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FA9399A2-8C09-40A9-98F0-3FA70FA8C550}"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'13.0_PCC'!$B$15:$K$36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14" uniqueCount="602">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Hulu Rajang, Sarawak, 2020</t>
  </si>
  <si>
    <t>: Selected statistics of basic information, Parliament of Hulu Rajang, Sarawak, 2020</t>
  </si>
  <si>
    <t>N.66
Murum</t>
  </si>
  <si>
    <t>N.65
Belaga</t>
  </si>
  <si>
    <t>N.64
Baleh</t>
  </si>
  <si>
    <t>P.216
HULU RAJANG</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Hulu Rajang, Sarawak, 2020</t>
  </si>
  <si>
    <t>: Selected statistics of population, Parliament of Hulu Rajang, Sarawak, 2020</t>
  </si>
  <si>
    <t>: Statistik terpilih penduduk, Parlimen Hulu Rajang, Sarawak, 2020 (samb.)</t>
  </si>
  <si>
    <t>: Selected statistics of population, Parliament of Hulu Rajang, Sarawak, 2020 (cont'd)</t>
  </si>
  <si>
    <t>Hulu Rajang</t>
  </si>
  <si>
    <t>Baleh</t>
  </si>
  <si>
    <t>Belaga</t>
  </si>
  <si>
    <t>Murum</t>
  </si>
  <si>
    <t>: Bilangan kelahiran hidup dan kematian mengikut jantina, Parlimen Hulu Rajang, Sarawak, 2020</t>
  </si>
  <si>
    <t>: Number of live births and deaths by sex, Parliament of Hulu Rajang, Sarawak, 2020</t>
  </si>
  <si>
    <t>: Statistik terpilih perumahan, Parlimen Hulu Rajang, Sarawak, 2019</t>
  </si>
  <si>
    <t>: Selected statistics on housing, Parliament of Hulu Rajang, Sarawak, 2019</t>
  </si>
  <si>
    <t>: Statistik terpilih guna tenaga, Parlimen Hulu Rajang, Sarawak, 2020</t>
  </si>
  <si>
    <t>: Selected statistics on employment, Parliament of Hulu Rajang, Sarawak, 2020</t>
  </si>
  <si>
    <t>: Statistik terpilih pendapatan isi rumah, Parlimen Hulu Rajang, Sarawak, 2019</t>
  </si>
  <si>
    <t>: Selected statistics of household income, Parliament of Hulu Rajang, Sarawak, 2019</t>
  </si>
  <si>
    <t>: Statistik terpilih pendidikan, Parlimen Hulu Rajang, Sarawak, 2020</t>
  </si>
  <si>
    <t>: Selected statistics of education, Parliament of Hulu Rajang, Sarawak, 2020</t>
  </si>
  <si>
    <t>: Statistik terpilih kesihatan, Parlimen Hulu Rajang, Sarawak, 2020</t>
  </si>
  <si>
    <t>: Selected statistics of health, Parliament of Hulu Rajang, Sarawak, 2020</t>
  </si>
  <si>
    <t>: Statistik kemiskinan berdaftar dengan eKasih mengikut jantina, Parlimen Hulu Rajang, Sarawak</t>
  </si>
  <si>
    <t>: Statistics of poverty registered with eKasih by sex, Parliament of Hulu Rajang, Sarawak</t>
  </si>
  <si>
    <t>: Statistik kemiskinan berdaftar dengan eKasih mengikut kumpulan etnik, Parlimen Hulu Rajang, Sarawak</t>
  </si>
  <si>
    <t>: Statistics of poverty registered with eKasih by ethnic group, Parliament of Hulu Rajang, Sarawak</t>
  </si>
  <si>
    <t>: Statistik kemiskinan berdaftar dengan eKasih mengikut agama, Parlimen Hulu Rajang, Sarawak</t>
  </si>
  <si>
    <t>: Statistics of poverty registered with eKasih by religion, Parliament of Hulu Rajang, Sarawak</t>
  </si>
  <si>
    <t>: Statistik kemiskinan berdaftar dengan eKasih mengikut kumpulan umur, Parlimen Hulu Rajang, Sarawak</t>
  </si>
  <si>
    <t>: Statistics of poverty registered with eKasih by age group, Parliament of Hulu Rajang, Sarawak</t>
  </si>
  <si>
    <t>: Statistik terpilih keselamatan awam, Parlimen Hulu Rajang, Sarawak, 2020</t>
  </si>
  <si>
    <t>: Selected statistics of public safety, Parliament of Hulu Rajang, Sarawak, 2020</t>
  </si>
  <si>
    <t>: Statistik terpilih internet dan media sosial, Parlimen Hulu Rajang, Sarawak, 2020</t>
  </si>
  <si>
    <t>: Selected statistics of internet and social media, Parliament of Hulu Rajang, Sarawak, 2020</t>
  </si>
  <si>
    <t>: Akses kepada kemudahan asas kepada isi rumah, Parlimen Hulu Rajang, Sarawak, 2019</t>
  </si>
  <si>
    <t>: Access to basic amenities for households, Parliament of Hulu Rajang, Sarawak, 2019</t>
  </si>
  <si>
    <t>: Bilangan pertubuhan/ syarikat perniagaan mengikut sektor, Parlimen Hulu Rajang, Sarawak, 2022</t>
  </si>
  <si>
    <t>:  Number of establishments/ businesses by sector, Parliament of Hulu Rajang, Sarawak, 2022</t>
  </si>
  <si>
    <t>*</t>
  </si>
  <si>
    <t>: Bilangan pertubuhan/ syarikat perniagaan terpilih sektor Perkhidmatan, Parlimen Hulu Rajang, Sarawak, 2022</t>
  </si>
  <si>
    <t>: Number of establishments/ businesses by sector, Parliament of Hulu Rajang, Sarawak, 2022</t>
  </si>
  <si>
    <t>: Statistik terpilih perkhidmatan, Parlimen Hulu Rajang, Sarawak, 2022</t>
  </si>
  <si>
    <t>: Bilangan fasiliti awam, Parlimen Hulu Rajang, Sarawak, 2022</t>
  </si>
  <si>
    <t>: Number of public facilities, Parliament of Hulu Rajang, Sarawak, 2022</t>
  </si>
  <si>
    <t>: Bilangan fasiliti awam, Parlimen Hulu Rajang, Sarawak, 2022 (samb.)</t>
  </si>
  <si>
    <t>: Number of public facilities, Parliament of Hulu Rajang, Sarawak, 2022 (cont'd)</t>
  </si>
  <si>
    <t>: Statistik lain-lain, Parlimen Hulu Rajang, Sarawak, 2022</t>
  </si>
  <si>
    <t>: Other statistics, Parliament of Hulu Rajang, Sarawak, 2022</t>
  </si>
  <si>
    <t>Jadual 13.0</t>
  </si>
  <si>
    <t>: Statistik terpilih Penggunaan Per Kapita item pertanian, Parlimen Hulu Rajang, Sarawak, 2020</t>
  </si>
  <si>
    <t>Table 13.0</t>
  </si>
  <si>
    <t xml:space="preserve">: Selected statistics on Per Capita Consumption of agricultural item, Parliament of Hulu 
  Rajang,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Beluru</t>
  </si>
  <si>
    <t>Bintulu</t>
  </si>
  <si>
    <t>Bukit Mabong</t>
  </si>
  <si>
    <t>Kapit</t>
  </si>
  <si>
    <t>Sebauh</t>
  </si>
  <si>
    <t>Subis</t>
  </si>
  <si>
    <t>Tatau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Hulu Rajang, Sarawak, 2016-2020</t>
  </si>
  <si>
    <t>Table 14.0:</t>
  </si>
  <si>
    <t>Mean temperature, rainfall volume and mean relative humidity, Parliament of Hulu Rajang,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Bintulu 
(24.3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60">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97" fillId="0" borderId="21" xfId="54255" applyFont="1" applyBorder="1" applyAlignment="1">
      <alignment horizontal="right" vertical="center" wrapText="1"/>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vertical="top"/>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4DCB9DFA-6FD0-4AB3-8698-655AB0C74B2D}"/>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645D7417-A8BE-4147-8AF6-D0F7ABEC2689}"/>
    <cellStyle name="Normal 808" xfId="54256" xr:uid="{2C6A403E-0864-4C47-9500-63376793EACE}"/>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16%20HULU%20RAJ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16%20HULU%20RAJ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16"/>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34080</v>
      </c>
      <c r="I9" s="821">
        <v>11607</v>
      </c>
      <c r="J9" s="821">
        <v>11579</v>
      </c>
      <c r="K9" s="821">
        <v>10894</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43394</v>
      </c>
      <c r="I12" s="558">
        <v>9384</v>
      </c>
      <c r="J12" s="821">
        <v>13076</v>
      </c>
      <c r="K12" s="821">
        <v>20934</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1.2732981220657278</v>
      </c>
      <c r="I15" s="821">
        <v>0.8084776428017576</v>
      </c>
      <c r="J15" s="821">
        <v>1.1292857759737456</v>
      </c>
      <c r="K15" s="821">
        <v>1.9216082247108499</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494</v>
      </c>
      <c r="E13" s="373" t="s">
        <v>494</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494</v>
      </c>
      <c r="E20" s="375" t="s">
        <v>494</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43394</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36901</v>
      </c>
    </row>
    <row r="13" spans="1:11" s="78" customFormat="1" ht="15" customHeight="1">
      <c r="B13" s="401" t="s">
        <v>346</v>
      </c>
      <c r="C13" s="77"/>
      <c r="D13" s="149"/>
      <c r="E13" s="149"/>
      <c r="F13" s="310">
        <v>6493</v>
      </c>
    </row>
    <row r="14" spans="1:11" s="78" customFormat="1" ht="7.5" customHeight="1">
      <c r="C14" s="402"/>
      <c r="D14" s="149"/>
      <c r="E14" s="149"/>
      <c r="F14" s="310"/>
    </row>
    <row r="15" spans="1:11" s="78" customFormat="1" ht="15" customHeight="1">
      <c r="B15" s="401" t="s">
        <v>272</v>
      </c>
      <c r="C15" s="77"/>
      <c r="D15" s="149"/>
      <c r="E15" s="149"/>
      <c r="F15" s="310">
        <v>25333</v>
      </c>
    </row>
    <row r="16" spans="1:11" s="78" customFormat="1" ht="15" customHeight="1">
      <c r="B16" s="401" t="s">
        <v>273</v>
      </c>
      <c r="C16" s="77"/>
      <c r="D16" s="149"/>
      <c r="E16" s="149"/>
      <c r="F16" s="310">
        <v>18061</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85.03710190348896</v>
      </c>
      <c r="H19" s="405"/>
    </row>
    <row r="20" spans="2:8" s="78" customFormat="1" ht="15" customHeight="1">
      <c r="B20" s="401" t="s">
        <v>347</v>
      </c>
      <c r="C20" s="77"/>
      <c r="D20" s="149"/>
      <c r="E20" s="149"/>
      <c r="F20" s="404">
        <v>14.962898096511038</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97.636920408661013</v>
      </c>
    </row>
    <row r="25" spans="2:8" s="78" customFormat="1" ht="15" customHeight="1">
      <c r="B25" s="401" t="s">
        <v>348</v>
      </c>
      <c r="C25" s="77"/>
      <c r="D25" s="149"/>
      <c r="E25" s="149"/>
      <c r="F25" s="404">
        <v>1.8048291374217502</v>
      </c>
    </row>
    <row r="26" spans="2:8" s="78" customFormat="1" ht="15" customHeight="1">
      <c r="B26" s="401" t="s">
        <v>446</v>
      </c>
      <c r="C26" s="77"/>
      <c r="D26" s="149"/>
      <c r="E26" s="149"/>
      <c r="F26" s="404">
        <v>5.4199073195848352E-2</v>
      </c>
    </row>
    <row r="27" spans="2:8" s="78" customFormat="1" ht="15" customHeight="1">
      <c r="B27" s="401" t="s">
        <v>349</v>
      </c>
      <c r="C27" s="77"/>
      <c r="D27" s="149"/>
      <c r="E27" s="149"/>
      <c r="F27" s="404">
        <v>0.50405138072138966</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20.399999999999999</v>
      </c>
    </row>
    <row r="32" spans="2:8" s="409" customFormat="1" ht="15" customHeight="1">
      <c r="B32" s="797" t="s">
        <v>423</v>
      </c>
      <c r="C32" s="168"/>
      <c r="D32" s="408"/>
      <c r="E32" s="408"/>
      <c r="F32" s="167"/>
    </row>
    <row r="33" spans="2:8" s="409" customFormat="1" ht="15" customHeight="1">
      <c r="B33" s="349" t="s">
        <v>426</v>
      </c>
      <c r="C33" s="168"/>
      <c r="D33" s="408"/>
      <c r="E33" s="408"/>
      <c r="F33" s="167">
        <v>74.5</v>
      </c>
    </row>
    <row r="34" spans="2:8" s="409" customFormat="1" ht="15" customHeight="1">
      <c r="B34" s="797" t="s">
        <v>425</v>
      </c>
      <c r="C34" s="168"/>
      <c r="D34" s="408"/>
      <c r="E34" s="408"/>
      <c r="F34" s="167"/>
    </row>
    <row r="35" spans="2:8" s="409" customFormat="1" ht="15" customHeight="1">
      <c r="B35" s="349" t="s">
        <v>429</v>
      </c>
      <c r="C35" s="168"/>
      <c r="D35" s="408"/>
      <c r="E35" s="408"/>
      <c r="F35" s="167">
        <v>5.0999999999999996</v>
      </c>
    </row>
    <row r="36" spans="2:8" s="409" customFormat="1" ht="15" customHeight="1">
      <c r="B36" s="797" t="s">
        <v>427</v>
      </c>
      <c r="C36" s="168"/>
      <c r="D36" s="408"/>
      <c r="E36" s="408"/>
      <c r="F36" s="167"/>
    </row>
    <row r="37" spans="2:8" s="409" customFormat="1" ht="15" customHeight="1">
      <c r="B37" s="349" t="s">
        <v>430</v>
      </c>
      <c r="F37" s="167">
        <v>74.400000000000006</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34.200000000000003</v>
      </c>
    </row>
    <row r="43" spans="2:8" s="409" customFormat="1" ht="15" customHeight="1">
      <c r="B43" s="349" t="s">
        <v>351</v>
      </c>
      <c r="C43" s="168"/>
      <c r="D43" s="408"/>
      <c r="E43" s="408"/>
      <c r="F43" s="167">
        <v>27.4</v>
      </c>
    </row>
    <row r="44" spans="2:8" s="409" customFormat="1" ht="15" customHeight="1">
      <c r="B44" s="349" t="s">
        <v>352</v>
      </c>
      <c r="C44" s="168"/>
      <c r="D44" s="408"/>
      <c r="E44" s="408"/>
      <c r="F44" s="167">
        <v>6.8</v>
      </c>
    </row>
    <row r="45" spans="2:8" s="78" customFormat="1" ht="7.5" customHeight="1">
      <c r="C45" s="402"/>
      <c r="D45" s="149"/>
      <c r="E45" s="149"/>
      <c r="F45" s="310"/>
    </row>
    <row r="46" spans="2:8" s="78" customFormat="1" ht="15" customHeight="1">
      <c r="B46" s="75" t="s">
        <v>353</v>
      </c>
      <c r="C46" s="411"/>
      <c r="D46" s="149"/>
      <c r="E46" s="149"/>
      <c r="F46" s="310">
        <v>140</v>
      </c>
      <c r="H46" s="412"/>
    </row>
    <row r="47" spans="2:8" s="78" customFormat="1" ht="8.25" customHeight="1">
      <c r="B47" s="413"/>
      <c r="C47" s="74"/>
      <c r="D47" s="149"/>
      <c r="E47" s="149"/>
      <c r="F47" s="310"/>
    </row>
    <row r="48" spans="2:8" s="78" customFormat="1" ht="15" customHeight="1">
      <c r="B48" s="75" t="s">
        <v>157</v>
      </c>
      <c r="C48" s="74"/>
      <c r="D48" s="149"/>
      <c r="E48" s="149"/>
      <c r="F48" s="310">
        <v>1</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17083</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14077</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3.2000000000000006</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578</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139</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140</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299</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604</v>
      </c>
      <c r="I8" s="845">
        <v>137</v>
      </c>
      <c r="J8" s="845">
        <v>176</v>
      </c>
      <c r="K8" s="845">
        <v>291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276</v>
      </c>
      <c r="I11" s="840">
        <v>59</v>
      </c>
      <c r="J11" s="840">
        <v>83</v>
      </c>
      <c r="K11" s="840">
        <v>134</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328</v>
      </c>
      <c r="I13" s="840">
        <v>78</v>
      </c>
      <c r="J13" s="840">
        <v>93</v>
      </c>
      <c r="K13" s="840">
        <v>157</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242</v>
      </c>
      <c r="I16" s="845">
        <v>59</v>
      </c>
      <c r="J16" s="845">
        <v>69</v>
      </c>
      <c r="K16" s="845">
        <v>114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128</v>
      </c>
      <c r="I19" s="840">
        <v>31</v>
      </c>
      <c r="J19" s="840">
        <v>37</v>
      </c>
      <c r="K19" s="840">
        <v>60</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114</v>
      </c>
      <c r="I21" s="840">
        <v>28</v>
      </c>
      <c r="J21" s="840">
        <v>32</v>
      </c>
      <c r="K21" s="840">
        <v>54</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80.900000000000006</v>
      </c>
      <c r="G10" s="256"/>
    </row>
    <row r="11" spans="1:7" s="1" customFormat="1" ht="15" customHeight="1">
      <c r="B11" s="459" t="s">
        <v>371</v>
      </c>
      <c r="C11" s="460"/>
      <c r="D11" s="405"/>
      <c r="E11" s="426"/>
      <c r="F11" s="165">
        <v>1.4</v>
      </c>
    </row>
    <row r="12" spans="1:7" s="1" customFormat="1" ht="15" customHeight="1">
      <c r="B12" s="459" t="s">
        <v>274</v>
      </c>
      <c r="C12" s="460"/>
      <c r="D12" s="405"/>
      <c r="E12" s="426"/>
      <c r="F12" s="165">
        <v>17.7</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27.3</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26</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1.2</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12.4</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68.8</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3574</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4320</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2407</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0.316</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6.1</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39</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36</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3</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711</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535</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176</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6071</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3973</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2098</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499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14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499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t="s">
        <v>499</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2096</v>
      </c>
      <c r="J8" s="882">
        <v>501</v>
      </c>
      <c r="K8" s="882">
        <v>1195</v>
      </c>
      <c r="L8" s="882">
        <v>400</v>
      </c>
    </row>
    <row r="9" spans="1:18" s="1" customFormat="1" ht="15" customHeight="1">
      <c r="B9" s="4" t="s">
        <v>133</v>
      </c>
      <c r="C9" s="4"/>
      <c r="D9" s="4"/>
      <c r="E9" s="6"/>
      <c r="F9" s="881"/>
      <c r="G9" s="881"/>
      <c r="H9" s="894">
        <v>2019</v>
      </c>
      <c r="I9" s="882">
        <v>2113</v>
      </c>
      <c r="J9" s="882">
        <v>490</v>
      </c>
      <c r="K9" s="882">
        <v>1179</v>
      </c>
      <c r="L9" s="882">
        <v>444</v>
      </c>
    </row>
    <row r="10" spans="1:18" s="1" customFormat="1" ht="15" customHeight="1">
      <c r="B10" s="4"/>
      <c r="C10" s="4"/>
      <c r="D10" s="4"/>
      <c r="E10" s="6"/>
      <c r="F10" s="881"/>
      <c r="G10" s="881"/>
      <c r="H10" s="894">
        <v>2020</v>
      </c>
      <c r="I10" s="882">
        <v>2205</v>
      </c>
      <c r="J10" s="882">
        <v>472</v>
      </c>
      <c r="K10" s="882">
        <v>708</v>
      </c>
      <c r="L10" s="882">
        <v>1025</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637</v>
      </c>
      <c r="J12" s="881">
        <v>114</v>
      </c>
      <c r="K12" s="881">
        <v>468</v>
      </c>
      <c r="L12" s="881">
        <v>55</v>
      </c>
    </row>
    <row r="13" spans="1:18" s="1" customFormat="1" ht="15" customHeight="1">
      <c r="B13" s="292" t="s">
        <v>135</v>
      </c>
      <c r="C13" s="9"/>
      <c r="D13" s="9"/>
      <c r="E13" s="6"/>
      <c r="F13" s="881"/>
      <c r="G13" s="881"/>
      <c r="H13" s="894">
        <v>2019</v>
      </c>
      <c r="I13" s="881">
        <v>797</v>
      </c>
      <c r="J13" s="881">
        <v>181</v>
      </c>
      <c r="K13" s="881">
        <v>491</v>
      </c>
      <c r="L13" s="881">
        <v>125</v>
      </c>
    </row>
    <row r="14" spans="1:18" s="1" customFormat="1" ht="15" customHeight="1">
      <c r="B14" s="7"/>
      <c r="C14" s="9"/>
      <c r="D14" s="9"/>
      <c r="E14" s="6"/>
      <c r="F14" s="881"/>
      <c r="G14" s="881"/>
      <c r="H14" s="894">
        <v>2020</v>
      </c>
      <c r="I14" s="881">
        <v>764</v>
      </c>
      <c r="J14" s="881">
        <v>157</v>
      </c>
      <c r="K14" s="881">
        <v>268</v>
      </c>
      <c r="L14" s="881">
        <v>339</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449</v>
      </c>
      <c r="J16" s="881">
        <v>52</v>
      </c>
      <c r="K16" s="881">
        <v>353</v>
      </c>
      <c r="L16" s="881">
        <v>44</v>
      </c>
      <c r="N16" s="619"/>
      <c r="O16" s="621"/>
      <c r="P16" s="621"/>
      <c r="Q16" s="621"/>
      <c r="R16" s="619"/>
    </row>
    <row r="17" spans="2:18" s="1" customFormat="1" ht="15" customHeight="1">
      <c r="B17" s="622"/>
      <c r="C17" s="9"/>
      <c r="D17" s="9"/>
      <c r="E17" s="6"/>
      <c r="F17" s="881"/>
      <c r="G17" s="881"/>
      <c r="H17" s="894">
        <v>2019</v>
      </c>
      <c r="I17" s="881">
        <v>529</v>
      </c>
      <c r="J17" s="881">
        <v>82</v>
      </c>
      <c r="K17" s="881">
        <v>357</v>
      </c>
      <c r="L17" s="881">
        <v>90</v>
      </c>
      <c r="N17" s="145"/>
      <c r="O17" s="621"/>
      <c r="P17" s="621"/>
      <c r="Q17" s="621"/>
      <c r="R17" s="619"/>
    </row>
    <row r="18" spans="2:18" s="1" customFormat="1" ht="15" customHeight="1">
      <c r="B18" s="622"/>
      <c r="C18" s="9"/>
      <c r="D18" s="9"/>
      <c r="E18" s="6"/>
      <c r="F18" s="881"/>
      <c r="G18" s="881"/>
      <c r="H18" s="894">
        <v>2020</v>
      </c>
      <c r="I18" s="881">
        <v>509</v>
      </c>
      <c r="J18" s="881">
        <v>73</v>
      </c>
      <c r="K18" s="881">
        <v>190</v>
      </c>
      <c r="L18" s="881">
        <v>246</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188</v>
      </c>
      <c r="J20" s="881">
        <v>62</v>
      </c>
      <c r="K20" s="881">
        <v>115</v>
      </c>
      <c r="L20" s="881">
        <v>11</v>
      </c>
      <c r="N20" s="524"/>
      <c r="O20" s="621"/>
      <c r="P20" s="621"/>
      <c r="Q20" s="621"/>
      <c r="R20" s="524"/>
    </row>
    <row r="21" spans="2:18" s="1" customFormat="1" ht="15" customHeight="1">
      <c r="B21" s="35"/>
      <c r="C21" s="9"/>
      <c r="D21" s="9"/>
      <c r="E21" s="6"/>
      <c r="F21" s="881"/>
      <c r="G21" s="881"/>
      <c r="H21" s="894">
        <v>2019</v>
      </c>
      <c r="I21" s="881">
        <v>268</v>
      </c>
      <c r="J21" s="881">
        <v>99</v>
      </c>
      <c r="K21" s="881">
        <v>134</v>
      </c>
      <c r="L21" s="881">
        <v>35</v>
      </c>
      <c r="N21" s="524"/>
      <c r="O21" s="623"/>
      <c r="P21" s="623"/>
      <c r="Q21" s="623"/>
      <c r="R21" s="524"/>
    </row>
    <row r="22" spans="2:18" s="1" customFormat="1" ht="15" customHeight="1">
      <c r="B22" s="4"/>
      <c r="C22" s="9"/>
      <c r="D22" s="9"/>
      <c r="E22" s="6"/>
      <c r="F22" s="881"/>
      <c r="G22" s="881"/>
      <c r="H22" s="894">
        <v>2020</v>
      </c>
      <c r="I22" s="881">
        <v>255</v>
      </c>
      <c r="J22" s="881">
        <v>84</v>
      </c>
      <c r="K22" s="881">
        <v>78</v>
      </c>
      <c r="L22" s="881">
        <v>93</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1459</v>
      </c>
      <c r="J24" s="881">
        <v>387</v>
      </c>
      <c r="K24" s="881">
        <v>727</v>
      </c>
      <c r="L24" s="881">
        <v>345</v>
      </c>
      <c r="N24" s="426"/>
      <c r="O24" s="426"/>
      <c r="P24" s="426"/>
      <c r="Q24" s="426"/>
      <c r="R24" s="426"/>
    </row>
    <row r="25" spans="2:18" s="1" customFormat="1" ht="15" customHeight="1">
      <c r="B25" s="292" t="s">
        <v>93</v>
      </c>
      <c r="C25" s="9"/>
      <c r="D25" s="9"/>
      <c r="E25" s="6"/>
      <c r="F25" s="881"/>
      <c r="G25" s="881"/>
      <c r="H25" s="894">
        <v>2019</v>
      </c>
      <c r="I25" s="881">
        <v>1316</v>
      </c>
      <c r="J25" s="881">
        <v>309</v>
      </c>
      <c r="K25" s="881">
        <v>688</v>
      </c>
      <c r="L25" s="881">
        <v>319</v>
      </c>
      <c r="N25" s="426"/>
      <c r="O25" s="426"/>
      <c r="P25" s="426"/>
      <c r="Q25" s="426"/>
      <c r="R25" s="426"/>
    </row>
    <row r="26" spans="2:18" s="1" customFormat="1" ht="15" customHeight="1">
      <c r="B26" s="4"/>
      <c r="C26" s="9"/>
      <c r="D26" s="9"/>
      <c r="E26" s="6"/>
      <c r="F26" s="881"/>
      <c r="G26" s="881"/>
      <c r="H26" s="894">
        <v>2020</v>
      </c>
      <c r="I26" s="881">
        <v>1441</v>
      </c>
      <c r="J26" s="881">
        <v>315</v>
      </c>
      <c r="K26" s="881">
        <v>440</v>
      </c>
      <c r="L26" s="881">
        <v>686</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965</v>
      </c>
      <c r="J28" s="881">
        <v>211</v>
      </c>
      <c r="K28" s="881">
        <v>511</v>
      </c>
      <c r="L28" s="881">
        <v>243</v>
      </c>
      <c r="N28" s="426"/>
      <c r="O28" s="426"/>
      <c r="P28" s="426"/>
      <c r="Q28" s="426"/>
      <c r="R28" s="426"/>
    </row>
    <row r="29" spans="2:18" s="1" customFormat="1" ht="15" customHeight="1">
      <c r="B29" s="292"/>
      <c r="C29" s="9"/>
      <c r="D29" s="9"/>
      <c r="E29" s="6"/>
      <c r="F29" s="881"/>
      <c r="G29" s="881"/>
      <c r="H29" s="894">
        <v>2019</v>
      </c>
      <c r="I29" s="881">
        <v>867</v>
      </c>
      <c r="J29" s="881">
        <v>164</v>
      </c>
      <c r="K29" s="881">
        <v>475</v>
      </c>
      <c r="L29" s="881">
        <v>228</v>
      </c>
      <c r="N29" s="426"/>
      <c r="O29" s="426"/>
      <c r="P29" s="426"/>
      <c r="Q29" s="426"/>
      <c r="R29" s="426"/>
    </row>
    <row r="30" spans="2:18" s="1" customFormat="1" ht="15" customHeight="1">
      <c r="B30" s="292"/>
      <c r="C30" s="9"/>
      <c r="D30" s="9"/>
      <c r="E30" s="6"/>
      <c r="F30" s="881"/>
      <c r="G30" s="881"/>
      <c r="H30" s="894">
        <v>2020</v>
      </c>
      <c r="I30" s="881">
        <v>926</v>
      </c>
      <c r="J30" s="881">
        <v>164</v>
      </c>
      <c r="K30" s="881">
        <v>282</v>
      </c>
      <c r="L30" s="881">
        <v>480</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494</v>
      </c>
      <c r="J32" s="881">
        <v>176</v>
      </c>
      <c r="K32" s="881">
        <v>216</v>
      </c>
      <c r="L32" s="881">
        <v>102</v>
      </c>
      <c r="N32" s="426"/>
      <c r="O32" s="426"/>
      <c r="P32" s="426"/>
      <c r="Q32" s="426"/>
      <c r="R32" s="426"/>
    </row>
    <row r="33" spans="1:18" s="1" customFormat="1" ht="15" customHeight="1">
      <c r="B33" s="10"/>
      <c r="C33" s="9"/>
      <c r="D33" s="9"/>
      <c r="E33" s="6"/>
      <c r="F33" s="881"/>
      <c r="G33" s="881"/>
      <c r="H33" s="894">
        <v>2019</v>
      </c>
      <c r="I33" s="881">
        <v>449</v>
      </c>
      <c r="J33" s="881">
        <v>145</v>
      </c>
      <c r="K33" s="881">
        <v>213</v>
      </c>
      <c r="L33" s="881">
        <v>91</v>
      </c>
      <c r="N33" s="426"/>
      <c r="O33" s="426"/>
      <c r="P33" s="426"/>
      <c r="Q33" s="426"/>
      <c r="R33" s="426"/>
    </row>
    <row r="34" spans="1:18" s="1" customFormat="1" ht="15" customHeight="1">
      <c r="B34" s="10"/>
      <c r="C34" s="9"/>
      <c r="D34" s="9"/>
      <c r="E34" s="6"/>
      <c r="F34" s="881"/>
      <c r="G34" s="881"/>
      <c r="H34" s="894">
        <v>2020</v>
      </c>
      <c r="I34" s="881">
        <v>515</v>
      </c>
      <c r="J34" s="881">
        <v>151</v>
      </c>
      <c r="K34" s="881">
        <v>158</v>
      </c>
      <c r="L34" s="881">
        <v>206</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2096</v>
      </c>
      <c r="J8" s="882">
        <v>501</v>
      </c>
      <c r="K8" s="882">
        <v>1195</v>
      </c>
      <c r="L8" s="882">
        <v>400</v>
      </c>
    </row>
    <row r="9" spans="1:17" s="1" customFormat="1" ht="15" customHeight="1">
      <c r="B9" s="7" t="s">
        <v>133</v>
      </c>
      <c r="C9" s="4"/>
      <c r="D9" s="4"/>
      <c r="E9" s="6"/>
      <c r="F9" s="881"/>
      <c r="G9" s="881"/>
      <c r="H9" s="894">
        <v>2019</v>
      </c>
      <c r="I9" s="882">
        <v>2113</v>
      </c>
      <c r="J9" s="882">
        <v>490</v>
      </c>
      <c r="K9" s="882">
        <v>1179</v>
      </c>
      <c r="L9" s="882">
        <v>444</v>
      </c>
    </row>
    <row r="10" spans="1:17" s="1" customFormat="1" ht="15" customHeight="1">
      <c r="B10" s="7"/>
      <c r="C10" s="4"/>
      <c r="D10" s="4"/>
      <c r="E10" s="6"/>
      <c r="F10" s="881"/>
      <c r="G10" s="881"/>
      <c r="H10" s="894">
        <v>2020</v>
      </c>
      <c r="I10" s="882">
        <v>2205</v>
      </c>
      <c r="J10" s="882">
        <v>472</v>
      </c>
      <c r="K10" s="882">
        <v>708</v>
      </c>
      <c r="L10" s="882">
        <v>1025</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637</v>
      </c>
      <c r="J12" s="881">
        <v>114</v>
      </c>
      <c r="K12" s="881">
        <v>468</v>
      </c>
      <c r="L12" s="881">
        <v>55</v>
      </c>
    </row>
    <row r="13" spans="1:17" s="1" customFormat="1" ht="15" customHeight="1">
      <c r="B13" s="292" t="s">
        <v>135</v>
      </c>
      <c r="C13" s="9"/>
      <c r="D13" s="9"/>
      <c r="E13" s="6"/>
      <c r="F13" s="881"/>
      <c r="G13" s="881"/>
      <c r="H13" s="894">
        <v>2019</v>
      </c>
      <c r="I13" s="881">
        <v>797</v>
      </c>
      <c r="J13" s="881">
        <v>181</v>
      </c>
      <c r="K13" s="881">
        <v>491</v>
      </c>
      <c r="L13" s="881">
        <v>125</v>
      </c>
    </row>
    <row r="14" spans="1:17" s="1" customFormat="1" ht="15" customHeight="1">
      <c r="B14" s="7"/>
      <c r="C14" s="9"/>
      <c r="D14" s="9"/>
      <c r="E14" s="6"/>
      <c r="F14" s="881"/>
      <c r="G14" s="881"/>
      <c r="H14" s="894">
        <v>2020</v>
      </c>
      <c r="I14" s="881">
        <v>764</v>
      </c>
      <c r="J14" s="881">
        <v>157</v>
      </c>
      <c r="K14" s="881">
        <v>268</v>
      </c>
      <c r="L14" s="881">
        <v>339</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4</v>
      </c>
      <c r="J16" s="881" t="s">
        <v>499</v>
      </c>
      <c r="K16" s="881">
        <v>4</v>
      </c>
      <c r="L16" s="881" t="s">
        <v>499</v>
      </c>
      <c r="O16" s="621"/>
      <c r="P16" s="621"/>
      <c r="Q16" s="621"/>
    </row>
    <row r="17" spans="1:18" s="1" customFormat="1" ht="15" customHeight="1">
      <c r="B17" s="292"/>
      <c r="C17" s="630"/>
      <c r="D17" s="9"/>
      <c r="E17" s="6"/>
      <c r="F17" s="881"/>
      <c r="G17" s="881"/>
      <c r="H17" s="894">
        <v>2019</v>
      </c>
      <c r="I17" s="881">
        <v>3</v>
      </c>
      <c r="J17" s="881" t="s">
        <v>499</v>
      </c>
      <c r="K17" s="881">
        <v>3</v>
      </c>
      <c r="L17" s="881" t="s">
        <v>499</v>
      </c>
      <c r="O17" s="621"/>
      <c r="P17" s="621"/>
      <c r="Q17" s="621"/>
      <c r="R17" s="120"/>
    </row>
    <row r="18" spans="1:18" s="1" customFormat="1" ht="15" customHeight="1">
      <c r="B18" s="292"/>
      <c r="C18" s="630"/>
      <c r="D18" s="9"/>
      <c r="E18" s="6"/>
      <c r="F18" s="901"/>
      <c r="G18" s="901"/>
      <c r="H18" s="894">
        <v>2020</v>
      </c>
      <c r="I18" s="901">
        <v>2</v>
      </c>
      <c r="J18" s="901" t="s">
        <v>499</v>
      </c>
      <c r="K18" s="901">
        <v>2</v>
      </c>
      <c r="L18" s="901" t="s">
        <v>499</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6</v>
      </c>
      <c r="J20" s="881">
        <v>3</v>
      </c>
      <c r="K20" s="881">
        <v>3</v>
      </c>
      <c r="L20" s="881" t="s">
        <v>499</v>
      </c>
      <c r="O20" s="623"/>
      <c r="P20" s="623"/>
      <c r="Q20" s="623"/>
      <c r="R20" s="145"/>
    </row>
    <row r="21" spans="1:18" s="1" customFormat="1" ht="15" customHeight="1">
      <c r="B21" s="292"/>
      <c r="C21" s="630"/>
      <c r="D21" s="9"/>
      <c r="E21" s="6"/>
      <c r="F21" s="881"/>
      <c r="G21" s="881"/>
      <c r="H21" s="894">
        <v>2019</v>
      </c>
      <c r="I21" s="881">
        <v>5</v>
      </c>
      <c r="J21" s="881">
        <v>2</v>
      </c>
      <c r="K21" s="881">
        <v>3</v>
      </c>
      <c r="L21" s="881" t="s">
        <v>499</v>
      </c>
      <c r="O21" s="621"/>
      <c r="P21" s="621"/>
      <c r="Q21" s="621"/>
      <c r="R21" s="619"/>
    </row>
    <row r="22" spans="1:18" s="1" customFormat="1" ht="15" customHeight="1">
      <c r="B22" s="292"/>
      <c r="C22" s="630"/>
      <c r="D22" s="9"/>
      <c r="E22" s="6"/>
      <c r="F22" s="881"/>
      <c r="G22" s="881"/>
      <c r="H22" s="894">
        <v>2020</v>
      </c>
      <c r="I22" s="881">
        <v>3</v>
      </c>
      <c r="J22" s="881">
        <v>1</v>
      </c>
      <c r="K22" s="881">
        <v>1</v>
      </c>
      <c r="L22" s="881">
        <v>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499</v>
      </c>
      <c r="J24" s="881" t="s">
        <v>499</v>
      </c>
      <c r="K24" s="881" t="s">
        <v>499</v>
      </c>
      <c r="L24" s="881" t="s">
        <v>499</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627</v>
      </c>
      <c r="J28" s="881">
        <v>111</v>
      </c>
      <c r="K28" s="881">
        <v>461</v>
      </c>
      <c r="L28" s="881">
        <v>55</v>
      </c>
    </row>
    <row r="29" spans="1:18" s="1" customFormat="1" ht="15" customHeight="1">
      <c r="B29" s="4"/>
      <c r="C29" s="9"/>
      <c r="D29" s="9"/>
      <c r="E29" s="6"/>
      <c r="F29" s="881"/>
      <c r="G29" s="881"/>
      <c r="H29" s="894">
        <v>2019</v>
      </c>
      <c r="I29" s="881">
        <v>789</v>
      </c>
      <c r="J29" s="881">
        <v>179</v>
      </c>
      <c r="K29" s="881">
        <v>485</v>
      </c>
      <c r="L29" s="881">
        <v>125</v>
      </c>
    </row>
    <row r="30" spans="1:18" s="1" customFormat="1" ht="15" customHeight="1">
      <c r="B30" s="4"/>
      <c r="C30" s="9"/>
      <c r="D30" s="9"/>
      <c r="E30" s="6"/>
      <c r="F30" s="881"/>
      <c r="G30" s="881"/>
      <c r="H30" s="894">
        <v>2020</v>
      </c>
      <c r="I30" s="881">
        <v>759</v>
      </c>
      <c r="J30" s="881">
        <v>156</v>
      </c>
      <c r="K30" s="881">
        <v>265</v>
      </c>
      <c r="L30" s="881">
        <v>338</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1459</v>
      </c>
      <c r="J32" s="881">
        <v>387</v>
      </c>
      <c r="K32" s="881">
        <v>727</v>
      </c>
      <c r="L32" s="881">
        <v>345</v>
      </c>
    </row>
    <row r="33" spans="2:18" s="1" customFormat="1" ht="15" customHeight="1">
      <c r="B33" s="292" t="s">
        <v>93</v>
      </c>
      <c r="C33" s="9"/>
      <c r="D33" s="9"/>
      <c r="E33" s="6"/>
      <c r="F33" s="881"/>
      <c r="G33" s="881"/>
      <c r="H33" s="894">
        <v>2019</v>
      </c>
      <c r="I33" s="881">
        <v>1316</v>
      </c>
      <c r="J33" s="881">
        <v>309</v>
      </c>
      <c r="K33" s="881">
        <v>688</v>
      </c>
      <c r="L33" s="881">
        <v>319</v>
      </c>
    </row>
    <row r="34" spans="2:18" s="1" customFormat="1" ht="15" customHeight="1">
      <c r="B34" s="4"/>
      <c r="C34" s="9"/>
      <c r="D34" s="9"/>
      <c r="E34" s="6"/>
      <c r="F34" s="881"/>
      <c r="G34" s="881"/>
      <c r="H34" s="894">
        <v>2020</v>
      </c>
      <c r="I34" s="881">
        <v>1441</v>
      </c>
      <c r="J34" s="881">
        <v>315</v>
      </c>
      <c r="K34" s="881">
        <v>440</v>
      </c>
      <c r="L34" s="881">
        <v>686</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3</v>
      </c>
      <c r="J36" s="881" t="s">
        <v>499</v>
      </c>
      <c r="K36" s="881">
        <v>3</v>
      </c>
      <c r="L36" s="881" t="s">
        <v>499</v>
      </c>
      <c r="O36" s="619"/>
      <c r="P36" s="619"/>
      <c r="Q36" s="619"/>
      <c r="R36" s="619"/>
    </row>
    <row r="37" spans="2:18" s="1" customFormat="1" ht="15" customHeight="1">
      <c r="B37" s="292"/>
      <c r="C37" s="9"/>
      <c r="D37" s="9"/>
      <c r="E37" s="6"/>
      <c r="F37" s="881"/>
      <c r="G37" s="881"/>
      <c r="H37" s="894">
        <v>2019</v>
      </c>
      <c r="I37" s="881">
        <v>3</v>
      </c>
      <c r="J37" s="881" t="s">
        <v>499</v>
      </c>
      <c r="K37" s="881">
        <v>3</v>
      </c>
      <c r="L37" s="881" t="s">
        <v>499</v>
      </c>
      <c r="O37" s="619"/>
      <c r="P37" s="619"/>
      <c r="Q37" s="619"/>
      <c r="R37" s="619"/>
    </row>
    <row r="38" spans="2:18" s="1" customFormat="1" ht="15" customHeight="1">
      <c r="B38" s="292"/>
      <c r="C38" s="9"/>
      <c r="D38" s="9"/>
      <c r="E38" s="6"/>
      <c r="F38" s="901"/>
      <c r="G38" s="901"/>
      <c r="H38" s="894">
        <v>2020</v>
      </c>
      <c r="I38" s="901">
        <v>3</v>
      </c>
      <c r="J38" s="901" t="s">
        <v>499</v>
      </c>
      <c r="K38" s="901">
        <v>1</v>
      </c>
      <c r="L38" s="901">
        <v>2</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3</v>
      </c>
      <c r="J40" s="881">
        <v>1</v>
      </c>
      <c r="K40" s="881">
        <v>2</v>
      </c>
      <c r="L40" s="881" t="s">
        <v>499</v>
      </c>
      <c r="O40" s="524"/>
      <c r="P40" s="621"/>
      <c r="Q40" s="621"/>
      <c r="R40" s="524"/>
    </row>
    <row r="41" spans="2:18" s="1" customFormat="1" ht="15" customHeight="1">
      <c r="B41" s="292"/>
      <c r="C41" s="9"/>
      <c r="D41" s="9"/>
      <c r="E41" s="6"/>
      <c r="F41" s="881"/>
      <c r="G41" s="881"/>
      <c r="H41" s="894">
        <v>2019</v>
      </c>
      <c r="I41" s="881">
        <v>3</v>
      </c>
      <c r="J41" s="881" t="s">
        <v>499</v>
      </c>
      <c r="K41" s="881">
        <v>3</v>
      </c>
      <c r="L41" s="881" t="s">
        <v>499</v>
      </c>
      <c r="O41" s="524"/>
      <c r="P41" s="621"/>
      <c r="Q41" s="621"/>
      <c r="R41" s="524"/>
    </row>
    <row r="42" spans="2:18" s="1" customFormat="1" ht="15" customHeight="1">
      <c r="B42" s="292"/>
      <c r="C42" s="9"/>
      <c r="D42" s="9"/>
      <c r="E42" s="6"/>
      <c r="F42" s="901"/>
      <c r="G42" s="901"/>
      <c r="H42" s="894">
        <v>2020</v>
      </c>
      <c r="I42" s="901">
        <v>6</v>
      </c>
      <c r="J42" s="901" t="s">
        <v>499</v>
      </c>
      <c r="K42" s="901">
        <v>3</v>
      </c>
      <c r="L42" s="901">
        <v>3</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499</v>
      </c>
      <c r="J44" s="881" t="s">
        <v>499</v>
      </c>
      <c r="K44" s="881" t="s">
        <v>499</v>
      </c>
      <c r="L44" s="881" t="s">
        <v>499</v>
      </c>
      <c r="O44" s="524"/>
      <c r="P44" s="621"/>
      <c r="Q44" s="621"/>
      <c r="R44" s="619"/>
    </row>
    <row r="45" spans="2:18" s="1" customFormat="1" ht="15" customHeight="1">
      <c r="B45" s="111"/>
      <c r="C45" s="9"/>
      <c r="D45" s="9"/>
      <c r="E45" s="6"/>
      <c r="F45" s="881"/>
      <c r="G45" s="881"/>
      <c r="H45" s="894">
        <v>2019</v>
      </c>
      <c r="I45" s="881" t="s">
        <v>499</v>
      </c>
      <c r="J45" s="881" t="s">
        <v>499</v>
      </c>
      <c r="K45" s="881" t="s">
        <v>499</v>
      </c>
      <c r="L45" s="881" t="s">
        <v>499</v>
      </c>
      <c r="O45" s="524"/>
      <c r="P45" s="621"/>
      <c r="Q45" s="621"/>
      <c r="R45" s="619"/>
    </row>
    <row r="46" spans="2:18" s="1" customFormat="1" ht="15" customHeight="1">
      <c r="B46" s="632"/>
      <c r="C46" s="9"/>
      <c r="D46" s="9"/>
      <c r="E46" s="6"/>
      <c r="F46" s="881"/>
      <c r="G46" s="881"/>
      <c r="H46" s="894">
        <v>2020</v>
      </c>
      <c r="I46" s="881" t="s">
        <v>499</v>
      </c>
      <c r="J46" s="881" t="s">
        <v>499</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1453</v>
      </c>
      <c r="J48" s="881">
        <v>386</v>
      </c>
      <c r="K48" s="881">
        <v>722</v>
      </c>
      <c r="L48" s="881">
        <v>345</v>
      </c>
      <c r="O48" s="619"/>
      <c r="P48" s="619"/>
      <c r="Q48" s="619"/>
      <c r="R48" s="619"/>
    </row>
    <row r="49" spans="1:16380" s="1" customFormat="1" ht="15" customHeight="1">
      <c r="B49" s="10"/>
      <c r="C49" s="9"/>
      <c r="D49" s="9"/>
      <c r="E49" s="6"/>
      <c r="F49" s="881"/>
      <c r="G49" s="881"/>
      <c r="H49" s="894">
        <v>2019</v>
      </c>
      <c r="I49" s="881">
        <v>1310</v>
      </c>
      <c r="J49" s="881">
        <v>309</v>
      </c>
      <c r="K49" s="881">
        <v>682</v>
      </c>
      <c r="L49" s="881">
        <v>319</v>
      </c>
    </row>
    <row r="50" spans="1:16380" s="1" customFormat="1" ht="15" customHeight="1">
      <c r="B50" s="10"/>
      <c r="C50" s="9"/>
      <c r="D50" s="9"/>
      <c r="E50" s="6"/>
      <c r="F50" s="881"/>
      <c r="G50" s="881"/>
      <c r="H50" s="894">
        <v>2020</v>
      </c>
      <c r="I50" s="881">
        <v>1432</v>
      </c>
      <c r="J50" s="881">
        <v>315</v>
      </c>
      <c r="K50" s="881">
        <v>436</v>
      </c>
      <c r="L50" s="881">
        <v>681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2096</v>
      </c>
      <c r="J8" s="882">
        <v>501</v>
      </c>
      <c r="K8" s="882">
        <v>1195</v>
      </c>
      <c r="L8" s="882">
        <v>400</v>
      </c>
    </row>
    <row r="9" spans="1:18" s="1" customFormat="1" ht="15" customHeight="1">
      <c r="B9" s="7" t="s">
        <v>133</v>
      </c>
      <c r="C9" s="4"/>
      <c r="D9" s="4"/>
      <c r="E9" s="6"/>
      <c r="F9" s="881"/>
      <c r="G9" s="881"/>
      <c r="H9" s="907">
        <v>2019</v>
      </c>
      <c r="I9" s="882">
        <v>2113</v>
      </c>
      <c r="J9" s="882">
        <v>490</v>
      </c>
      <c r="K9" s="882">
        <v>1179</v>
      </c>
      <c r="L9" s="882">
        <v>444</v>
      </c>
    </row>
    <row r="10" spans="1:18" s="1" customFormat="1" ht="15" customHeight="1">
      <c r="B10" s="7"/>
      <c r="C10" s="4"/>
      <c r="D10" s="4"/>
      <c r="E10" s="6"/>
      <c r="F10" s="881"/>
      <c r="G10" s="881"/>
      <c r="H10" s="907">
        <v>2020</v>
      </c>
      <c r="I10" s="882">
        <v>2205</v>
      </c>
      <c r="J10" s="882">
        <v>472</v>
      </c>
      <c r="K10" s="882">
        <v>708</v>
      </c>
      <c r="L10" s="882">
        <v>1025</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637</v>
      </c>
      <c r="J12" s="881">
        <v>114</v>
      </c>
      <c r="K12" s="881">
        <v>468</v>
      </c>
      <c r="L12" s="881">
        <v>55</v>
      </c>
    </row>
    <row r="13" spans="1:18" s="1" customFormat="1" ht="15" customHeight="1">
      <c r="B13" s="292" t="s">
        <v>135</v>
      </c>
      <c r="C13" s="9"/>
      <c r="D13" s="9"/>
      <c r="E13" s="6"/>
      <c r="F13" s="881"/>
      <c r="G13" s="881"/>
      <c r="H13" s="907">
        <v>2019</v>
      </c>
      <c r="I13" s="881">
        <v>797</v>
      </c>
      <c r="J13" s="881">
        <v>181</v>
      </c>
      <c r="K13" s="881">
        <v>491</v>
      </c>
      <c r="L13" s="881">
        <v>125</v>
      </c>
    </row>
    <row r="14" spans="1:18" s="1" customFormat="1" ht="15" customHeight="1">
      <c r="B14" s="7"/>
      <c r="C14" s="9"/>
      <c r="D14" s="9"/>
      <c r="E14" s="6"/>
      <c r="F14" s="881"/>
      <c r="G14" s="881"/>
      <c r="H14" s="907">
        <v>2020</v>
      </c>
      <c r="I14" s="881">
        <v>764</v>
      </c>
      <c r="J14" s="881">
        <v>157</v>
      </c>
      <c r="K14" s="881">
        <v>268</v>
      </c>
      <c r="L14" s="881">
        <v>339</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8</v>
      </c>
      <c r="J16" s="881">
        <v>1</v>
      </c>
      <c r="K16" s="881">
        <v>7</v>
      </c>
      <c r="L16" s="881" t="s">
        <v>499</v>
      </c>
      <c r="N16" s="426"/>
      <c r="O16" s="621"/>
      <c r="P16" s="621"/>
      <c r="Q16" s="621"/>
      <c r="R16" s="619"/>
    </row>
    <row r="17" spans="2:18" s="1" customFormat="1" ht="15" customHeight="1">
      <c r="B17" s="292"/>
      <c r="C17" s="9"/>
      <c r="D17" s="9"/>
      <c r="E17" s="6"/>
      <c r="F17" s="881"/>
      <c r="G17" s="881"/>
      <c r="H17" s="907">
        <v>2019</v>
      </c>
      <c r="I17" s="881">
        <v>8</v>
      </c>
      <c r="J17" s="881">
        <v>1</v>
      </c>
      <c r="K17" s="881">
        <v>7</v>
      </c>
      <c r="L17" s="881" t="s">
        <v>499</v>
      </c>
      <c r="N17" s="426"/>
      <c r="O17" s="621"/>
      <c r="P17" s="621"/>
      <c r="Q17" s="621"/>
      <c r="R17" s="619"/>
    </row>
    <row r="18" spans="2:18" s="1" customFormat="1" ht="15" customHeight="1">
      <c r="B18" s="292"/>
      <c r="C18" s="9"/>
      <c r="D18" s="9"/>
      <c r="E18" s="6"/>
      <c r="F18" s="901"/>
      <c r="G18" s="901"/>
      <c r="H18" s="907">
        <v>2020</v>
      </c>
      <c r="I18" s="901">
        <v>11</v>
      </c>
      <c r="J18" s="901">
        <v>1</v>
      </c>
      <c r="K18" s="901">
        <v>7</v>
      </c>
      <c r="L18" s="901">
        <v>3</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522</v>
      </c>
      <c r="J20" s="881">
        <v>88</v>
      </c>
      <c r="K20" s="881">
        <v>381</v>
      </c>
      <c r="L20" s="881">
        <v>53</v>
      </c>
      <c r="N20" s="426"/>
      <c r="O20" s="621"/>
      <c r="P20" s="621"/>
      <c r="Q20" s="621"/>
      <c r="R20" s="619"/>
    </row>
    <row r="21" spans="2:18" s="1" customFormat="1" ht="15" customHeight="1">
      <c r="B21" s="802" t="s">
        <v>452</v>
      </c>
      <c r="C21" s="9"/>
      <c r="D21" s="9"/>
      <c r="E21" s="6"/>
      <c r="F21" s="881"/>
      <c r="G21" s="881"/>
      <c r="H21" s="907">
        <v>2019</v>
      </c>
      <c r="I21" s="881">
        <v>696</v>
      </c>
      <c r="J21" s="881">
        <v>150</v>
      </c>
      <c r="K21" s="881">
        <v>424</v>
      </c>
      <c r="L21" s="881">
        <v>122</v>
      </c>
      <c r="N21" s="426"/>
      <c r="O21" s="623"/>
      <c r="P21" s="623"/>
      <c r="Q21" s="623"/>
      <c r="R21" s="619"/>
    </row>
    <row r="22" spans="2:18" s="1" customFormat="1" ht="15" customHeight="1">
      <c r="B22" s="292"/>
      <c r="C22" s="9"/>
      <c r="D22" s="9"/>
      <c r="E22" s="6"/>
      <c r="F22" s="881"/>
      <c r="G22" s="881"/>
      <c r="H22" s="907">
        <v>2020</v>
      </c>
      <c r="I22" s="881">
        <v>677</v>
      </c>
      <c r="J22" s="881">
        <v>131</v>
      </c>
      <c r="K22" s="881">
        <v>232</v>
      </c>
      <c r="L22" s="881">
        <v>314</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v>1</v>
      </c>
      <c r="K24" s="881" t="s">
        <v>499</v>
      </c>
      <c r="L24" s="881" t="s">
        <v>499</v>
      </c>
      <c r="N24" s="426"/>
      <c r="O24" s="621"/>
      <c r="P24" s="621"/>
      <c r="Q24" s="621"/>
      <c r="R24" s="619"/>
    </row>
    <row r="25" spans="2:18" s="1" customFormat="1" ht="15" customHeight="1">
      <c r="B25" s="803" t="s">
        <v>455</v>
      </c>
      <c r="C25" s="9"/>
      <c r="D25" s="9"/>
      <c r="E25" s="6"/>
      <c r="F25" s="881"/>
      <c r="G25" s="881"/>
      <c r="H25" s="907">
        <v>2019</v>
      </c>
      <c r="I25" s="881" t="s">
        <v>499</v>
      </c>
      <c r="J25" s="881" t="s">
        <v>499</v>
      </c>
      <c r="K25" s="881" t="s">
        <v>499</v>
      </c>
      <c r="L25" s="881" t="s">
        <v>499</v>
      </c>
      <c r="N25" s="426"/>
      <c r="O25" s="621"/>
      <c r="P25" s="621"/>
      <c r="Q25" s="621"/>
      <c r="R25" s="619"/>
    </row>
    <row r="26" spans="2:18" s="1" customFormat="1" ht="15" customHeight="1">
      <c r="B26" s="632"/>
      <c r="C26" s="9"/>
      <c r="D26" s="9"/>
      <c r="E26" s="6"/>
      <c r="F26" s="881"/>
      <c r="G26" s="881"/>
      <c r="H26" s="907">
        <v>2020</v>
      </c>
      <c r="I26" s="881" t="s">
        <v>499</v>
      </c>
      <c r="J26" s="881" t="s">
        <v>499</v>
      </c>
      <c r="K26" s="881" t="s">
        <v>499</v>
      </c>
      <c r="L26" s="881" t="s">
        <v>499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106</v>
      </c>
      <c r="J32" s="881">
        <v>24</v>
      </c>
      <c r="K32" s="881">
        <v>80</v>
      </c>
      <c r="L32" s="881">
        <v>2</v>
      </c>
      <c r="P32" s="619"/>
      <c r="Q32" s="619"/>
    </row>
    <row r="33" spans="2:19" s="1" customFormat="1" ht="15" customHeight="1">
      <c r="B33" s="804" t="s">
        <v>459</v>
      </c>
      <c r="C33" s="9"/>
      <c r="D33" s="9"/>
      <c r="E33" s="6"/>
      <c r="F33" s="881"/>
      <c r="G33" s="881"/>
      <c r="H33" s="907">
        <v>2019</v>
      </c>
      <c r="I33" s="881">
        <v>93</v>
      </c>
      <c r="J33" s="881">
        <v>30</v>
      </c>
      <c r="K33" s="881">
        <v>60</v>
      </c>
      <c r="L33" s="881">
        <v>3</v>
      </c>
      <c r="N33" s="619"/>
      <c r="O33" s="619"/>
      <c r="P33" s="619"/>
      <c r="Q33" s="619"/>
      <c r="R33" s="619"/>
      <c r="S33" s="619"/>
    </row>
    <row r="34" spans="2:19" s="1" customFormat="1" ht="15" customHeight="1">
      <c r="B34" s="4"/>
      <c r="C34" s="9"/>
      <c r="D34" s="9"/>
      <c r="E34" s="6"/>
      <c r="F34" s="881"/>
      <c r="G34" s="881"/>
      <c r="H34" s="907">
        <v>2020</v>
      </c>
      <c r="I34" s="881">
        <v>76</v>
      </c>
      <c r="J34" s="881">
        <v>25</v>
      </c>
      <c r="K34" s="881">
        <v>29</v>
      </c>
      <c r="L34" s="881">
        <v>22</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1459</v>
      </c>
      <c r="J36" s="881">
        <v>387</v>
      </c>
      <c r="K36" s="881">
        <v>727</v>
      </c>
      <c r="L36" s="881">
        <v>345</v>
      </c>
      <c r="M36" s="33"/>
    </row>
    <row r="37" spans="2:19" s="1" customFormat="1" ht="15" customHeight="1">
      <c r="B37" s="292" t="s">
        <v>93</v>
      </c>
      <c r="C37" s="9"/>
      <c r="D37" s="9"/>
      <c r="E37" s="6"/>
      <c r="F37" s="881"/>
      <c r="G37" s="881"/>
      <c r="H37" s="907">
        <v>2019</v>
      </c>
      <c r="I37" s="881">
        <v>1316</v>
      </c>
      <c r="J37" s="881">
        <v>309</v>
      </c>
      <c r="K37" s="881">
        <v>688</v>
      </c>
      <c r="L37" s="881">
        <v>319</v>
      </c>
      <c r="M37" s="33"/>
    </row>
    <row r="38" spans="2:19" s="1" customFormat="1" ht="15" customHeight="1">
      <c r="B38" s="4"/>
      <c r="C38" s="9"/>
      <c r="D38" s="9"/>
      <c r="E38" s="6"/>
      <c r="F38" s="881"/>
      <c r="G38" s="881"/>
      <c r="H38" s="907">
        <v>2020</v>
      </c>
      <c r="I38" s="881">
        <v>1441</v>
      </c>
      <c r="J38" s="881">
        <v>315</v>
      </c>
      <c r="K38" s="881">
        <v>440</v>
      </c>
      <c r="L38" s="881">
        <v>686</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31</v>
      </c>
      <c r="J40" s="881">
        <v>3</v>
      </c>
      <c r="K40" s="881">
        <v>26</v>
      </c>
      <c r="L40" s="881">
        <v>2</v>
      </c>
    </row>
    <row r="41" spans="2:19" s="1" customFormat="1" ht="15" customHeight="1">
      <c r="B41" s="292"/>
      <c r="C41" s="630"/>
      <c r="D41" s="9"/>
      <c r="E41" s="6"/>
      <c r="F41" s="881"/>
      <c r="G41" s="881"/>
      <c r="H41" s="907">
        <v>2019</v>
      </c>
      <c r="I41" s="881">
        <v>30</v>
      </c>
      <c r="J41" s="881">
        <v>2</v>
      </c>
      <c r="K41" s="881">
        <v>25</v>
      </c>
      <c r="L41" s="881">
        <v>3</v>
      </c>
    </row>
    <row r="42" spans="2:19" s="1" customFormat="1" ht="15" customHeight="1">
      <c r="B42" s="292"/>
      <c r="C42" s="630"/>
      <c r="D42" s="9"/>
      <c r="E42" s="6"/>
      <c r="F42" s="881"/>
      <c r="G42" s="881"/>
      <c r="H42" s="907">
        <v>2020</v>
      </c>
      <c r="I42" s="881">
        <v>31</v>
      </c>
      <c r="J42" s="881">
        <v>2</v>
      </c>
      <c r="K42" s="881">
        <v>22</v>
      </c>
      <c r="L42" s="881">
        <v>7</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1285</v>
      </c>
      <c r="J44" s="881">
        <v>327</v>
      </c>
      <c r="K44" s="881">
        <v>632</v>
      </c>
      <c r="L44" s="881">
        <v>326</v>
      </c>
    </row>
    <row r="45" spans="2:19" s="1" customFormat="1" ht="15" customHeight="1">
      <c r="B45" s="802" t="s">
        <v>452</v>
      </c>
      <c r="C45" s="630"/>
      <c r="D45" s="9"/>
      <c r="E45" s="6"/>
      <c r="F45" s="881"/>
      <c r="G45" s="881"/>
      <c r="H45" s="907">
        <v>2019</v>
      </c>
      <c r="I45" s="881">
        <v>1162</v>
      </c>
      <c r="J45" s="881">
        <v>259</v>
      </c>
      <c r="K45" s="881">
        <v>609</v>
      </c>
      <c r="L45" s="881">
        <v>294</v>
      </c>
    </row>
    <row r="46" spans="2:19" s="1" customFormat="1" ht="15" customHeight="1">
      <c r="B46" s="292"/>
      <c r="C46" s="630"/>
      <c r="D46" s="9"/>
      <c r="E46" s="6"/>
      <c r="F46" s="881"/>
      <c r="G46" s="881"/>
      <c r="H46" s="907">
        <v>2020</v>
      </c>
      <c r="I46" s="881">
        <v>1293</v>
      </c>
      <c r="J46" s="881">
        <v>271</v>
      </c>
      <c r="K46" s="881">
        <v>387</v>
      </c>
      <c r="L46" s="881">
        <v>635</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v>
      </c>
      <c r="J48" s="881" t="s">
        <v>499</v>
      </c>
      <c r="K48" s="881">
        <v>1</v>
      </c>
      <c r="L48" s="881" t="s">
        <v>499</v>
      </c>
    </row>
    <row r="49" spans="1:13" s="1" customFormat="1" ht="15" customHeight="1">
      <c r="B49" s="803" t="s">
        <v>455</v>
      </c>
      <c r="C49" s="630"/>
      <c r="D49" s="9"/>
      <c r="E49" s="6"/>
      <c r="F49" s="881"/>
      <c r="G49" s="881"/>
      <c r="H49" s="907">
        <v>2019</v>
      </c>
      <c r="I49" s="881">
        <v>2</v>
      </c>
      <c r="J49" s="881">
        <v>1</v>
      </c>
      <c r="K49" s="881">
        <v>1</v>
      </c>
      <c r="L49" s="881" t="s">
        <v>499</v>
      </c>
    </row>
    <row r="50" spans="1:13" s="1" customFormat="1" ht="15" customHeight="1">
      <c r="B50" s="632"/>
      <c r="C50" s="630"/>
      <c r="D50" s="9"/>
      <c r="E50" s="6"/>
      <c r="F50" s="881"/>
      <c r="G50" s="881"/>
      <c r="H50" s="907">
        <v>2020</v>
      </c>
      <c r="I50" s="881">
        <v>4</v>
      </c>
      <c r="J50" s="881">
        <v>1</v>
      </c>
      <c r="K50" s="881">
        <v>2</v>
      </c>
      <c r="L50" s="881">
        <v>1</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142</v>
      </c>
      <c r="J56" s="881">
        <v>57</v>
      </c>
      <c r="K56" s="881">
        <v>68</v>
      </c>
      <c r="L56" s="881">
        <v>17</v>
      </c>
    </row>
    <row r="57" spans="1:13" s="1" customFormat="1" ht="15" customHeight="1">
      <c r="B57" s="804" t="s">
        <v>459</v>
      </c>
      <c r="C57" s="9"/>
      <c r="D57" s="9"/>
      <c r="E57" s="6"/>
      <c r="F57" s="881"/>
      <c r="G57" s="881"/>
      <c r="H57" s="907">
        <v>2019</v>
      </c>
      <c r="I57" s="881">
        <v>122</v>
      </c>
      <c r="J57" s="881">
        <v>47</v>
      </c>
      <c r="K57" s="881">
        <v>53</v>
      </c>
      <c r="L57" s="881">
        <v>22</v>
      </c>
    </row>
    <row r="58" spans="1:13" s="1" customFormat="1" ht="15" customHeight="1">
      <c r="B58" s="10"/>
      <c r="C58" s="9"/>
      <c r="D58" s="9"/>
      <c r="E58" s="6"/>
      <c r="F58" s="881"/>
      <c r="G58" s="881"/>
      <c r="H58" s="907">
        <v>2020</v>
      </c>
      <c r="I58" s="881">
        <v>113</v>
      </c>
      <c r="J58" s="881">
        <v>41</v>
      </c>
      <c r="K58" s="881">
        <v>29</v>
      </c>
      <c r="L58" s="881">
        <v>43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2096</v>
      </c>
      <c r="J8" s="882">
        <v>501</v>
      </c>
      <c r="K8" s="882">
        <v>1195</v>
      </c>
      <c r="L8" s="882">
        <v>400</v>
      </c>
    </row>
    <row r="9" spans="1:19" s="1" customFormat="1" ht="15" customHeight="1">
      <c r="B9" s="4" t="s">
        <v>133</v>
      </c>
      <c r="C9" s="4"/>
      <c r="D9" s="4"/>
      <c r="E9" s="6"/>
      <c r="F9" s="881"/>
      <c r="G9" s="881"/>
      <c r="H9" s="907">
        <v>2019</v>
      </c>
      <c r="I9" s="882">
        <v>2113</v>
      </c>
      <c r="J9" s="882">
        <v>490</v>
      </c>
      <c r="K9" s="882">
        <v>1179</v>
      </c>
      <c r="L9" s="882">
        <v>444</v>
      </c>
    </row>
    <row r="10" spans="1:19" s="1" customFormat="1" ht="15" customHeight="1">
      <c r="B10" s="4"/>
      <c r="C10" s="4"/>
      <c r="D10" s="4"/>
      <c r="E10" s="6"/>
      <c r="F10" s="881"/>
      <c r="G10" s="881"/>
      <c r="H10" s="907">
        <v>2020</v>
      </c>
      <c r="I10" s="882">
        <v>2205</v>
      </c>
      <c r="J10" s="882">
        <v>472</v>
      </c>
      <c r="K10" s="882">
        <v>708</v>
      </c>
      <c r="L10" s="882">
        <v>1025</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637</v>
      </c>
      <c r="J12" s="881">
        <v>114</v>
      </c>
      <c r="K12" s="881">
        <v>468</v>
      </c>
      <c r="L12" s="881">
        <v>55</v>
      </c>
      <c r="N12" s="619"/>
      <c r="O12" s="426"/>
      <c r="P12" s="426"/>
      <c r="Q12" s="426"/>
      <c r="R12" s="426"/>
      <c r="S12" s="426"/>
    </row>
    <row r="13" spans="1:19" s="1" customFormat="1" ht="15" customHeight="1">
      <c r="B13" s="292" t="s">
        <v>135</v>
      </c>
      <c r="C13" s="9"/>
      <c r="D13" s="9"/>
      <c r="E13" s="6"/>
      <c r="F13" s="881"/>
      <c r="G13" s="881"/>
      <c r="H13" s="907">
        <v>2019</v>
      </c>
      <c r="I13" s="881">
        <v>797</v>
      </c>
      <c r="J13" s="881">
        <v>181</v>
      </c>
      <c r="K13" s="881">
        <v>491</v>
      </c>
      <c r="L13" s="881">
        <v>125</v>
      </c>
      <c r="N13" s="120"/>
      <c r="O13" s="426"/>
      <c r="P13" s="426"/>
      <c r="Q13" s="426"/>
      <c r="R13" s="426"/>
      <c r="S13" s="426"/>
    </row>
    <row r="14" spans="1:19" s="1" customFormat="1" ht="15" customHeight="1">
      <c r="B14" s="7"/>
      <c r="C14" s="9"/>
      <c r="D14" s="9"/>
      <c r="E14" s="6"/>
      <c r="F14" s="881"/>
      <c r="G14" s="881"/>
      <c r="H14" s="907">
        <v>2020</v>
      </c>
      <c r="I14" s="881">
        <v>764</v>
      </c>
      <c r="J14" s="881">
        <v>157</v>
      </c>
      <c r="K14" s="881">
        <v>268</v>
      </c>
      <c r="L14" s="881">
        <v>339</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47</v>
      </c>
      <c r="J20" s="881">
        <v>3</v>
      </c>
      <c r="K20" s="881">
        <v>36</v>
      </c>
      <c r="L20" s="881">
        <v>8</v>
      </c>
      <c r="N20" s="640"/>
      <c r="O20" s="640"/>
      <c r="P20" s="640"/>
      <c r="Q20" s="640"/>
      <c r="R20" s="437"/>
      <c r="S20" s="437"/>
    </row>
    <row r="21" spans="2:19" s="162" customFormat="1" ht="15" customHeight="1">
      <c r="B21" s="802" t="s">
        <v>463</v>
      </c>
      <c r="C21" s="9"/>
      <c r="D21" s="9"/>
      <c r="E21" s="6"/>
      <c r="F21" s="881"/>
      <c r="G21" s="881"/>
      <c r="H21" s="907">
        <v>2019</v>
      </c>
      <c r="I21" s="881">
        <v>42</v>
      </c>
      <c r="J21" s="881">
        <v>2</v>
      </c>
      <c r="K21" s="881">
        <v>32</v>
      </c>
      <c r="L21" s="881">
        <v>8</v>
      </c>
      <c r="N21" s="639"/>
      <c r="O21" s="639"/>
      <c r="P21" s="639"/>
      <c r="Q21" s="639"/>
      <c r="R21" s="437"/>
      <c r="S21" s="437"/>
    </row>
    <row r="22" spans="2:19" s="162" customFormat="1" ht="15" customHeight="1">
      <c r="B22" s="292"/>
      <c r="C22" s="9"/>
      <c r="D22" s="9"/>
      <c r="E22" s="6"/>
      <c r="F22" s="881"/>
      <c r="G22" s="881"/>
      <c r="H22" s="907">
        <v>2020</v>
      </c>
      <c r="I22" s="881">
        <v>37</v>
      </c>
      <c r="J22" s="881">
        <v>3</v>
      </c>
      <c r="K22" s="881">
        <v>4</v>
      </c>
      <c r="L22" s="881">
        <v>30</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390</v>
      </c>
      <c r="J24" s="881">
        <v>58</v>
      </c>
      <c r="K24" s="881">
        <v>291</v>
      </c>
      <c r="L24" s="881">
        <v>41</v>
      </c>
      <c r="N24" s="639"/>
      <c r="O24" s="639"/>
      <c r="P24" s="639"/>
      <c r="Q24" s="639"/>
      <c r="R24" s="437"/>
      <c r="S24" s="437"/>
    </row>
    <row r="25" spans="2:19" s="162" customFormat="1" ht="15" customHeight="1">
      <c r="B25" s="803" t="s">
        <v>465</v>
      </c>
      <c r="C25" s="9"/>
      <c r="D25" s="9"/>
      <c r="E25" s="6"/>
      <c r="F25" s="881"/>
      <c r="G25" s="881"/>
      <c r="H25" s="907">
        <v>2019</v>
      </c>
      <c r="I25" s="881">
        <v>496</v>
      </c>
      <c r="J25" s="881">
        <v>98</v>
      </c>
      <c r="K25" s="881">
        <v>293</v>
      </c>
      <c r="L25" s="881">
        <v>105</v>
      </c>
      <c r="N25" s="640"/>
      <c r="O25" s="640"/>
      <c r="P25" s="640"/>
      <c r="Q25" s="640"/>
      <c r="R25" s="437"/>
      <c r="S25" s="437"/>
    </row>
    <row r="26" spans="2:19" s="162" customFormat="1" ht="15" customHeight="1">
      <c r="B26" s="632"/>
      <c r="C26" s="9"/>
      <c r="D26" s="9"/>
      <c r="E26" s="6"/>
      <c r="F26" s="881"/>
      <c r="G26" s="881"/>
      <c r="H26" s="907">
        <v>2020</v>
      </c>
      <c r="I26" s="881">
        <v>481</v>
      </c>
      <c r="J26" s="881">
        <v>79</v>
      </c>
      <c r="K26" s="881">
        <v>157</v>
      </c>
      <c r="L26" s="881">
        <v>245</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200</v>
      </c>
      <c r="J28" s="881">
        <v>53</v>
      </c>
      <c r="K28" s="881">
        <v>141</v>
      </c>
      <c r="L28" s="881">
        <v>6</v>
      </c>
      <c r="N28" s="638"/>
      <c r="O28" s="638"/>
      <c r="P28" s="638"/>
      <c r="Q28" s="638"/>
      <c r="R28" s="638"/>
    </row>
    <row r="29" spans="2:19" s="162" customFormat="1" ht="15" customHeight="1">
      <c r="B29" s="803" t="s">
        <v>467</v>
      </c>
      <c r="C29" s="9"/>
      <c r="D29" s="9"/>
      <c r="E29" s="6"/>
      <c r="F29" s="881"/>
      <c r="G29" s="881"/>
      <c r="H29" s="907">
        <v>2019</v>
      </c>
      <c r="I29" s="881">
        <v>259</v>
      </c>
      <c r="J29" s="881">
        <v>81</v>
      </c>
      <c r="K29" s="881">
        <v>166</v>
      </c>
      <c r="L29" s="881">
        <v>12</v>
      </c>
      <c r="N29" s="638"/>
      <c r="O29" s="638"/>
      <c r="P29" s="638"/>
      <c r="Q29" s="638"/>
      <c r="R29" s="638"/>
    </row>
    <row r="30" spans="2:19" s="162" customFormat="1" ht="15" customHeight="1">
      <c r="B30" s="4"/>
      <c r="C30" s="9"/>
      <c r="D30" s="9"/>
      <c r="E30" s="6"/>
      <c r="F30" s="881"/>
      <c r="G30" s="881"/>
      <c r="H30" s="907">
        <v>2020</v>
      </c>
      <c r="I30" s="881">
        <v>246</v>
      </c>
      <c r="J30" s="881">
        <v>75</v>
      </c>
      <c r="K30" s="881">
        <v>107</v>
      </c>
      <c r="L30" s="881">
        <v>64</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1459</v>
      </c>
      <c r="J32" s="881">
        <v>387</v>
      </c>
      <c r="K32" s="881">
        <v>727</v>
      </c>
      <c r="L32" s="881">
        <v>345</v>
      </c>
    </row>
    <row r="33" spans="2:14" s="162" customFormat="1" ht="15" customHeight="1">
      <c r="B33" s="292" t="s">
        <v>93</v>
      </c>
      <c r="C33" s="9"/>
      <c r="D33" s="9"/>
      <c r="E33" s="6"/>
      <c r="F33" s="881"/>
      <c r="G33" s="881"/>
      <c r="H33" s="907">
        <v>2019</v>
      </c>
      <c r="I33" s="881">
        <v>1316</v>
      </c>
      <c r="J33" s="881">
        <v>309</v>
      </c>
      <c r="K33" s="881">
        <v>688</v>
      </c>
      <c r="L33" s="881">
        <v>319</v>
      </c>
    </row>
    <row r="34" spans="2:14" s="162" customFormat="1" ht="15" customHeight="1">
      <c r="B34" s="4"/>
      <c r="C34" s="9"/>
      <c r="D34" s="9"/>
      <c r="E34" s="6"/>
      <c r="F34" s="881"/>
      <c r="G34" s="881"/>
      <c r="H34" s="907">
        <v>2020</v>
      </c>
      <c r="I34" s="881">
        <v>1441</v>
      </c>
      <c r="J34" s="881">
        <v>315</v>
      </c>
      <c r="K34" s="881">
        <v>440</v>
      </c>
      <c r="L34" s="881">
        <v>686</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v>1</v>
      </c>
      <c r="J36" s="881" t="s">
        <v>499</v>
      </c>
      <c r="K36" s="881">
        <v>1</v>
      </c>
      <c r="L36" s="881" t="s">
        <v>499</v>
      </c>
    </row>
    <row r="37" spans="2:14" s="162" customFormat="1" ht="15" customHeight="1">
      <c r="B37" s="802" t="s">
        <v>461</v>
      </c>
      <c r="C37" s="9"/>
      <c r="D37" s="9"/>
      <c r="E37" s="6"/>
      <c r="F37" s="881"/>
      <c r="G37" s="881"/>
      <c r="H37" s="907">
        <v>2019</v>
      </c>
      <c r="I37" s="881">
        <v>1</v>
      </c>
      <c r="J37" s="881" t="s">
        <v>499</v>
      </c>
      <c r="K37" s="881">
        <v>1</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82</v>
      </c>
      <c r="J40" s="881">
        <v>6</v>
      </c>
      <c r="K40" s="881">
        <v>37</v>
      </c>
      <c r="L40" s="881">
        <v>39</v>
      </c>
      <c r="N40" s="639"/>
    </row>
    <row r="41" spans="2:14" s="162" customFormat="1" ht="15" customHeight="1">
      <c r="B41" s="802" t="s">
        <v>463</v>
      </c>
      <c r="C41" s="9"/>
      <c r="D41" s="9"/>
      <c r="E41" s="6"/>
      <c r="F41" s="881"/>
      <c r="G41" s="881"/>
      <c r="H41" s="907">
        <v>2019</v>
      </c>
      <c r="I41" s="881">
        <v>59</v>
      </c>
      <c r="J41" s="881">
        <v>2</v>
      </c>
      <c r="K41" s="881">
        <v>28</v>
      </c>
      <c r="L41" s="881">
        <v>29</v>
      </c>
    </row>
    <row r="42" spans="2:14" s="162" customFormat="1" ht="15" customHeight="1">
      <c r="B42" s="292"/>
      <c r="C42" s="9"/>
      <c r="D42" s="9"/>
      <c r="E42" s="6"/>
      <c r="F42" s="881"/>
      <c r="G42" s="881"/>
      <c r="H42" s="907">
        <v>2020</v>
      </c>
      <c r="I42" s="881">
        <v>60</v>
      </c>
      <c r="J42" s="881">
        <v>3</v>
      </c>
      <c r="K42" s="881">
        <v>6</v>
      </c>
      <c r="L42" s="881">
        <v>51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884</v>
      </c>
      <c r="J44" s="881">
        <v>211</v>
      </c>
      <c r="K44" s="881">
        <v>437</v>
      </c>
      <c r="L44" s="881">
        <v>236</v>
      </c>
    </row>
    <row r="45" spans="2:14" s="162" customFormat="1" ht="15" customHeight="1">
      <c r="B45" s="803" t="s">
        <v>465</v>
      </c>
      <c r="C45" s="9"/>
      <c r="D45" s="9"/>
      <c r="E45" s="6"/>
      <c r="F45" s="881"/>
      <c r="G45" s="881"/>
      <c r="H45" s="907">
        <v>2019</v>
      </c>
      <c r="I45" s="881">
        <v>783</v>
      </c>
      <c r="J45" s="881">
        <v>162</v>
      </c>
      <c r="K45" s="881">
        <v>407</v>
      </c>
      <c r="L45" s="881">
        <v>214</v>
      </c>
    </row>
    <row r="46" spans="2:14" s="162" customFormat="1" ht="15" customHeight="1">
      <c r="B46" s="632"/>
      <c r="C46" s="9"/>
      <c r="D46" s="9"/>
      <c r="E46" s="6"/>
      <c r="F46" s="881"/>
      <c r="G46" s="881"/>
      <c r="H46" s="907">
        <v>2020</v>
      </c>
      <c r="I46" s="881">
        <v>822</v>
      </c>
      <c r="J46" s="881">
        <v>162</v>
      </c>
      <c r="K46" s="881">
        <v>256</v>
      </c>
      <c r="L46" s="881">
        <v>404</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492</v>
      </c>
      <c r="J48" s="881">
        <v>170</v>
      </c>
      <c r="K48" s="881">
        <v>252</v>
      </c>
      <c r="L48" s="881">
        <v>70</v>
      </c>
    </row>
    <row r="49" spans="1:14" s="162" customFormat="1" ht="15" customHeight="1">
      <c r="B49" s="803" t="s">
        <v>467</v>
      </c>
      <c r="C49" s="9"/>
      <c r="D49" s="9"/>
      <c r="E49" s="6"/>
      <c r="F49" s="881"/>
      <c r="G49" s="881"/>
      <c r="H49" s="907">
        <v>2019</v>
      </c>
      <c r="I49" s="881">
        <v>473</v>
      </c>
      <c r="J49" s="881">
        <v>145</v>
      </c>
      <c r="K49" s="881">
        <v>252</v>
      </c>
      <c r="L49" s="881">
        <v>76</v>
      </c>
    </row>
    <row r="50" spans="1:14" s="162" customFormat="1" ht="15" customHeight="1">
      <c r="B50" s="10"/>
      <c r="C50" s="9"/>
      <c r="D50" s="9"/>
      <c r="E50" s="6"/>
      <c r="F50" s="881"/>
      <c r="G50" s="881"/>
      <c r="H50" s="907">
        <v>2020</v>
      </c>
      <c r="I50" s="881">
        <v>559</v>
      </c>
      <c r="J50" s="881">
        <v>150</v>
      </c>
      <c r="K50" s="881">
        <v>178</v>
      </c>
      <c r="L50" s="881">
        <v>231</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1</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t="s">
        <v>499</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37.9</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0.2</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61.9</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99.5</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0.5</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7.9</v>
      </c>
      <c r="H26" s="716"/>
    </row>
    <row r="27" spans="1:9" s="686" customFormat="1" ht="15" customHeight="1">
      <c r="B27" s="698" t="s">
        <v>5</v>
      </c>
      <c r="C27" s="717"/>
      <c r="D27" s="717"/>
      <c r="G27" s="307"/>
      <c r="H27" s="700"/>
    </row>
    <row r="28" spans="1:9" s="686" customFormat="1" ht="15" customHeight="1">
      <c r="B28" s="718" t="s">
        <v>400</v>
      </c>
      <c r="C28" s="719"/>
      <c r="D28" s="719"/>
      <c r="E28" s="713"/>
      <c r="G28" s="670">
        <v>40.9</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51.2</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4</v>
      </c>
      <c r="K11" s="934" t="s">
        <v>536</v>
      </c>
      <c r="L11" s="934" t="s">
        <v>536</v>
      </c>
      <c r="M11" s="934" t="s">
        <v>536</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3</v>
      </c>
      <c r="K14" s="935" t="s">
        <v>494</v>
      </c>
      <c r="L14" s="935" t="s">
        <v>536</v>
      </c>
      <c r="M14" s="935" t="s">
        <v>536</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t="s">
        <v>494</v>
      </c>
      <c r="K17" s="935" t="s">
        <v>494</v>
      </c>
      <c r="L17" s="935" t="s">
        <v>494</v>
      </c>
      <c r="M17" s="935" t="s">
        <v>494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t="s">
        <v>536</v>
      </c>
      <c r="K20" s="935" t="s">
        <v>536</v>
      </c>
      <c r="L20" s="935" t="s">
        <v>494</v>
      </c>
      <c r="M20" s="935" t="s">
        <v>494</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t="s">
        <v>494</v>
      </c>
      <c r="K23" s="935" t="s">
        <v>494</v>
      </c>
      <c r="L23" s="935" t="s">
        <v>494</v>
      </c>
      <c r="M23" s="935" t="s">
        <v>494</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t="s">
        <v>494</v>
      </c>
      <c r="K26" s="935" t="s">
        <v>494</v>
      </c>
      <c r="L26" s="935" t="s">
        <v>494</v>
      </c>
      <c r="M26" s="935" t="s">
        <v>494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t="s">
        <v>536</v>
      </c>
      <c r="K29" s="935" t="s">
        <v>536</v>
      </c>
      <c r="L29" s="935" t="s">
        <v>494</v>
      </c>
      <c r="M29" s="935" t="s">
        <v>536</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13</v>
      </c>
      <c r="K32" s="935" t="s">
        <v>494</v>
      </c>
      <c r="L32" s="935">
        <v>11</v>
      </c>
      <c r="M32" s="935" t="s">
        <v>536</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152</v>
      </c>
      <c r="K35" s="935">
        <v>16</v>
      </c>
      <c r="L35" s="935">
        <v>86</v>
      </c>
      <c r="M35" s="935">
        <v>50</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152</v>
      </c>
      <c r="K12" s="938">
        <v>16</v>
      </c>
      <c r="L12" s="938">
        <v>86</v>
      </c>
      <c r="M12" s="938">
        <v>50</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494</v>
      </c>
      <c r="K15" s="937" t="s">
        <v>494</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t="s">
        <v>494</v>
      </c>
      <c r="K18" s="937" t="s">
        <v>494</v>
      </c>
      <c r="L18" s="937" t="s">
        <v>494</v>
      </c>
      <c r="M18" s="937" t="s">
        <v>494</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76</v>
      </c>
      <c r="K21" s="937">
        <v>12</v>
      </c>
      <c r="L21" s="937">
        <v>30</v>
      </c>
      <c r="M21" s="937">
        <v>34</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65</v>
      </c>
      <c r="K25" s="937">
        <v>12</v>
      </c>
      <c r="L25" s="937">
        <v>23</v>
      </c>
      <c r="M25" s="937">
        <v>30</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t="s">
        <v>494</v>
      </c>
      <c r="K28" s="937" t="s">
        <v>494</v>
      </c>
      <c r="L28" s="937" t="s">
        <v>494</v>
      </c>
      <c r="M28" s="937" t="s">
        <v>494</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t="s">
        <v>494</v>
      </c>
      <c r="K31" s="937" t="s">
        <v>494</v>
      </c>
      <c r="L31" s="937" t="s">
        <v>494</v>
      </c>
      <c r="M31" s="937" t="s">
        <v>494</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11</v>
      </c>
      <c r="K34" s="937">
        <v>0</v>
      </c>
      <c r="L34" s="937">
        <v>7</v>
      </c>
      <c r="M34" s="937">
        <v>4</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1414</v>
      </c>
      <c r="K37" s="937">
        <v>845</v>
      </c>
      <c r="L37" s="937">
        <v>97</v>
      </c>
      <c r="M37" s="937">
        <v>472</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4</v>
      </c>
      <c r="K43" s="937" t="s">
        <v>494</v>
      </c>
      <c r="L43" s="937">
        <v>3</v>
      </c>
      <c r="M43" s="937" t="s">
        <v>536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184</v>
      </c>
      <c r="K46" s="937">
        <v>155</v>
      </c>
      <c r="L46" s="937">
        <v>27</v>
      </c>
      <c r="M46" s="937" t="s">
        <v>536</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61</v>
      </c>
      <c r="K49" s="937">
        <v>57</v>
      </c>
      <c r="L49" s="937">
        <v>3</v>
      </c>
      <c r="M49" s="937" t="s">
        <v>536</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66</v>
      </c>
      <c r="K52" s="937">
        <v>47</v>
      </c>
      <c r="L52" s="937">
        <v>18</v>
      </c>
      <c r="M52" s="937" t="s">
        <v>536</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57</v>
      </c>
      <c r="K55" s="937">
        <v>51</v>
      </c>
      <c r="L55" s="937">
        <v>6</v>
      </c>
      <c r="M55" s="937">
        <v>0</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24</v>
      </c>
      <c r="K58" s="937">
        <v>6</v>
      </c>
      <c r="L58" s="937">
        <v>16</v>
      </c>
      <c r="M58" s="937" t="s">
        <v>536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t="s">
        <v>536</v>
      </c>
      <c r="K63" s="937" t="s">
        <v>494</v>
      </c>
      <c r="L63" s="937" t="s">
        <v>536</v>
      </c>
      <c r="M63" s="937" t="s">
        <v>536</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16</v>
      </c>
      <c r="K66" s="937">
        <v>0</v>
      </c>
      <c r="L66" s="937">
        <v>13</v>
      </c>
      <c r="M66" s="937">
        <v>3</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t="s">
        <v>494</v>
      </c>
      <c r="K69" s="937" t="s">
        <v>494</v>
      </c>
      <c r="L69" s="937" t="s">
        <v>494</v>
      </c>
      <c r="M69" s="937" t="s">
        <v>494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t="s">
        <v>536</v>
      </c>
      <c r="K72" s="937" t="s">
        <v>494</v>
      </c>
      <c r="L72" s="937" t="s">
        <v>536</v>
      </c>
      <c r="M72" s="937" t="s">
        <v>494</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15</v>
      </c>
      <c r="K75" s="937" t="s">
        <v>494</v>
      </c>
      <c r="L75" s="939">
        <v>12</v>
      </c>
      <c r="M75" s="939">
        <v>3</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2</v>
      </c>
      <c r="I8" s="199" t="s">
        <v>494</v>
      </c>
      <c r="J8" s="199">
        <v>1</v>
      </c>
      <c r="K8" s="935">
        <v>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1</v>
      </c>
      <c r="I11" s="199" t="s">
        <v>494</v>
      </c>
      <c r="J11" s="199" t="s">
        <v>494</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t="s">
        <v>494</v>
      </c>
      <c r="I14" s="199" t="s">
        <v>494</v>
      </c>
      <c r="J14" s="199" t="s">
        <v>494</v>
      </c>
      <c r="K14" s="935" t="s">
        <v>494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65</v>
      </c>
      <c r="I17" s="199">
        <v>12</v>
      </c>
      <c r="J17" s="199">
        <v>23</v>
      </c>
      <c r="K17" s="935">
        <v>30</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t="s">
        <v>494</v>
      </c>
      <c r="I20" s="199" t="s">
        <v>494</v>
      </c>
      <c r="J20" s="199" t="s">
        <v>494</v>
      </c>
      <c r="K20" s="935" t="s">
        <v>494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t="s">
        <v>494</v>
      </c>
      <c r="I23" s="199" t="s">
        <v>494</v>
      </c>
      <c r="J23" s="199" t="s">
        <v>494</v>
      </c>
      <c r="K23" s="935" t="s">
        <v>494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1CF671F-9120-485B-AFAA-C4310144EE7E}">
  <sheetPr codeName="Sheet27">
    <pageSetUpPr fitToPage="1"/>
  </sheetPr>
  <dimension ref="A1:P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6" width="8.85546875" style="974" customWidth="1"/>
    <col min="7" max="7" width="9.42578125" style="974" customWidth="1"/>
    <col min="8" max="11" width="8.85546875" style="974" customWidth="1"/>
    <col min="12" max="12" width="1.7109375" style="974" customWidth="1"/>
    <col min="13" max="13" width="11.85546875" style="974" customWidth="1"/>
    <col min="14" max="29" width="9.140625" style="974" customWidth="1"/>
    <col min="30" max="16384" width="14.42578125" style="974"/>
  </cols>
  <sheetData>
    <row r="1" spans="1:13" ht="7.5" customHeight="1"/>
    <row r="2" spans="1:13" ht="7.5" customHeight="1"/>
    <row r="3" spans="1:13" ht="16.5" customHeight="1">
      <c r="A3" s="975"/>
      <c r="B3" s="976" t="s">
        <v>546</v>
      </c>
      <c r="C3" s="977" t="s">
        <v>547</v>
      </c>
      <c r="D3" s="977"/>
      <c r="E3" s="977"/>
      <c r="F3" s="977"/>
      <c r="G3" s="977"/>
      <c r="H3" s="977"/>
      <c r="I3" s="977"/>
      <c r="J3" s="977"/>
      <c r="K3" s="977"/>
      <c r="L3" s="978"/>
    </row>
    <row r="4" spans="1:13" ht="3" customHeight="1">
      <c r="A4" s="975"/>
      <c r="B4" s="976"/>
      <c r="C4" s="977"/>
      <c r="D4" s="977"/>
      <c r="E4" s="977"/>
      <c r="F4" s="977"/>
      <c r="G4" s="977"/>
      <c r="H4" s="977"/>
      <c r="I4" s="977"/>
      <c r="J4" s="977"/>
      <c r="K4" s="977"/>
      <c r="L4" s="978"/>
    </row>
    <row r="5" spans="1:13" ht="16.5" customHeight="1">
      <c r="A5" s="978"/>
      <c r="B5" s="979" t="s">
        <v>548</v>
      </c>
      <c r="C5" s="980" t="s">
        <v>549</v>
      </c>
      <c r="D5" s="980"/>
      <c r="E5" s="980"/>
      <c r="F5" s="980"/>
      <c r="G5" s="980"/>
      <c r="H5" s="980"/>
      <c r="I5" s="980"/>
      <c r="J5" s="980"/>
      <c r="K5" s="980"/>
      <c r="L5" s="978"/>
    </row>
    <row r="6" spans="1:13" ht="16.5" customHeight="1">
      <c r="A6" s="978"/>
      <c r="B6" s="979"/>
      <c r="C6" s="980"/>
      <c r="D6" s="980"/>
      <c r="E6" s="980"/>
      <c r="F6" s="980"/>
      <c r="G6" s="980"/>
      <c r="H6" s="980"/>
      <c r="I6" s="980"/>
      <c r="J6" s="980"/>
      <c r="K6" s="980"/>
      <c r="L6" s="978"/>
    </row>
    <row r="7" spans="1:13" ht="15" customHeight="1" thickBot="1">
      <c r="A7" s="981"/>
      <c r="B7" s="981"/>
      <c r="C7" s="981"/>
      <c r="D7" s="981"/>
      <c r="E7" s="981"/>
      <c r="F7" s="981"/>
      <c r="G7" s="981"/>
      <c r="H7" s="981"/>
      <c r="I7" s="981"/>
      <c r="J7" s="981"/>
      <c r="K7" s="981"/>
      <c r="L7" s="981"/>
    </row>
    <row r="8" spans="1:13" ht="5.25" customHeight="1">
      <c r="A8" s="978"/>
      <c r="B8" s="978"/>
      <c r="C8" s="978"/>
      <c r="D8" s="978"/>
      <c r="E8" s="978"/>
      <c r="F8" s="978"/>
      <c r="G8" s="978"/>
      <c r="H8" s="978"/>
      <c r="I8" s="978"/>
      <c r="J8" s="978"/>
      <c r="K8" s="978"/>
      <c r="L8" s="978"/>
    </row>
    <row r="9" spans="1:13" ht="22.5" customHeight="1">
      <c r="A9" s="982"/>
      <c r="B9" s="983" t="s">
        <v>550</v>
      </c>
      <c r="C9" s="983"/>
      <c r="D9" s="984" t="s">
        <v>551</v>
      </c>
      <c r="E9" s="984"/>
      <c r="F9" s="984"/>
      <c r="G9" s="984"/>
      <c r="H9" s="984"/>
      <c r="I9" s="984"/>
      <c r="J9" s="984"/>
      <c r="K9" s="984"/>
      <c r="L9" s="985"/>
      <c r="M9" s="986"/>
    </row>
    <row r="10" spans="1:13" ht="5.25" customHeight="1">
      <c r="A10" s="982"/>
      <c r="B10" s="983"/>
      <c r="C10" s="983"/>
      <c r="D10" s="987"/>
      <c r="E10" s="987"/>
      <c r="F10" s="987"/>
      <c r="G10" s="987"/>
      <c r="H10" s="987"/>
      <c r="I10" s="987"/>
      <c r="J10" s="987"/>
      <c r="K10" s="987"/>
      <c r="L10" s="985"/>
      <c r="M10" s="986"/>
    </row>
    <row r="11" spans="1:13" ht="27.75" thickBot="1">
      <c r="A11" s="988"/>
      <c r="B11" s="989"/>
      <c r="C11" s="989"/>
      <c r="D11" s="990" t="s">
        <v>506</v>
      </c>
      <c r="E11" s="990" t="s">
        <v>552</v>
      </c>
      <c r="F11" s="990" t="s">
        <v>553</v>
      </c>
      <c r="G11" s="991" t="s">
        <v>554</v>
      </c>
      <c r="H11" s="990" t="s">
        <v>555</v>
      </c>
      <c r="I11" s="990" t="s">
        <v>556</v>
      </c>
      <c r="J11" s="990" t="s">
        <v>557</v>
      </c>
      <c r="K11" s="990" t="s">
        <v>558</v>
      </c>
      <c r="L11" s="992"/>
      <c r="M11" s="986"/>
    </row>
    <row r="12" spans="1:13" ht="22.5" customHeight="1">
      <c r="B12" s="993"/>
      <c r="C12" s="986"/>
      <c r="D12" s="986"/>
      <c r="E12" s="982"/>
      <c r="F12" s="982"/>
      <c r="G12" s="982"/>
      <c r="H12" s="994"/>
      <c r="I12" s="994"/>
      <c r="J12" s="994"/>
      <c r="K12" s="994"/>
      <c r="M12" s="986"/>
    </row>
    <row r="13" spans="1:13" ht="15" customHeight="1">
      <c r="B13" s="995" t="s">
        <v>559</v>
      </c>
      <c r="C13" s="986"/>
      <c r="D13" s="986"/>
      <c r="E13" s="982"/>
      <c r="F13" s="982"/>
      <c r="G13" s="982"/>
      <c r="H13" s="994"/>
      <c r="I13" s="994"/>
      <c r="J13" s="994"/>
      <c r="K13" s="994"/>
      <c r="M13" s="986"/>
    </row>
    <row r="14" spans="1:13" ht="15" customHeight="1">
      <c r="B14" s="996" t="s">
        <v>560</v>
      </c>
      <c r="C14" s="986"/>
      <c r="D14" s="986"/>
      <c r="E14" s="982"/>
      <c r="F14" s="982"/>
      <c r="G14" s="982"/>
      <c r="H14" s="994"/>
      <c r="I14" s="994"/>
      <c r="J14" s="994"/>
      <c r="K14" s="994"/>
      <c r="M14" s="986"/>
    </row>
    <row r="15" spans="1:13" ht="15" customHeight="1">
      <c r="D15" s="978"/>
      <c r="E15" s="975"/>
      <c r="F15" s="975"/>
      <c r="G15" s="975"/>
      <c r="H15" s="975"/>
      <c r="I15" s="975"/>
      <c r="J15" s="975"/>
      <c r="K15" s="975"/>
      <c r="L15" s="997"/>
      <c r="M15" s="997"/>
    </row>
    <row r="16" spans="1:13" ht="15" customHeight="1">
      <c r="B16" s="995" t="s">
        <v>561</v>
      </c>
      <c r="C16" s="998"/>
      <c r="D16" s="999">
        <v>5.3</v>
      </c>
      <c r="E16" s="999">
        <v>4.2</v>
      </c>
      <c r="F16" s="999">
        <v>34.1</v>
      </c>
      <c r="G16" s="999">
        <v>23.7</v>
      </c>
      <c r="H16" s="999">
        <v>13.3</v>
      </c>
      <c r="I16" s="999">
        <v>27.6</v>
      </c>
      <c r="J16" s="999">
        <v>24.3</v>
      </c>
      <c r="K16" s="999">
        <v>32.799999999999997</v>
      </c>
      <c r="L16" s="1000"/>
      <c r="M16" s="1001"/>
    </row>
    <row r="17" spans="2:13" ht="15" customHeight="1">
      <c r="B17" s="996"/>
      <c r="C17" s="998"/>
      <c r="D17" s="999"/>
      <c r="E17" s="999"/>
      <c r="F17" s="999"/>
      <c r="G17" s="999"/>
      <c r="H17" s="999"/>
      <c r="I17" s="999"/>
      <c r="J17" s="999"/>
      <c r="K17" s="999"/>
      <c r="L17" s="1000"/>
      <c r="M17" s="1001"/>
    </row>
    <row r="18" spans="2:13" ht="15" customHeight="1">
      <c r="B18" s="995" t="s">
        <v>562</v>
      </c>
      <c r="C18" s="998"/>
      <c r="D18" s="999">
        <v>0.1</v>
      </c>
      <c r="E18" s="999">
        <v>0.5</v>
      </c>
      <c r="F18" s="999">
        <v>1.1000000000000001</v>
      </c>
      <c r="G18" s="999">
        <v>0.1</v>
      </c>
      <c r="H18" s="999">
        <v>0.1</v>
      </c>
      <c r="I18" s="999">
        <v>1.5</v>
      </c>
      <c r="J18" s="999">
        <v>0.6</v>
      </c>
      <c r="K18" s="999">
        <v>0.6</v>
      </c>
      <c r="L18" s="1000"/>
      <c r="M18" s="1001"/>
    </row>
    <row r="19" spans="2:13" ht="15" customHeight="1">
      <c r="B19" s="996" t="s">
        <v>563</v>
      </c>
      <c r="C19" s="998"/>
      <c r="D19" s="975"/>
      <c r="E19" s="975"/>
      <c r="F19" s="975"/>
      <c r="G19" s="975"/>
      <c r="H19" s="975"/>
      <c r="I19" s="975"/>
      <c r="J19" s="975"/>
      <c r="K19" s="975"/>
      <c r="L19" s="1000"/>
      <c r="M19" s="1001"/>
    </row>
    <row r="20" spans="2:13" ht="15" customHeight="1">
      <c r="B20" s="996"/>
      <c r="C20" s="998"/>
      <c r="D20" s="975"/>
      <c r="E20" s="975"/>
      <c r="F20" s="975"/>
      <c r="G20" s="975"/>
      <c r="H20" s="975"/>
      <c r="I20" s="975"/>
      <c r="J20" s="975"/>
      <c r="K20" s="975"/>
      <c r="L20" s="1000"/>
      <c r="M20" s="1001"/>
    </row>
    <row r="21" spans="2:13" ht="15" customHeight="1">
      <c r="B21" s="995" t="s">
        <v>564</v>
      </c>
      <c r="C21" s="998"/>
      <c r="D21" s="999">
        <v>0.9</v>
      </c>
      <c r="E21" s="999">
        <v>3.1</v>
      </c>
      <c r="F21" s="999">
        <v>4.2</v>
      </c>
      <c r="G21" s="999">
        <v>3.7</v>
      </c>
      <c r="H21" s="999">
        <v>6.1</v>
      </c>
      <c r="I21" s="999">
        <v>7.3</v>
      </c>
      <c r="J21" s="999">
        <v>8</v>
      </c>
      <c r="K21" s="999">
        <v>7.7</v>
      </c>
      <c r="L21" s="1000"/>
      <c r="M21" s="1001"/>
    </row>
    <row r="22" spans="2:13" ht="15" customHeight="1">
      <c r="B22" s="996" t="s">
        <v>565</v>
      </c>
      <c r="C22" s="998"/>
      <c r="D22" s="975"/>
      <c r="E22" s="975"/>
      <c r="F22" s="975"/>
      <c r="G22" s="975"/>
      <c r="H22" s="975"/>
      <c r="I22" s="975"/>
      <c r="J22" s="975"/>
      <c r="K22" s="975"/>
      <c r="L22" s="1000"/>
      <c r="M22" s="1001"/>
    </row>
    <row r="23" spans="2:13" ht="15" customHeight="1">
      <c r="B23" s="996"/>
      <c r="C23" s="998"/>
      <c r="D23" s="975"/>
      <c r="E23" s="975"/>
      <c r="F23" s="975"/>
      <c r="G23" s="975"/>
      <c r="H23" s="975"/>
      <c r="I23" s="975"/>
      <c r="J23" s="975"/>
      <c r="K23" s="975"/>
      <c r="L23" s="1000"/>
      <c r="M23" s="1001"/>
    </row>
    <row r="24" spans="2:13" ht="15" customHeight="1">
      <c r="B24" s="995" t="s">
        <v>566</v>
      </c>
      <c r="C24" s="998"/>
      <c r="D24" s="999">
        <v>1</v>
      </c>
      <c r="E24" s="999">
        <v>0.7</v>
      </c>
      <c r="F24" s="999">
        <v>0.8</v>
      </c>
      <c r="G24" s="999">
        <v>0.7</v>
      </c>
      <c r="H24" s="999">
        <v>0.2</v>
      </c>
      <c r="I24" s="999">
        <v>0.7</v>
      </c>
      <c r="J24" s="999">
        <v>0.9</v>
      </c>
      <c r="K24" s="999">
        <v>0.7</v>
      </c>
      <c r="L24" s="1000"/>
      <c r="M24" s="1001"/>
    </row>
    <row r="25" spans="2:13" ht="15" customHeight="1">
      <c r="B25" s="996" t="s">
        <v>567</v>
      </c>
      <c r="C25" s="998"/>
      <c r="D25" s="975"/>
      <c r="E25" s="975"/>
      <c r="F25" s="975"/>
      <c r="G25" s="975"/>
      <c r="H25" s="975"/>
      <c r="I25" s="975"/>
      <c r="J25" s="975"/>
      <c r="K25" s="975"/>
      <c r="L25" s="1000"/>
      <c r="M25" s="1001"/>
    </row>
    <row r="26" spans="2:13" ht="15" customHeight="1">
      <c r="B26" s="996"/>
      <c r="C26" s="998"/>
      <c r="D26" s="975"/>
      <c r="E26" s="975"/>
      <c r="F26" s="975"/>
      <c r="G26" s="975"/>
      <c r="H26" s="975"/>
      <c r="I26" s="975"/>
      <c r="J26" s="975"/>
      <c r="K26" s="975"/>
      <c r="L26" s="1000"/>
      <c r="M26" s="1001"/>
    </row>
    <row r="27" spans="2:13" ht="15" customHeight="1">
      <c r="B27" s="995" t="s">
        <v>568</v>
      </c>
      <c r="C27" s="998"/>
      <c r="D27" s="999">
        <v>2.2000000000000002</v>
      </c>
      <c r="E27" s="999">
        <v>4.5999999999999996</v>
      </c>
      <c r="F27" s="999">
        <v>3.4</v>
      </c>
      <c r="G27" s="999">
        <v>6.7</v>
      </c>
      <c r="H27" s="999">
        <v>4.2</v>
      </c>
      <c r="I27" s="999">
        <v>2.2000000000000002</v>
      </c>
      <c r="J27" s="999">
        <v>3.9</v>
      </c>
      <c r="K27" s="999">
        <v>1.6</v>
      </c>
      <c r="L27" s="1000"/>
      <c r="M27" s="1001"/>
    </row>
    <row r="28" spans="2:13" ht="15" customHeight="1">
      <c r="B28" s="996" t="s">
        <v>569</v>
      </c>
      <c r="C28" s="998"/>
      <c r="D28" s="975"/>
      <c r="E28" s="975"/>
      <c r="F28" s="975"/>
      <c r="G28" s="975"/>
      <c r="H28" s="975"/>
      <c r="I28" s="975"/>
      <c r="J28" s="975"/>
      <c r="K28" s="975"/>
      <c r="L28" s="1000"/>
      <c r="M28" s="1001"/>
    </row>
    <row r="29" spans="2:13" ht="15" customHeight="1">
      <c r="B29" s="996"/>
      <c r="C29" s="998"/>
      <c r="D29" s="975"/>
      <c r="E29" s="975"/>
      <c r="F29" s="975"/>
      <c r="G29" s="975"/>
      <c r="H29" s="975"/>
      <c r="I29" s="975"/>
      <c r="J29" s="975"/>
      <c r="K29" s="975"/>
      <c r="L29" s="1000"/>
      <c r="M29" s="1001"/>
    </row>
    <row r="30" spans="2:13" ht="15" customHeight="1">
      <c r="B30" s="995" t="s">
        <v>570</v>
      </c>
      <c r="C30" s="998"/>
      <c r="D30" s="999">
        <v>1.9</v>
      </c>
      <c r="E30" s="999">
        <v>1.5</v>
      </c>
      <c r="F30" s="999">
        <v>1.7</v>
      </c>
      <c r="G30" s="999">
        <v>1.6</v>
      </c>
      <c r="H30" s="999">
        <v>3.2</v>
      </c>
      <c r="I30" s="999">
        <v>1.1000000000000001</v>
      </c>
      <c r="J30" s="999">
        <v>2.6</v>
      </c>
      <c r="K30" s="999">
        <v>2.2999999999999998</v>
      </c>
      <c r="L30" s="1000"/>
      <c r="M30" s="1001"/>
    </row>
    <row r="31" spans="2:13" ht="15" customHeight="1">
      <c r="B31" s="996" t="s">
        <v>571</v>
      </c>
      <c r="C31" s="998"/>
      <c r="D31" s="978"/>
      <c r="E31" s="978"/>
      <c r="F31" s="978"/>
      <c r="G31" s="978"/>
      <c r="H31" s="978"/>
      <c r="I31" s="978"/>
      <c r="J31" s="978"/>
      <c r="K31" s="978"/>
      <c r="L31" s="1000"/>
      <c r="M31" s="1001"/>
    </row>
    <row r="32" spans="2:13" ht="15" customHeight="1">
      <c r="B32" s="996"/>
      <c r="C32" s="998"/>
      <c r="D32" s="978"/>
      <c r="E32" s="978"/>
      <c r="F32" s="978"/>
      <c r="G32" s="978"/>
      <c r="H32" s="978"/>
      <c r="I32" s="978"/>
      <c r="J32" s="978"/>
      <c r="K32" s="978"/>
      <c r="L32" s="1000"/>
      <c r="M32" s="1001"/>
    </row>
    <row r="33" spans="1:16" ht="15" customHeight="1">
      <c r="B33" s="995" t="s">
        <v>572</v>
      </c>
      <c r="C33" s="998"/>
      <c r="D33" s="998">
        <v>0.9</v>
      </c>
      <c r="E33" s="998">
        <v>0.4</v>
      </c>
      <c r="F33" s="998">
        <v>1</v>
      </c>
      <c r="G33" s="998">
        <v>0.1</v>
      </c>
      <c r="H33" s="998">
        <v>0.3</v>
      </c>
      <c r="I33" s="998">
        <v>0.3</v>
      </c>
      <c r="J33" s="998">
        <v>0.9</v>
      </c>
      <c r="K33" s="998">
        <v>0.7</v>
      </c>
      <c r="L33" s="1000"/>
      <c r="M33" s="1001"/>
    </row>
    <row r="34" spans="1:16" ht="15" customHeight="1">
      <c r="B34" s="996"/>
      <c r="C34" s="998"/>
      <c r="D34" s="975"/>
      <c r="E34" s="975"/>
      <c r="F34" s="975"/>
      <c r="G34" s="975"/>
      <c r="H34" s="975"/>
      <c r="I34" s="975"/>
      <c r="J34" s="975"/>
      <c r="K34" s="975"/>
      <c r="L34" s="1000"/>
      <c r="M34" s="1001"/>
    </row>
    <row r="35" spans="1:16" ht="15" customHeight="1">
      <c r="B35" s="995" t="s">
        <v>573</v>
      </c>
      <c r="C35" s="998"/>
      <c r="D35" s="999">
        <v>0.6</v>
      </c>
      <c r="E35" s="999">
        <v>2</v>
      </c>
      <c r="F35" s="999">
        <v>2</v>
      </c>
      <c r="G35" s="999">
        <v>0.4</v>
      </c>
      <c r="H35" s="999">
        <v>0.8</v>
      </c>
      <c r="I35" s="999">
        <v>1.2</v>
      </c>
      <c r="J35" s="999">
        <v>1.7</v>
      </c>
      <c r="K35" s="999">
        <v>1.8</v>
      </c>
      <c r="L35" s="1000"/>
      <c r="M35" s="1001"/>
    </row>
    <row r="36" spans="1:16" ht="15" customHeight="1">
      <c r="B36" s="996" t="s">
        <v>574</v>
      </c>
      <c r="C36" s="998"/>
      <c r="D36" s="978"/>
      <c r="E36" s="978"/>
      <c r="F36" s="978"/>
      <c r="G36" s="978"/>
      <c r="H36" s="978"/>
      <c r="I36" s="978"/>
      <c r="J36" s="978"/>
      <c r="K36" s="975"/>
      <c r="L36" s="1000"/>
      <c r="M36" s="1001"/>
    </row>
    <row r="37" spans="1:16" ht="7.5" customHeight="1">
      <c r="B37" s="996"/>
      <c r="C37" s="998"/>
      <c r="D37" s="978"/>
      <c r="E37" s="978"/>
      <c r="F37" s="978"/>
      <c r="G37" s="978"/>
      <c r="H37" s="978"/>
      <c r="I37" s="978"/>
      <c r="J37" s="978"/>
      <c r="K37" s="978"/>
      <c r="L37" s="1000"/>
      <c r="M37" s="1001"/>
    </row>
    <row r="38" spans="1:16" ht="7.5" customHeight="1" thickBot="1">
      <c r="A38" s="1002"/>
      <c r="B38" s="1002"/>
      <c r="C38" s="1002"/>
      <c r="D38" s="1002"/>
      <c r="E38" s="1002"/>
      <c r="F38" s="1002"/>
      <c r="G38" s="1002"/>
      <c r="H38" s="1002"/>
      <c r="I38" s="1002"/>
      <c r="J38" s="1002"/>
      <c r="K38" s="1002"/>
      <c r="L38" s="1002"/>
      <c r="M38" s="997"/>
    </row>
    <row r="39" spans="1:16" ht="13.5" customHeight="1" thickTop="1">
      <c r="A39" s="1003"/>
      <c r="B39" s="1003"/>
      <c r="C39" s="1003"/>
      <c r="D39" s="1003"/>
      <c r="E39" s="1003"/>
      <c r="F39" s="1004"/>
      <c r="G39" s="1004"/>
      <c r="H39" s="1004"/>
      <c r="I39" s="1004"/>
      <c r="J39" s="1004"/>
      <c r="K39" s="1004"/>
      <c r="L39" s="1005" t="s">
        <v>3</v>
      </c>
      <c r="M39" s="997"/>
    </row>
    <row r="40" spans="1:16" ht="13.5" customHeight="1">
      <c r="A40" s="1003"/>
      <c r="B40" s="1003"/>
      <c r="C40" s="1003"/>
      <c r="D40" s="1003"/>
      <c r="E40" s="1003"/>
      <c r="F40" s="1004"/>
      <c r="G40" s="1004"/>
      <c r="H40" s="1004"/>
      <c r="I40" s="1004"/>
      <c r="J40" s="1004"/>
      <c r="K40" s="1004"/>
      <c r="L40" s="1006" t="s">
        <v>4</v>
      </c>
      <c r="M40" s="997"/>
    </row>
    <row r="41" spans="1:16" ht="13.5" customHeight="1">
      <c r="A41" s="1003"/>
      <c r="B41" s="1007" t="s">
        <v>575</v>
      </c>
      <c r="C41" s="1003"/>
      <c r="D41" s="1003"/>
      <c r="E41" s="1003"/>
      <c r="F41" s="1004"/>
      <c r="G41" s="1004"/>
      <c r="H41" s="1004"/>
      <c r="I41" s="1004"/>
      <c r="J41" s="1004"/>
      <c r="K41" s="1004"/>
      <c r="L41" s="1008"/>
      <c r="M41" s="997"/>
    </row>
    <row r="42" spans="1:16" ht="13.5" customHeight="1">
      <c r="A42" s="1003"/>
      <c r="B42" s="1007"/>
      <c r="C42" s="1003"/>
      <c r="D42" s="1003"/>
      <c r="E42" s="1003"/>
      <c r="F42" s="1004"/>
      <c r="G42" s="1004"/>
      <c r="H42" s="1004"/>
      <c r="I42" s="1004"/>
      <c r="J42" s="1004"/>
      <c r="K42" s="1004"/>
      <c r="L42" s="1008"/>
      <c r="M42" s="997"/>
    </row>
    <row r="43" spans="1:16" ht="13.5" customHeight="1">
      <c r="A43" s="1003"/>
      <c r="B43" s="1009" t="s">
        <v>576</v>
      </c>
      <c r="C43" s="1003"/>
      <c r="D43" s="1003"/>
      <c r="E43" s="1003"/>
      <c r="F43" s="1004"/>
      <c r="G43" s="1004"/>
      <c r="H43" s="1004"/>
      <c r="I43" s="1004"/>
      <c r="J43" s="1004"/>
      <c r="K43" s="1004"/>
      <c r="L43" s="1008"/>
      <c r="M43" s="997"/>
    </row>
    <row r="44" spans="1:16" ht="15" customHeight="1">
      <c r="A44" s="1003"/>
      <c r="B44" s="1010" t="s">
        <v>577</v>
      </c>
      <c r="C44" s="1003"/>
      <c r="D44" s="1003"/>
      <c r="E44" s="1003"/>
      <c r="F44" s="1004"/>
      <c r="G44" s="1004"/>
      <c r="H44" s="1004"/>
      <c r="I44" s="1004"/>
      <c r="J44" s="1004"/>
      <c r="K44" s="1004"/>
      <c r="L44" s="1004"/>
      <c r="M44" s="997"/>
    </row>
    <row r="45" spans="1:16" ht="15" customHeight="1">
      <c r="A45" s="1003"/>
      <c r="B45" s="1011"/>
      <c r="C45" s="1003"/>
      <c r="D45" s="1003"/>
      <c r="E45" s="1003"/>
      <c r="F45" s="1004"/>
      <c r="G45" s="1004"/>
      <c r="H45" s="1004"/>
      <c r="I45" s="1004"/>
      <c r="J45" s="1004"/>
      <c r="K45" s="1004"/>
      <c r="L45" s="1004"/>
      <c r="M45" s="997"/>
    </row>
    <row r="46" spans="1:16" ht="15" customHeight="1">
      <c r="A46" s="1003"/>
      <c r="B46" s="1012" t="s">
        <v>578</v>
      </c>
      <c r="C46" s="1012"/>
      <c r="D46" s="1012"/>
      <c r="E46" s="1012"/>
      <c r="F46" s="1012"/>
      <c r="G46" s="1012"/>
      <c r="H46" s="1012"/>
      <c r="I46" s="1012"/>
      <c r="J46" s="1012"/>
      <c r="K46" s="1012"/>
      <c r="L46" s="1004"/>
      <c r="M46" s="997"/>
    </row>
    <row r="47" spans="1:16" ht="15" customHeight="1">
      <c r="A47" s="1004"/>
      <c r="B47" s="1012"/>
      <c r="C47" s="1012"/>
      <c r="D47" s="1012"/>
      <c r="E47" s="1012"/>
      <c r="F47" s="1012"/>
      <c r="G47" s="1012"/>
      <c r="H47" s="1012"/>
      <c r="I47" s="1012"/>
      <c r="J47" s="1012"/>
      <c r="K47" s="1012"/>
      <c r="L47" s="1013"/>
      <c r="M47" s="987"/>
      <c r="N47" s="987"/>
      <c r="O47" s="1008"/>
      <c r="P47" s="997"/>
    </row>
    <row r="48" spans="1:16" ht="15" customHeight="1">
      <c r="A48" s="1004"/>
      <c r="B48" s="1014" t="s">
        <v>579</v>
      </c>
      <c r="C48" s="1014"/>
      <c r="D48" s="1014"/>
      <c r="E48" s="1014"/>
      <c r="F48" s="1014"/>
      <c r="G48" s="1014"/>
      <c r="H48" s="1014"/>
      <c r="I48" s="1014"/>
      <c r="J48" s="1014"/>
      <c r="K48" s="1014"/>
      <c r="L48" s="1004"/>
      <c r="M48" s="987"/>
      <c r="N48" s="987"/>
      <c r="O48" s="997"/>
      <c r="P48" s="997"/>
    </row>
    <row r="49" spans="2:13" ht="13.5" customHeight="1">
      <c r="B49" s="1014"/>
      <c r="C49" s="1014"/>
      <c r="D49" s="1014"/>
      <c r="E49" s="1014"/>
      <c r="F49" s="1014"/>
      <c r="G49" s="1014"/>
      <c r="H49" s="1014"/>
      <c r="I49" s="1014"/>
      <c r="J49" s="1014"/>
      <c r="K49" s="1014"/>
      <c r="L49" s="1015"/>
      <c r="M49" s="1015"/>
    </row>
    <row r="50" spans="2:13" ht="15.75" customHeight="1"/>
    <row r="51" spans="2:13" ht="15.75" customHeight="1">
      <c r="B51" s="1016" t="s">
        <v>580</v>
      </c>
    </row>
    <row r="52" spans="2:13" ht="15.75" customHeight="1">
      <c r="B52" s="1017" t="s">
        <v>581</v>
      </c>
    </row>
    <row r="53" spans="2:13" ht="15.75" customHeight="1"/>
    <row r="54" spans="2:13" ht="15.75" customHeight="1"/>
    <row r="55" spans="2:13" ht="15.75" customHeight="1"/>
    <row r="56" spans="2:13" ht="15.75" customHeight="1"/>
    <row r="57" spans="2:13" ht="15.75" customHeight="1"/>
    <row r="58" spans="2:13" ht="15.75" customHeight="1"/>
    <row r="59" spans="2:13" ht="15.75" customHeight="1"/>
    <row r="60" spans="2:13" ht="15.75" customHeight="1"/>
    <row r="61" spans="2:13" ht="15.75" customHeight="1"/>
    <row r="62" spans="2:13" ht="15.75" customHeight="1"/>
    <row r="63" spans="2:13" ht="15.75" customHeight="1"/>
    <row r="64" spans="2:13"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K4"/>
    <mergeCell ref="C5:K6"/>
    <mergeCell ref="B9:C11"/>
    <mergeCell ref="D9:K9"/>
    <mergeCell ref="B46:K47"/>
    <mergeCell ref="B48:K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08B1A0-F9E3-4325-A42B-E3787E877B90}">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6">
      <c r="B2" s="1018" t="s">
        <v>582</v>
      </c>
      <c r="C2" s="1019" t="s">
        <v>583</v>
      </c>
      <c r="E2" s="1021"/>
      <c r="F2" s="1021"/>
      <c r="G2" s="1021"/>
      <c r="H2" s="1021"/>
      <c r="I2" s="1021"/>
    </row>
    <row r="3" spans="2:16" s="1024" customFormat="1" ht="30" customHeight="1">
      <c r="B3" s="1022" t="s">
        <v>584</v>
      </c>
      <c r="C3" s="1023" t="s">
        <v>585</v>
      </c>
      <c r="D3" s="1023"/>
      <c r="E3" s="1023"/>
      <c r="F3" s="1023"/>
      <c r="G3" s="1023"/>
      <c r="H3" s="1023"/>
      <c r="I3" s="1023"/>
    </row>
    <row r="4" spans="2:16" ht="15.75" thickBot="1">
      <c r="D4" s="1021"/>
      <c r="E4" s="1021"/>
      <c r="F4" s="1021"/>
      <c r="G4" s="1021"/>
      <c r="H4" s="1021"/>
      <c r="I4" s="1021"/>
    </row>
    <row r="5" spans="2:16" ht="99" customHeight="1" thickTop="1" thickBot="1">
      <c r="B5" s="1025" t="s">
        <v>586</v>
      </c>
      <c r="C5" s="1025"/>
      <c r="D5" s="1026" t="s">
        <v>587</v>
      </c>
      <c r="E5" s="1026">
        <v>2016</v>
      </c>
      <c r="F5" s="1026">
        <v>2017</v>
      </c>
      <c r="G5" s="1026">
        <v>2018</v>
      </c>
      <c r="H5" s="1026">
        <v>2019</v>
      </c>
      <c r="I5" s="1027">
        <v>2020</v>
      </c>
    </row>
    <row r="6" spans="2:16" ht="30" customHeight="1">
      <c r="B6" s="1028" t="s">
        <v>588</v>
      </c>
      <c r="C6" s="1029" t="s">
        <v>589</v>
      </c>
      <c r="D6" s="1030" t="s">
        <v>590</v>
      </c>
      <c r="E6" s="1031">
        <v>24.2</v>
      </c>
      <c r="F6" s="1031">
        <v>23.8</v>
      </c>
      <c r="G6" s="1031">
        <v>23.8</v>
      </c>
      <c r="H6" s="1031">
        <v>24</v>
      </c>
      <c r="I6" s="1031">
        <v>24.2</v>
      </c>
      <c r="L6" s="1032"/>
      <c r="M6" s="1033"/>
      <c r="N6" s="1033"/>
      <c r="O6" s="1033"/>
      <c r="P6" s="1034"/>
    </row>
    <row r="7" spans="2:16" ht="30" customHeight="1">
      <c r="B7" s="1028"/>
      <c r="C7" s="1035"/>
      <c r="D7" s="1036" t="s">
        <v>591</v>
      </c>
      <c r="E7" s="1037">
        <v>31.9</v>
      </c>
      <c r="F7" s="1037">
        <v>31.7</v>
      </c>
      <c r="G7" s="1037">
        <v>31.7</v>
      </c>
      <c r="H7" s="1037">
        <v>32</v>
      </c>
      <c r="I7" s="1037">
        <v>31.8</v>
      </c>
      <c r="L7" s="1032"/>
      <c r="M7" s="1033"/>
      <c r="N7" s="1033"/>
      <c r="O7" s="1033"/>
      <c r="P7" s="1034"/>
    </row>
    <row r="8" spans="2:16" ht="42.6" customHeight="1">
      <c r="B8" s="1028"/>
      <c r="C8" s="1038" t="s">
        <v>592</v>
      </c>
      <c r="D8" s="1039" t="s">
        <v>593</v>
      </c>
      <c r="E8" s="1040">
        <v>3214.6</v>
      </c>
      <c r="F8" s="1040">
        <v>3810.6</v>
      </c>
      <c r="G8" s="1040">
        <v>4581.8</v>
      </c>
      <c r="H8" s="1040">
        <v>3316.6</v>
      </c>
      <c r="I8" s="1040">
        <v>4248</v>
      </c>
      <c r="L8" s="1041"/>
      <c r="M8" s="1042"/>
      <c r="N8" s="1042"/>
      <c r="O8" s="1042"/>
      <c r="P8" s="1043"/>
    </row>
    <row r="9" spans="2:16" ht="30" customHeight="1">
      <c r="B9" s="1028"/>
      <c r="C9" s="1035"/>
      <c r="D9" s="1044" t="s">
        <v>594</v>
      </c>
      <c r="E9" s="1045">
        <v>221</v>
      </c>
      <c r="F9" s="1045">
        <v>235</v>
      </c>
      <c r="G9" s="1046">
        <v>235</v>
      </c>
      <c r="H9" s="1045">
        <v>197</v>
      </c>
      <c r="I9" s="1045">
        <v>242</v>
      </c>
      <c r="L9" s="1032"/>
      <c r="M9" s="1033"/>
      <c r="N9" s="1033"/>
      <c r="O9" s="1033"/>
      <c r="P9" s="1034"/>
    </row>
    <row r="10" spans="2:16" ht="39.6" customHeight="1" thickBot="1">
      <c r="B10" s="1047"/>
      <c r="C10" s="1048" t="s">
        <v>595</v>
      </c>
      <c r="D10" s="1049" t="s">
        <v>596</v>
      </c>
      <c r="E10" s="1050">
        <v>85.8</v>
      </c>
      <c r="F10" s="1050">
        <v>87.5</v>
      </c>
      <c r="G10" s="1051">
        <v>88.1</v>
      </c>
      <c r="H10" s="1052">
        <v>86</v>
      </c>
      <c r="I10" s="1050">
        <v>87.4</v>
      </c>
      <c r="L10" s="1032"/>
      <c r="M10" s="1033"/>
      <c r="N10" s="1033"/>
      <c r="O10" s="1033"/>
      <c r="P10" s="1034"/>
    </row>
    <row r="11" spans="2:16">
      <c r="J11" s="1053" t="s">
        <v>597</v>
      </c>
    </row>
    <row r="12" spans="2:16">
      <c r="J12" s="1054" t="s">
        <v>598</v>
      </c>
    </row>
    <row r="14" spans="2:16" ht="15.75">
      <c r="B14" s="1055" t="s">
        <v>599</v>
      </c>
      <c r="C14" s="1056"/>
    </row>
    <row r="15" spans="2:16" ht="15.75">
      <c r="B15" s="1055"/>
      <c r="C15" s="1056"/>
    </row>
    <row r="16" spans="2:16" ht="25.15" customHeight="1">
      <c r="B16" s="1057" t="s">
        <v>600</v>
      </c>
      <c r="C16" s="1057"/>
      <c r="D16" s="1057"/>
      <c r="E16" s="1057"/>
      <c r="F16" s="1057"/>
      <c r="G16" s="1057"/>
      <c r="H16" s="1057"/>
      <c r="I16" s="1057"/>
    </row>
    <row r="17" spans="2:3">
      <c r="B17" s="1058" t="s">
        <v>601</v>
      </c>
      <c r="C17" s="1059"/>
    </row>
    <row r="19" spans="2:3">
      <c r="B19" s="1055"/>
    </row>
    <row r="20" spans="2:3">
      <c r="B20" s="1059"/>
    </row>
    <row r="22" spans="2:3">
      <c r="B22" s="1055"/>
    </row>
    <row r="23" spans="2:3">
      <c r="B23" s="1059"/>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76"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