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7DB6C0F3-07C6-4685-83B0-1F9454F99C64}"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71" uniqueCount="600">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Bintulu, Sarawak, 2020</t>
  </si>
  <si>
    <t>: Selected statistics of basic information, Parliament of Bintulu, Sarawak, 2020</t>
  </si>
  <si>
    <t>N.70
Samalaju</t>
  </si>
  <si>
    <t>N.69
Kemena</t>
  </si>
  <si>
    <t>N.68
Tanjong Batu</t>
  </si>
  <si>
    <t>N.67
Jepak</t>
  </si>
  <si>
    <t>P.217
BINTULU</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Bintulu, Sarawak, 2020</t>
  </si>
  <si>
    <t>: Selected statistics of population, Parliament of Bintulu, Sarawak, 2020</t>
  </si>
  <si>
    <t>: Statistik terpilih penduduk, Parlimen Bintulu, Sarawak, 2020 (samb.)</t>
  </si>
  <si>
    <t>: Selected statistics of population, Parliament of Bintulu, Sarawak, 2020 (cont'd)</t>
  </si>
  <si>
    <t>Bintulu</t>
  </si>
  <si>
    <t>Jepak</t>
  </si>
  <si>
    <t>Tanjong Batu</t>
  </si>
  <si>
    <t>Kemena</t>
  </si>
  <si>
    <t>Samalaju</t>
  </si>
  <si>
    <t>: Bilangan kelahiran hidup dan kematian mengikut jantina, Parlimen Bintulu, Sarawak, 2020</t>
  </si>
  <si>
    <t>: Number of live births and deaths by sex, Parliament of Bintulu, Sarawak, 2020</t>
  </si>
  <si>
    <t>: Statistik terpilih perumahan, Parlimen Bintulu, Sarawak, 2019</t>
  </si>
  <si>
    <t>: Selected statistics on housing, Parliament of Bintulu, Sarawak, 2019</t>
  </si>
  <si>
    <t>: Statistik terpilih guna tenaga, Parlimen Bintulu, Sarawak, 2020</t>
  </si>
  <si>
    <t>: Selected statistics on employment, Parliament of Bintulu, Sarawak, 2020</t>
  </si>
  <si>
    <t>: Statistik terpilih pendapatan isi rumah, Parlimen Bintulu, Sarawak, 2019</t>
  </si>
  <si>
    <t>: Selected statistics of household income, Parliament of Bintulu, Sarawak, 2019</t>
  </si>
  <si>
    <t>: Statistik terpilih pendidikan, Parlimen Bintulu, Sarawak, 2020</t>
  </si>
  <si>
    <t>: Selected statistics of education, Parliament of Bintulu, Sarawak, 2020</t>
  </si>
  <si>
    <t>: Statistik terpilih kesihatan, Parlimen Bintulu, Sarawak, 2020</t>
  </si>
  <si>
    <t>: Selected statistics of health, Parliament of Bintulu, Sarawak, 2020</t>
  </si>
  <si>
    <t>: Statistik kemiskinan berdaftar dengan eKasih mengikut jantina, Parlimen Bintulu, Sarawak</t>
  </si>
  <si>
    <t>: Statistics of poverty registered with eKasih by sex, Parliament of Bintulu, Sarawak</t>
  </si>
  <si>
    <t>: Statistik kemiskinan berdaftar dengan eKasih mengikut kumpulan etnik, Parlimen Bintulu, Sarawak</t>
  </si>
  <si>
    <t>: Statistics of poverty registered with eKasih by ethnic group, Parliament of Bintulu, Sarawak</t>
  </si>
  <si>
    <t>: Statistik kemiskinan berdaftar dengan eKasih mengikut agama, Parlimen Bintulu, Sarawak</t>
  </si>
  <si>
    <t>: Statistics of poverty registered with eKasih by religion, Parliament of Bintulu, Sarawak</t>
  </si>
  <si>
    <t>: Statistik kemiskinan berdaftar dengan eKasih mengikut kumpulan umur, Parlimen Bintulu, Sarawak</t>
  </si>
  <si>
    <t>: Statistics of poverty registered with eKasih by age group, Parliament of Bintulu, Sarawak</t>
  </si>
  <si>
    <t>: Statistik terpilih keselamatan awam, Parlimen Bintulu, Sarawak, 2020</t>
  </si>
  <si>
    <t>: Selected statistics of public safety, Parliament of Bintulu, Sarawak, 2020</t>
  </si>
  <si>
    <t>: Statistik terpilih internet dan media sosial, Parlimen Bintulu, Sarawak, 2020</t>
  </si>
  <si>
    <t>: Selected statistics of internet and social media, Parliament of Bintulu, Sarawak, 2020</t>
  </si>
  <si>
    <t>: Akses kepada kemudahan asas kepada isi rumah, Parlimen Bintulu, Sarawak, 2019</t>
  </si>
  <si>
    <t>: Access to basic amenities for households, Parliament of Bintulu, Sarawak, 2019</t>
  </si>
  <si>
    <t>: Bilangan pertubuhan/ syarikat perniagaan mengikut sektor, Parlimen Bintulu, Sarawak, 2022</t>
  </si>
  <si>
    <t>:  Number of establishments/ businesses by sector, Parliament of Bintulu, Sarawak, 2022</t>
  </si>
  <si>
    <t>*</t>
  </si>
  <si>
    <t>: Bilangan pertubuhan/ syarikat perniagaan terpilih sektor Perkhidmatan, Parlimen Bintulu, Sarawak, 2022</t>
  </si>
  <si>
    <t>: Number of establishments/ businesses by sector, Parliament of Bintulu, Sarawak, 2022</t>
  </si>
  <si>
    <t>: Statistik terpilih perkhidmatan, Parlimen Bintulu, Sarawak, 2022</t>
  </si>
  <si>
    <t>: Bilangan fasiliti awam, Parlimen Bintulu, Sarawak, 2022</t>
  </si>
  <si>
    <t>: Number of public facilities, Parliament of Bintulu, Sarawak, 2022</t>
  </si>
  <si>
    <t>: Bilangan fasiliti awam, Parlimen Bintulu, Sarawak, 2022 (samb.)</t>
  </si>
  <si>
    <t>: Number of public facilities, Parliament of Bintulu, Sarawak, 2022 (cont'd)</t>
  </si>
  <si>
    <t>: Statistik lain-lain, Parlimen Bintulu, Sarawak, 2022</t>
  </si>
  <si>
    <t>: Other statistics, Parliament of Bintulu, Sarawak, 2022</t>
  </si>
  <si>
    <t>Jadual 13.0</t>
  </si>
  <si>
    <t>: Statistik terpilih Penggunaan Per Kapita item pertanian, Parlimen Bintulu, Sarawak, 
  2020</t>
  </si>
  <si>
    <t>Table 13.0</t>
  </si>
  <si>
    <t xml:space="preserve">: Selected statistics on Per Capita Consumption of agricultural item, Parliament of 
  Bintulu,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Sebauh</t>
  </si>
  <si>
    <t>Subis</t>
  </si>
  <si>
    <t>Tatau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Bintulu, Sarawak, 2016-2020</t>
  </si>
  <si>
    <t>Table 14.0:</t>
  </si>
  <si>
    <t>Mean temperature, rainfall volume and mean relative humidity, Parliament of Bintulu,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Bintulu 
(24.3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9">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wrapText="1"/>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vertical="center" wrapText="1"/>
    </xf>
    <xf numFmtId="0" fontId="104" fillId="0" borderId="0" xfId="54256" applyFont="1"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5DDDF219-2556-444F-BB23-20207CBBCDF2}"/>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E8034B60-9216-4306-A441-6D567C899CCE}"/>
    <cellStyle name="Normal 808" xfId="54256" xr:uid="{FECA41AD-7B0F-4A5C-8440-93D84D90BEE1}"/>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17%20BINTUL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17%20BINTUL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17"/>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4.855468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8300</v>
      </c>
      <c r="H9" s="821">
        <v>701</v>
      </c>
      <c r="I9" s="821">
        <v>35</v>
      </c>
      <c r="J9" s="821">
        <v>5307</v>
      </c>
      <c r="K9" s="821">
        <v>2257</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235099</v>
      </c>
      <c r="H12" s="821">
        <v>35299</v>
      </c>
      <c r="I12" s="558">
        <v>73917</v>
      </c>
      <c r="J12" s="821">
        <v>47149</v>
      </c>
      <c r="K12" s="821">
        <v>78734</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28.325180722891567</v>
      </c>
      <c r="H15" s="821">
        <v>50.355206847360911</v>
      </c>
      <c r="I15" s="821">
        <v>2111.9142857142856</v>
      </c>
      <c r="J15" s="821">
        <v>8.8843037497644612</v>
      </c>
      <c r="K15" s="821">
        <v>34.884359769605673</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976269</v>
      </c>
      <c r="E8" s="829">
        <v>1235553</v>
      </c>
      <c r="F8" s="829">
        <v>1642771</v>
      </c>
      <c r="G8" s="829">
        <v>2009893</v>
      </c>
      <c r="H8" s="829">
        <v>2399839</v>
      </c>
      <c r="I8" s="331">
        <v>2453677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976269</v>
      </c>
      <c r="E12" s="373">
        <v>1235553</v>
      </c>
      <c r="F12" s="373">
        <v>1625599</v>
      </c>
      <c r="G12" s="373">
        <v>1949008</v>
      </c>
      <c r="H12" s="373">
        <v>2286067</v>
      </c>
      <c r="I12" s="339">
        <v>2328397</v>
      </c>
    </row>
    <row r="13" spans="1:14" s="185" customFormat="1" ht="15" customHeight="1">
      <c r="B13" s="179" t="s">
        <v>346</v>
      </c>
      <c r="C13" s="189"/>
      <c r="D13" s="373" t="s">
        <v>495</v>
      </c>
      <c r="E13" s="373" t="s">
        <v>495</v>
      </c>
      <c r="F13" s="373">
        <v>17172</v>
      </c>
      <c r="G13" s="373">
        <v>60885</v>
      </c>
      <c r="H13" s="373">
        <v>113772</v>
      </c>
      <c r="I13" s="339">
        <v>125280</v>
      </c>
    </row>
    <row r="14" spans="1:14" s="185" customFormat="1" ht="7.5" customHeight="1">
      <c r="C14" s="374"/>
      <c r="D14" s="375"/>
      <c r="E14" s="375"/>
      <c r="F14" s="375"/>
      <c r="G14" s="375"/>
      <c r="H14" s="375"/>
      <c r="I14" s="334"/>
    </row>
    <row r="15" spans="1:14" s="185" customFormat="1" ht="15" customHeight="1">
      <c r="B15" s="179" t="s">
        <v>272</v>
      </c>
      <c r="C15" s="189"/>
      <c r="D15" s="373">
        <v>491731</v>
      </c>
      <c r="E15" s="373">
        <v>620077</v>
      </c>
      <c r="F15" s="373">
        <v>840295</v>
      </c>
      <c r="G15" s="373">
        <v>1018308</v>
      </c>
      <c r="H15" s="373">
        <v>1236262</v>
      </c>
      <c r="I15" s="339">
        <v>1269561</v>
      </c>
    </row>
    <row r="16" spans="1:14" s="185" customFormat="1" ht="15" customHeight="1">
      <c r="B16" s="179" t="s">
        <v>273</v>
      </c>
      <c r="C16" s="189"/>
      <c r="D16" s="373">
        <v>484538</v>
      </c>
      <c r="E16" s="373">
        <v>615476</v>
      </c>
      <c r="F16" s="373">
        <v>802476</v>
      </c>
      <c r="G16" s="373">
        <v>991585</v>
      </c>
      <c r="H16" s="373">
        <v>1163577</v>
      </c>
      <c r="I16" s="339">
        <v>1184116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98.954693015642476</v>
      </c>
      <c r="G19" s="375">
        <v>96.970734262968222</v>
      </c>
      <c r="H19" s="375">
        <v>95.259181970123834</v>
      </c>
      <c r="I19" s="343">
        <v>94.894193490015184</v>
      </c>
      <c r="K19" s="384"/>
    </row>
    <row r="20" spans="2:11" s="185" customFormat="1" ht="15" customHeight="1">
      <c r="B20" s="179" t="s">
        <v>347</v>
      </c>
      <c r="C20" s="189"/>
      <c r="D20" s="375" t="s">
        <v>495</v>
      </c>
      <c r="E20" s="375" t="s">
        <v>495</v>
      </c>
      <c r="F20" s="375">
        <v>1.0453069843575276</v>
      </c>
      <c r="G20" s="375">
        <v>3.0292657370317726</v>
      </c>
      <c r="H20" s="375">
        <v>4.7408180298761708</v>
      </c>
      <c r="I20" s="343">
        <v>5.1058065099848164</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500</v>
      </c>
      <c r="E22" s="343">
        <v>2.4</v>
      </c>
      <c r="F22" s="343">
        <v>2.6</v>
      </c>
      <c r="G22" s="343">
        <v>2.2000000000000002</v>
      </c>
      <c r="H22" s="343">
        <v>1.8</v>
      </c>
      <c r="I22" s="343">
        <v>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68.900000000000006</v>
      </c>
      <c r="E27" s="343">
        <v>69.5</v>
      </c>
      <c r="F27" s="343">
        <v>71.599999999999994</v>
      </c>
      <c r="G27" s="343">
        <v>73.3</v>
      </c>
      <c r="H27" s="343">
        <v>74.8</v>
      </c>
      <c r="I27" s="343">
        <v>75.7</v>
      </c>
    </row>
    <row r="28" spans="2:11" s="185" customFormat="1" ht="15" customHeight="1">
      <c r="B28" s="179" t="s">
        <v>348</v>
      </c>
      <c r="C28" s="189"/>
      <c r="D28" s="343">
        <v>30.1</v>
      </c>
      <c r="E28" s="343">
        <v>29.2</v>
      </c>
      <c r="F28" s="343">
        <v>27.5</v>
      </c>
      <c r="G28" s="343">
        <v>26.3</v>
      </c>
      <c r="H28" s="343">
        <v>24.5</v>
      </c>
      <c r="I28" s="343">
        <v>23.8</v>
      </c>
    </row>
    <row r="29" spans="2:11" s="185" customFormat="1" ht="15" customHeight="1">
      <c r="B29" s="179" t="s">
        <v>446</v>
      </c>
      <c r="C29" s="189"/>
      <c r="D29" s="343">
        <v>0</v>
      </c>
      <c r="E29" s="343">
        <v>0.3</v>
      </c>
      <c r="F29" s="343">
        <v>0.3</v>
      </c>
      <c r="G29" s="343">
        <v>0.2</v>
      </c>
      <c r="H29" s="343">
        <v>0.3</v>
      </c>
      <c r="I29" s="343">
        <v>0.2</v>
      </c>
    </row>
    <row r="30" spans="2:11" s="185" customFormat="1" ht="15" customHeight="1">
      <c r="B30" s="179" t="s">
        <v>349</v>
      </c>
      <c r="C30" s="189"/>
      <c r="D30" s="343">
        <v>1</v>
      </c>
      <c r="E30" s="343">
        <v>1</v>
      </c>
      <c r="F30" s="343">
        <v>0.6</v>
      </c>
      <c r="G30" s="343">
        <v>0.2</v>
      </c>
      <c r="H30" s="343">
        <v>0.4</v>
      </c>
      <c r="I30" s="343">
        <v>0.3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46.1</v>
      </c>
      <c r="E34" s="343">
        <v>41.6</v>
      </c>
      <c r="F34" s="343">
        <v>36.5</v>
      </c>
      <c r="G34" s="343">
        <v>34.299999999999997</v>
      </c>
      <c r="H34" s="343">
        <v>28.8</v>
      </c>
      <c r="I34" s="343">
        <v>22.015285630504749</v>
      </c>
    </row>
    <row r="35" spans="2:9" s="185" customFormat="1" ht="15" customHeight="1">
      <c r="B35" s="797" t="s">
        <v>423</v>
      </c>
      <c r="C35" s="189"/>
      <c r="D35" s="343"/>
      <c r="E35" s="343"/>
      <c r="F35" s="343"/>
      <c r="G35" s="343"/>
      <c r="H35" s="343"/>
      <c r="I35" s="343"/>
    </row>
    <row r="36" spans="2:9" s="185" customFormat="1" ht="15" customHeight="1">
      <c r="B36" s="349" t="s">
        <v>426</v>
      </c>
      <c r="C36" s="189"/>
      <c r="D36" s="343">
        <v>51.1</v>
      </c>
      <c r="E36" s="343">
        <v>54.9</v>
      </c>
      <c r="F36" s="343">
        <v>59.5</v>
      </c>
      <c r="G36" s="343">
        <v>61.4</v>
      </c>
      <c r="H36" s="343">
        <v>65.599999999999994</v>
      </c>
      <c r="I36" s="343">
        <v>70.455116953046385</v>
      </c>
    </row>
    <row r="37" spans="2:9" s="185" customFormat="1" ht="15" customHeight="1">
      <c r="B37" s="797" t="s">
        <v>425</v>
      </c>
      <c r="C37" s="189"/>
      <c r="D37" s="343"/>
      <c r="E37" s="343"/>
      <c r="F37" s="343"/>
      <c r="G37" s="343"/>
      <c r="H37" s="343"/>
      <c r="I37" s="343"/>
    </row>
    <row r="38" spans="2:9" s="185" customFormat="1" ht="15" customHeight="1">
      <c r="B38" s="349" t="s">
        <v>429</v>
      </c>
      <c r="C38" s="189"/>
      <c r="D38" s="343">
        <v>2.8</v>
      </c>
      <c r="E38" s="343">
        <v>3.5</v>
      </c>
      <c r="F38" s="343">
        <v>4</v>
      </c>
      <c r="G38" s="343">
        <v>4.3</v>
      </c>
      <c r="H38" s="343">
        <v>5.6</v>
      </c>
      <c r="I38" s="343">
        <v>7.5295974164488646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57.180763478293684</v>
      </c>
      <c r="G40" s="801">
        <v>59.980108393829923</v>
      </c>
      <c r="H40" s="801">
        <v>64.856225771812191</v>
      </c>
      <c r="I40" s="801">
        <v>72.599999999999994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95.694716242661443</v>
      </c>
      <c r="E45" s="343">
        <v>82.149362477231335</v>
      </c>
      <c r="F45" s="343">
        <v>68.067226890756302</v>
      </c>
      <c r="G45" s="343">
        <v>62.866449511400646</v>
      </c>
      <c r="H45" s="343">
        <v>52.439024390243901</v>
      </c>
      <c r="I45" s="343">
        <v>41.934332557624302</v>
      </c>
    </row>
    <row r="46" spans="2:9" s="185" customFormat="1" ht="15" customHeight="1">
      <c r="B46" s="179" t="s">
        <v>351</v>
      </c>
      <c r="C46" s="189"/>
      <c r="D46" s="343">
        <v>90.215264187866921</v>
      </c>
      <c r="E46" s="343">
        <v>75.774134790528237</v>
      </c>
      <c r="F46" s="343">
        <v>61.344537815126053</v>
      </c>
      <c r="G46" s="343">
        <v>55.863192182410415</v>
      </c>
      <c r="H46" s="343">
        <v>43.902439024390247</v>
      </c>
      <c r="I46" s="343">
        <v>31.247248720311489</v>
      </c>
    </row>
    <row r="47" spans="2:9" s="185" customFormat="1" ht="15" customHeight="1">
      <c r="B47" s="179" t="s">
        <v>352</v>
      </c>
      <c r="C47" s="189"/>
      <c r="D47" s="343">
        <v>5.4794520547945202</v>
      </c>
      <c r="E47" s="343">
        <v>6.3752276867030968</v>
      </c>
      <c r="F47" s="343">
        <v>6.7226890756302522</v>
      </c>
      <c r="G47" s="343">
        <v>7.0032573289902285</v>
      </c>
      <c r="H47" s="343">
        <v>8.536585365853659</v>
      </c>
      <c r="I47" s="343">
        <v>10.687083837312819</v>
      </c>
    </row>
    <row r="48" spans="2:9" s="185" customFormat="1" ht="7.5" customHeight="1">
      <c r="C48" s="374"/>
      <c r="D48" s="375"/>
      <c r="E48" s="375"/>
      <c r="F48" s="375"/>
      <c r="G48" s="375"/>
      <c r="H48" s="375"/>
      <c r="I48" s="334"/>
    </row>
    <row r="49" spans="2:11" s="185" customFormat="1" ht="15" customHeight="1">
      <c r="B49" s="178" t="s">
        <v>353</v>
      </c>
      <c r="C49" s="386"/>
      <c r="D49" s="373">
        <v>101</v>
      </c>
      <c r="E49" s="373">
        <v>101</v>
      </c>
      <c r="F49" s="373">
        <v>105</v>
      </c>
      <c r="G49" s="373">
        <v>103</v>
      </c>
      <c r="H49" s="373">
        <v>106</v>
      </c>
      <c r="I49" s="339">
        <v>107</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43.8</v>
      </c>
      <c r="F52" s="375">
        <v>42.6</v>
      </c>
      <c r="G52" s="375">
        <v>32.200000000000003</v>
      </c>
      <c r="H52" s="375">
        <v>30.9</v>
      </c>
      <c r="I52" s="343">
        <v>36.6</v>
      </c>
      <c r="K52" s="353"/>
    </row>
    <row r="53" spans="2:11" s="185" customFormat="1" ht="15" customHeight="1">
      <c r="B53" s="179" t="s">
        <v>356</v>
      </c>
      <c r="C53" s="386"/>
      <c r="D53" s="375">
        <v>52.4</v>
      </c>
      <c r="E53" s="375">
        <v>50.5</v>
      </c>
      <c r="F53" s="375">
        <v>52.2</v>
      </c>
      <c r="G53" s="375">
        <v>62.9</v>
      </c>
      <c r="H53" s="375">
        <v>64.3</v>
      </c>
      <c r="I53" s="343">
        <v>56</v>
      </c>
      <c r="K53" s="353"/>
    </row>
    <row r="54" spans="2:11" s="185" customFormat="1" ht="15" customHeight="1">
      <c r="B54" s="179" t="s">
        <v>357</v>
      </c>
      <c r="C54" s="386"/>
      <c r="D54" s="375">
        <v>5.3</v>
      </c>
      <c r="E54" s="375">
        <v>4.4000000000000004</v>
      </c>
      <c r="F54" s="375">
        <v>4.2</v>
      </c>
      <c r="G54" s="375">
        <v>4</v>
      </c>
      <c r="H54" s="375">
        <v>4</v>
      </c>
      <c r="I54" s="343">
        <v>4.5</v>
      </c>
      <c r="K54" s="353"/>
    </row>
    <row r="55" spans="2:11" s="185" customFormat="1" ht="15" customHeight="1">
      <c r="B55" s="179" t="s">
        <v>358</v>
      </c>
      <c r="C55" s="386"/>
      <c r="D55" s="375">
        <v>1.6</v>
      </c>
      <c r="E55" s="375">
        <v>1.3</v>
      </c>
      <c r="F55" s="375">
        <v>1</v>
      </c>
      <c r="G55" s="375">
        <v>0.9</v>
      </c>
      <c r="H55" s="375">
        <v>0.9</v>
      </c>
      <c r="I55" s="343">
        <v>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25.9</v>
      </c>
      <c r="E58" s="375">
        <v>26.3</v>
      </c>
      <c r="F58" s="375">
        <v>28.8</v>
      </c>
      <c r="G58" s="375">
        <v>31.7</v>
      </c>
      <c r="H58" s="375">
        <v>32.200000000000003</v>
      </c>
      <c r="I58" s="343">
        <v>34.175443630111097</v>
      </c>
      <c r="K58" s="353"/>
    </row>
    <row r="59" spans="2:11" s="185" customFormat="1" ht="15" customHeight="1">
      <c r="B59" s="179" t="s">
        <v>359</v>
      </c>
      <c r="C59" s="386"/>
      <c r="D59" s="375">
        <v>19.3</v>
      </c>
      <c r="E59" s="375">
        <v>28.5</v>
      </c>
      <c r="F59" s="375">
        <v>36.6</v>
      </c>
      <c r="G59" s="375">
        <v>42.4</v>
      </c>
      <c r="H59" s="375">
        <v>42.5</v>
      </c>
      <c r="I59" s="343">
        <v>50.114705399284418</v>
      </c>
      <c r="K59" s="353"/>
    </row>
    <row r="60" spans="2:11" s="185" customFormat="1" ht="15" customHeight="1">
      <c r="B60" s="179" t="s">
        <v>360</v>
      </c>
      <c r="C60" s="386"/>
      <c r="D60" s="375">
        <v>8.6</v>
      </c>
      <c r="E60" s="375">
        <v>9.9</v>
      </c>
      <c r="F60" s="375">
        <v>10.4</v>
      </c>
      <c r="G60" s="375">
        <v>11.8</v>
      </c>
      <c r="H60" s="375">
        <v>13.5</v>
      </c>
      <c r="I60" s="343">
        <v>12.82479315737157</v>
      </c>
      <c r="K60" s="353"/>
    </row>
    <row r="61" spans="2:11" s="185" customFormat="1" ht="15" customHeight="1">
      <c r="B61" s="179" t="s">
        <v>361</v>
      </c>
      <c r="C61" s="386"/>
      <c r="D61" s="375">
        <v>0</v>
      </c>
      <c r="E61" s="375">
        <v>0.2</v>
      </c>
      <c r="F61" s="375">
        <v>0.2</v>
      </c>
      <c r="G61" s="375">
        <v>0.1</v>
      </c>
      <c r="H61" s="375">
        <v>0.2</v>
      </c>
      <c r="I61" s="343">
        <v>0.13942340413999071</v>
      </c>
      <c r="K61" s="353"/>
    </row>
    <row r="62" spans="2:11" s="185" customFormat="1" ht="15" customHeight="1">
      <c r="B62" s="179" t="s">
        <v>391</v>
      </c>
      <c r="C62" s="386"/>
      <c r="D62" s="375">
        <v>29.6</v>
      </c>
      <c r="E62" s="375">
        <v>23.4</v>
      </c>
      <c r="F62" s="375">
        <v>16.5</v>
      </c>
      <c r="G62" s="375">
        <v>9.1</v>
      </c>
      <c r="H62" s="375">
        <v>7.1</v>
      </c>
      <c r="I62" s="343">
        <v>0.54648594741687684</v>
      </c>
      <c r="K62" s="353"/>
    </row>
    <row r="63" spans="2:11" s="185" customFormat="1" ht="15" customHeight="1">
      <c r="B63" s="179" t="s">
        <v>468</v>
      </c>
      <c r="C63" s="386"/>
      <c r="D63" s="375">
        <v>16.600000000000001</v>
      </c>
      <c r="E63" s="375">
        <v>11.8</v>
      </c>
      <c r="F63" s="375">
        <v>7.5</v>
      </c>
      <c r="G63" s="375">
        <v>4.8</v>
      </c>
      <c r="H63" s="375">
        <v>4.5</v>
      </c>
      <c r="I63" s="343">
        <v>2.1991484616760886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8</v>
      </c>
      <c r="E65" s="339">
        <v>10</v>
      </c>
      <c r="F65" s="339">
        <v>13</v>
      </c>
      <c r="G65" s="339">
        <v>16</v>
      </c>
      <c r="H65" s="339">
        <v>19</v>
      </c>
      <c r="I65" s="339">
        <v>20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15.481081546172211</v>
      </c>
      <c r="E10" s="826">
        <v>18.010477899369754</v>
      </c>
      <c r="F10" s="826">
        <v>37.548568851044976</v>
      </c>
      <c r="G10" s="826">
        <v>47.982305525717038</v>
      </c>
      <c r="H10" s="826">
        <v>53.238562335925195</v>
      </c>
      <c r="I10" s="826">
        <v>57.027228930295223</v>
      </c>
    </row>
    <row r="11" spans="1:11" s="368" customFormat="1" ht="15" customHeight="1">
      <c r="B11" s="179" t="s">
        <v>172</v>
      </c>
      <c r="C11" s="370"/>
      <c r="D11" s="826">
        <v>84.518918453827794</v>
      </c>
      <c r="E11" s="826">
        <v>81.989522100630239</v>
      </c>
      <c r="F11" s="826">
        <v>62.451431148955024</v>
      </c>
      <c r="G11" s="826">
        <v>52.017694474282962</v>
      </c>
      <c r="H11" s="826">
        <v>46.761437664074805</v>
      </c>
      <c r="I11" s="826">
        <v>42.972771069704777</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26888</v>
      </c>
      <c r="E13" s="373">
        <v>231537</v>
      </c>
      <c r="F13" s="373">
        <v>364399</v>
      </c>
      <c r="G13" s="827">
        <v>476377</v>
      </c>
      <c r="H13" s="827">
        <v>594472</v>
      </c>
      <c r="I13" s="827">
        <v>779062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163365</v>
      </c>
      <c r="E16" s="373">
        <v>226585</v>
      </c>
      <c r="F16" s="373">
        <v>329558</v>
      </c>
      <c r="G16" s="373">
        <v>421973</v>
      </c>
      <c r="H16" s="373">
        <v>539473</v>
      </c>
      <c r="I16" s="373">
        <v>618108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6</v>
      </c>
      <c r="E19" s="375">
        <v>5.5</v>
      </c>
      <c r="F19" s="375">
        <v>5</v>
      </c>
      <c r="G19" s="374">
        <v>4.8</v>
      </c>
      <c r="H19" s="826">
        <v>4.4000000000000004</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501</v>
      </c>
      <c r="F3" s="830"/>
    </row>
    <row r="4" spans="1:11" ht="16.350000000000001" customHeight="1">
      <c r="B4" s="389" t="s">
        <v>365</v>
      </c>
      <c r="C4" s="26" t="s">
        <v>502</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235099</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199185</v>
      </c>
    </row>
    <row r="13" spans="1:11" s="78" customFormat="1" ht="15" customHeight="1">
      <c r="B13" s="401" t="s">
        <v>346</v>
      </c>
      <c r="C13" s="77"/>
      <c r="D13" s="149"/>
      <c r="E13" s="149"/>
      <c r="F13" s="310">
        <v>35914</v>
      </c>
    </row>
    <row r="14" spans="1:11" s="78" customFormat="1" ht="7.5" customHeight="1">
      <c r="C14" s="402"/>
      <c r="D14" s="149"/>
      <c r="E14" s="149"/>
      <c r="F14" s="310"/>
    </row>
    <row r="15" spans="1:11" s="78" customFormat="1" ht="15" customHeight="1">
      <c r="B15" s="401" t="s">
        <v>272</v>
      </c>
      <c r="C15" s="77"/>
      <c r="D15" s="149"/>
      <c r="E15" s="149"/>
      <c r="F15" s="310">
        <v>129002</v>
      </c>
    </row>
    <row r="16" spans="1:11" s="78" customFormat="1" ht="15" customHeight="1">
      <c r="B16" s="401" t="s">
        <v>273</v>
      </c>
      <c r="C16" s="77"/>
      <c r="D16" s="149"/>
      <c r="E16" s="149"/>
      <c r="F16" s="310">
        <v>106097</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84.723882279380177</v>
      </c>
      <c r="H19" s="405"/>
    </row>
    <row r="20" spans="2:8" s="78" customFormat="1" ht="15" customHeight="1">
      <c r="B20" s="401" t="s">
        <v>347</v>
      </c>
      <c r="C20" s="77"/>
      <c r="D20" s="149"/>
      <c r="E20" s="149"/>
      <c r="F20" s="404">
        <v>15.276117720619824</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82.107588422823014</v>
      </c>
    </row>
    <row r="25" spans="2:8" s="78" customFormat="1" ht="15" customHeight="1">
      <c r="B25" s="401" t="s">
        <v>348</v>
      </c>
      <c r="C25" s="77"/>
      <c r="D25" s="149"/>
      <c r="E25" s="149"/>
      <c r="F25" s="404">
        <v>17.299997489770817</v>
      </c>
    </row>
    <row r="26" spans="2:8" s="78" customFormat="1" ht="15" customHeight="1">
      <c r="B26" s="401" t="s">
        <v>446</v>
      </c>
      <c r="C26" s="77"/>
      <c r="D26" s="149"/>
      <c r="E26" s="149"/>
      <c r="F26" s="404">
        <v>0.14910761352511484</v>
      </c>
    </row>
    <row r="27" spans="2:8" s="78" customFormat="1" ht="15" customHeight="1">
      <c r="B27" s="401" t="s">
        <v>349</v>
      </c>
      <c r="C27" s="77"/>
      <c r="D27" s="149"/>
      <c r="E27" s="149"/>
      <c r="F27" s="404">
        <v>0.44330647388106537</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22.8</v>
      </c>
    </row>
    <row r="32" spans="2:8" s="409" customFormat="1" ht="15" customHeight="1">
      <c r="B32" s="797" t="s">
        <v>423</v>
      </c>
      <c r="C32" s="168"/>
      <c r="D32" s="408"/>
      <c r="E32" s="408"/>
      <c r="F32" s="167"/>
    </row>
    <row r="33" spans="2:8" s="409" customFormat="1" ht="15" customHeight="1">
      <c r="B33" s="349" t="s">
        <v>426</v>
      </c>
      <c r="C33" s="168"/>
      <c r="D33" s="408"/>
      <c r="E33" s="408"/>
      <c r="F33" s="167">
        <v>73.900000000000006</v>
      </c>
    </row>
    <row r="34" spans="2:8" s="409" customFormat="1" ht="15" customHeight="1">
      <c r="B34" s="797" t="s">
        <v>425</v>
      </c>
      <c r="C34" s="168"/>
      <c r="D34" s="408"/>
      <c r="E34" s="408"/>
      <c r="F34" s="167"/>
    </row>
    <row r="35" spans="2:8" s="409" customFormat="1" ht="15" customHeight="1">
      <c r="B35" s="349" t="s">
        <v>429</v>
      </c>
      <c r="C35" s="168"/>
      <c r="D35" s="408"/>
      <c r="E35" s="408"/>
      <c r="F35" s="167">
        <v>3.3</v>
      </c>
    </row>
    <row r="36" spans="2:8" s="409" customFormat="1" ht="15" customHeight="1">
      <c r="B36" s="797" t="s">
        <v>427</v>
      </c>
      <c r="C36" s="168"/>
      <c r="D36" s="408"/>
      <c r="E36" s="408"/>
      <c r="F36" s="167"/>
    </row>
    <row r="37" spans="2:8" s="409" customFormat="1" ht="15" customHeight="1">
      <c r="B37" s="349" t="s">
        <v>430</v>
      </c>
      <c r="F37" s="167">
        <v>71.900000000000006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35.299999999999997</v>
      </c>
    </row>
    <row r="43" spans="2:8" s="409" customFormat="1" ht="15" customHeight="1">
      <c r="B43" s="349" t="s">
        <v>351</v>
      </c>
      <c r="C43" s="168"/>
      <c r="D43" s="408"/>
      <c r="E43" s="408"/>
      <c r="F43" s="167">
        <v>30.8</v>
      </c>
    </row>
    <row r="44" spans="2:8" s="409" customFormat="1" ht="15" customHeight="1">
      <c r="B44" s="349" t="s">
        <v>352</v>
      </c>
      <c r="C44" s="168"/>
      <c r="D44" s="408"/>
      <c r="E44" s="408"/>
      <c r="F44" s="167">
        <v>4.4000000000000004</v>
      </c>
    </row>
    <row r="45" spans="2:8" s="78" customFormat="1" ht="7.5" customHeight="1">
      <c r="C45" s="402"/>
      <c r="D45" s="149"/>
      <c r="E45" s="149"/>
      <c r="F45" s="310"/>
    </row>
    <row r="46" spans="2:8" s="78" customFormat="1" ht="15" customHeight="1">
      <c r="B46" s="75" t="s">
        <v>353</v>
      </c>
      <c r="C46" s="411"/>
      <c r="D46" s="149"/>
      <c r="E46" s="149"/>
      <c r="F46" s="310">
        <v>122</v>
      </c>
      <c r="H46" s="412"/>
    </row>
    <row r="47" spans="2:8" s="78" customFormat="1" ht="8.25" customHeight="1">
      <c r="B47" s="413"/>
      <c r="C47" s="74"/>
      <c r="D47" s="149"/>
      <c r="E47" s="149"/>
      <c r="F47" s="310"/>
    </row>
    <row r="48" spans="2:8" s="78" customFormat="1" ht="15" customHeight="1">
      <c r="B48" s="75" t="s">
        <v>157</v>
      </c>
      <c r="C48" s="74"/>
      <c r="D48" s="149"/>
      <c r="E48" s="149"/>
      <c r="F48" s="310">
        <v>28</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503</v>
      </c>
      <c r="F3" s="830"/>
    </row>
    <row r="4" spans="1:12" ht="16.149999999999999" customHeight="1">
      <c r="B4" s="389" t="s">
        <v>365</v>
      </c>
      <c r="C4" s="26" t="s">
        <v>504</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66360</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59697</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3.9</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505</v>
      </c>
      <c r="C20" s="75"/>
      <c r="D20" s="427"/>
      <c r="E20" s="427"/>
      <c r="F20" s="430">
        <v>1708</v>
      </c>
      <c r="G20" s="402"/>
      <c r="L20" s="148"/>
    </row>
    <row r="21" spans="2:12" s="78" customFormat="1" ht="8.1" customHeight="1">
      <c r="B21" s="429"/>
      <c r="C21" s="75"/>
      <c r="D21" s="427"/>
      <c r="E21" s="427"/>
      <c r="F21" s="431"/>
      <c r="G21" s="402"/>
      <c r="L21" s="148"/>
    </row>
    <row r="22" spans="2:12" s="78" customFormat="1" ht="15" customHeight="1">
      <c r="B22" s="432" t="s">
        <v>506</v>
      </c>
      <c r="C22" s="75"/>
      <c r="D22" s="427"/>
      <c r="E22" s="427"/>
      <c r="F22" s="433">
        <v>284</v>
      </c>
      <c r="G22" s="402"/>
      <c r="I22" s="434"/>
      <c r="L22" s="148"/>
    </row>
    <row r="23" spans="2:12" s="78" customFormat="1" ht="8.1" customHeight="1">
      <c r="B23" s="432"/>
      <c r="C23" s="75"/>
      <c r="D23" s="427"/>
      <c r="E23" s="427"/>
      <c r="F23" s="433"/>
      <c r="G23" s="402"/>
      <c r="I23" s="283"/>
    </row>
    <row r="24" spans="2:12" s="78" customFormat="1" ht="15" customHeight="1">
      <c r="B24" s="432" t="s">
        <v>507</v>
      </c>
      <c r="C24" s="75"/>
      <c r="D24" s="427"/>
      <c r="E24" s="427"/>
      <c r="F24" s="433">
        <v>472</v>
      </c>
      <c r="G24" s="402"/>
      <c r="I24" s="284"/>
    </row>
    <row r="25" spans="2:12" s="78" customFormat="1" ht="8.1" customHeight="1">
      <c r="B25" s="432"/>
      <c r="C25" s="75"/>
      <c r="D25" s="427"/>
      <c r="E25" s="427"/>
      <c r="F25" s="433"/>
      <c r="G25" s="402"/>
      <c r="I25" s="284"/>
    </row>
    <row r="26" spans="2:12" s="78" customFormat="1" ht="15" customHeight="1">
      <c r="B26" s="432" t="s">
        <v>508</v>
      </c>
      <c r="C26" s="75"/>
      <c r="D26" s="427"/>
      <c r="E26" s="427"/>
      <c r="F26" s="433">
        <v>436</v>
      </c>
      <c r="G26" s="402"/>
      <c r="I26" s="284"/>
    </row>
    <row r="27" spans="2:12" s="78" customFormat="1" ht="8.1" customHeight="1">
      <c r="B27" s="432"/>
      <c r="C27" s="75"/>
      <c r="D27" s="427"/>
      <c r="E27" s="427"/>
      <c r="F27" s="433"/>
      <c r="G27" s="402"/>
      <c r="I27" s="284"/>
    </row>
    <row r="28" spans="2:12" s="78" customFormat="1" ht="15" customHeight="1">
      <c r="B28" s="432" t="s">
        <v>509</v>
      </c>
      <c r="C28" s="75"/>
      <c r="D28" s="427"/>
      <c r="E28" s="427"/>
      <c r="F28" s="433">
        <v>516</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6" width="11.7109375" style="110" customWidth="1"/>
    <col min="7" max="7" width="14.85546875" style="110" customWidth="1"/>
    <col min="8"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510</v>
      </c>
      <c r="D3" s="126"/>
      <c r="E3" s="126"/>
      <c r="F3" s="126"/>
      <c r="G3" s="842"/>
      <c r="H3" s="126"/>
      <c r="I3" s="126"/>
      <c r="J3" s="126"/>
      <c r="K3" s="126"/>
      <c r="L3" s="98"/>
    </row>
    <row r="4" spans="1:12" ht="16.350000000000001" customHeight="1">
      <c r="B4" s="127" t="s">
        <v>368</v>
      </c>
      <c r="C4" s="166" t="s">
        <v>511</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6" t="s">
        <v>271</v>
      </c>
      <c r="C6" s="956"/>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3305</v>
      </c>
      <c r="H8" s="845">
        <v>506</v>
      </c>
      <c r="I8" s="845">
        <v>1055</v>
      </c>
      <c r="J8" s="845">
        <v>639</v>
      </c>
      <c r="K8" s="845">
        <v>1105</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1616</v>
      </c>
      <c r="H11" s="840">
        <v>252</v>
      </c>
      <c r="I11" s="840">
        <v>547</v>
      </c>
      <c r="J11" s="840">
        <v>300</v>
      </c>
      <c r="K11" s="840">
        <v>517</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1689</v>
      </c>
      <c r="H13" s="840">
        <v>254</v>
      </c>
      <c r="I13" s="840">
        <v>508</v>
      </c>
      <c r="J13" s="840">
        <v>339</v>
      </c>
      <c r="K13" s="840">
        <v>588</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1305</v>
      </c>
      <c r="H16" s="845">
        <v>200</v>
      </c>
      <c r="I16" s="845">
        <v>420</v>
      </c>
      <c r="J16" s="845">
        <v>251</v>
      </c>
      <c r="K16" s="845">
        <v>434</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721</v>
      </c>
      <c r="H19" s="840">
        <v>112</v>
      </c>
      <c r="I19" s="840">
        <v>244</v>
      </c>
      <c r="J19" s="840">
        <v>134</v>
      </c>
      <c r="K19" s="840">
        <v>231</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584</v>
      </c>
      <c r="H21" s="840">
        <v>88</v>
      </c>
      <c r="I21" s="840">
        <v>176</v>
      </c>
      <c r="J21" s="840">
        <v>117</v>
      </c>
      <c r="K21" s="840">
        <v>203</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512</v>
      </c>
    </row>
    <row r="4" spans="1:7" ht="16.350000000000001" customHeight="1">
      <c r="B4" s="299" t="s">
        <v>293</v>
      </c>
      <c r="C4" s="446" t="s">
        <v>513</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79.599999999999994</v>
      </c>
      <c r="G10" s="256"/>
    </row>
    <row r="11" spans="1:7" s="1" customFormat="1" ht="15" customHeight="1">
      <c r="B11" s="459" t="s">
        <v>371</v>
      </c>
      <c r="C11" s="460"/>
      <c r="D11" s="405"/>
      <c r="E11" s="426"/>
      <c r="F11" s="165">
        <v>13.3</v>
      </c>
    </row>
    <row r="12" spans="1:7" s="1" customFormat="1" ht="15" customHeight="1">
      <c r="B12" s="459" t="s">
        <v>274</v>
      </c>
      <c r="C12" s="460"/>
      <c r="D12" s="405"/>
      <c r="E12" s="426"/>
      <c r="F12" s="165">
        <v>7.1</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514</v>
      </c>
      <c r="D3" s="467"/>
      <c r="E3" s="467"/>
    </row>
    <row r="4" spans="1:8" ht="16.350000000000001" customHeight="1">
      <c r="B4" s="97" t="s">
        <v>296</v>
      </c>
      <c r="C4" s="468" t="s">
        <v>515</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128.80000000000001</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124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4.8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63.6</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66.900000000000006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3.7</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516</v>
      </c>
    </row>
    <row r="4" spans="1:9" ht="16.350000000000001" customHeight="1">
      <c r="B4" s="97" t="s">
        <v>303</v>
      </c>
      <c r="C4" s="503" t="s">
        <v>517</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6368</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7654</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3653</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0.34</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2.4</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518</v>
      </c>
      <c r="D3" s="540"/>
    </row>
    <row r="4" spans="1:8" ht="16.350000000000001" customHeight="1">
      <c r="B4" s="299" t="s">
        <v>298</v>
      </c>
      <c r="C4" s="541" t="s">
        <v>519</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55</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47</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8</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2456</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1448</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1008</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35187</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20397</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14790</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520</v>
      </c>
      <c r="D3" s="268"/>
      <c r="E3" s="268"/>
      <c r="F3" s="130"/>
    </row>
    <row r="4" spans="1:8" ht="16.350000000000001" customHeight="1">
      <c r="B4" s="299" t="s">
        <v>300</v>
      </c>
      <c r="C4" s="574" t="s">
        <v>521</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9</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t="s">
        <v>500</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11.7109375" style="883" customWidth="1"/>
    <col min="7" max="7" width="6.7109375" style="889" customWidth="1"/>
    <col min="8" max="8" width="14.85546875" style="883"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522</v>
      </c>
      <c r="D3" s="41"/>
      <c r="E3" s="41"/>
      <c r="F3" s="884"/>
      <c r="G3" s="890"/>
      <c r="H3" s="884"/>
      <c r="I3" s="884"/>
      <c r="J3" s="884"/>
      <c r="K3" s="884"/>
      <c r="L3" s="884"/>
    </row>
    <row r="4" spans="1:18" s="162" customFormat="1" ht="16.350000000000001" customHeight="1">
      <c r="B4" s="617" t="s">
        <v>129</v>
      </c>
      <c r="C4" s="42" t="s">
        <v>523</v>
      </c>
      <c r="D4" s="42"/>
      <c r="E4" s="42"/>
      <c r="F4" s="884"/>
      <c r="G4" s="891"/>
      <c r="H4" s="884"/>
      <c r="I4" s="884"/>
      <c r="J4" s="884"/>
      <c r="K4" s="884"/>
      <c r="L4" s="884"/>
    </row>
    <row r="5" spans="1:18" s="162" customFormat="1" ht="13.15" customHeight="1" thickBot="1">
      <c r="A5" s="2"/>
      <c r="B5" s="2"/>
      <c r="C5" s="2"/>
      <c r="D5" s="2"/>
      <c r="E5" s="2"/>
      <c r="F5" s="153"/>
      <c r="G5" s="892"/>
      <c r="H5" s="153"/>
      <c r="I5" s="153"/>
      <c r="J5" s="153"/>
      <c r="K5" s="153"/>
      <c r="L5" s="153"/>
    </row>
    <row r="6" spans="1:18" s="1" customFormat="1" ht="42.95" customHeight="1" thickBot="1">
      <c r="A6" s="393"/>
      <c r="B6" s="964" t="s">
        <v>385</v>
      </c>
      <c r="C6" s="964"/>
      <c r="D6" s="964"/>
      <c r="E6" s="964"/>
      <c r="F6" s="173"/>
      <c r="G6" s="893"/>
      <c r="H6" s="286" t="s">
        <v>494</v>
      </c>
      <c r="I6" s="173" t="s">
        <v>493</v>
      </c>
      <c r="J6" s="173" t="s">
        <v>492</v>
      </c>
      <c r="K6" s="173" t="s">
        <v>491</v>
      </c>
      <c r="L6" s="173" t="s">
        <v>490</v>
      </c>
      <c r="M6" s="618"/>
    </row>
    <row r="7" spans="1:18" s="1" customFormat="1" ht="16.350000000000001" customHeight="1">
      <c r="B7" s="4"/>
      <c r="C7" s="4"/>
      <c r="D7" s="4"/>
      <c r="E7" s="4"/>
      <c r="F7" s="809"/>
      <c r="G7" s="894"/>
      <c r="H7" s="809"/>
      <c r="I7" s="809"/>
      <c r="J7" s="809"/>
      <c r="K7" s="809"/>
      <c r="L7" s="809"/>
    </row>
    <row r="8" spans="1:18" s="1" customFormat="1" ht="15" customHeight="1">
      <c r="B8" s="32" t="s">
        <v>132</v>
      </c>
      <c r="C8" s="4"/>
      <c r="D8" s="4"/>
      <c r="E8" s="6"/>
      <c r="F8" s="881"/>
      <c r="G8" s="895">
        <v>2018</v>
      </c>
      <c r="H8" s="882">
        <v>1887</v>
      </c>
      <c r="I8" s="882">
        <v>575</v>
      </c>
      <c r="J8" s="882">
        <v>162</v>
      </c>
      <c r="K8" s="882">
        <v>998</v>
      </c>
      <c r="L8" s="882">
        <v>152</v>
      </c>
    </row>
    <row r="9" spans="1:18" s="1" customFormat="1" ht="15" customHeight="1">
      <c r="B9" s="4" t="s">
        <v>133</v>
      </c>
      <c r="C9" s="4"/>
      <c r="D9" s="4"/>
      <c r="E9" s="6"/>
      <c r="F9" s="881"/>
      <c r="G9" s="895">
        <v>2019</v>
      </c>
      <c r="H9" s="882">
        <v>2070</v>
      </c>
      <c r="I9" s="882">
        <v>626</v>
      </c>
      <c r="J9" s="882">
        <v>192</v>
      </c>
      <c r="K9" s="882">
        <v>1051</v>
      </c>
      <c r="L9" s="882">
        <v>201</v>
      </c>
    </row>
    <row r="10" spans="1:18" s="1" customFormat="1" ht="15" customHeight="1">
      <c r="B10" s="4"/>
      <c r="C10" s="4"/>
      <c r="D10" s="4"/>
      <c r="E10" s="6"/>
      <c r="F10" s="881"/>
      <c r="G10" s="895">
        <v>2020</v>
      </c>
      <c r="H10" s="882">
        <v>1970</v>
      </c>
      <c r="I10" s="882">
        <v>626</v>
      </c>
      <c r="J10" s="882">
        <v>95</v>
      </c>
      <c r="K10" s="882">
        <v>934</v>
      </c>
      <c r="L10" s="882">
        <v>315</v>
      </c>
    </row>
    <row r="11" spans="1:18" s="1" customFormat="1" ht="8.1" customHeight="1">
      <c r="B11" s="4"/>
      <c r="C11" s="4"/>
      <c r="D11" s="4"/>
      <c r="E11" s="6"/>
      <c r="F11" s="881"/>
      <c r="G11" s="895"/>
      <c r="H11" s="881"/>
      <c r="I11" s="881"/>
      <c r="J11" s="881"/>
      <c r="K11" s="881"/>
      <c r="L11" s="881"/>
    </row>
    <row r="12" spans="1:18" s="1" customFormat="1" ht="15" customHeight="1">
      <c r="B12" s="10" t="s">
        <v>134</v>
      </c>
      <c r="C12" s="8"/>
      <c r="D12" s="8"/>
      <c r="E12" s="6"/>
      <c r="F12" s="881"/>
      <c r="G12" s="895">
        <v>2018</v>
      </c>
      <c r="H12" s="881">
        <v>452</v>
      </c>
      <c r="I12" s="881">
        <v>114</v>
      </c>
      <c r="J12" s="881">
        <v>31</v>
      </c>
      <c r="K12" s="881">
        <v>269</v>
      </c>
      <c r="L12" s="881">
        <v>38</v>
      </c>
    </row>
    <row r="13" spans="1:18" s="1" customFormat="1" ht="15" customHeight="1">
      <c r="B13" s="292" t="s">
        <v>135</v>
      </c>
      <c r="C13" s="9"/>
      <c r="D13" s="9"/>
      <c r="E13" s="6"/>
      <c r="F13" s="881"/>
      <c r="G13" s="895">
        <v>2019</v>
      </c>
      <c r="H13" s="881">
        <v>698</v>
      </c>
      <c r="I13" s="881">
        <v>174</v>
      </c>
      <c r="J13" s="881">
        <v>60</v>
      </c>
      <c r="K13" s="881">
        <v>401</v>
      </c>
      <c r="L13" s="881">
        <v>63</v>
      </c>
    </row>
    <row r="14" spans="1:18" s="1" customFormat="1" ht="15" customHeight="1">
      <c r="B14" s="7"/>
      <c r="C14" s="9"/>
      <c r="D14" s="9"/>
      <c r="E14" s="6"/>
      <c r="F14" s="881"/>
      <c r="G14" s="895">
        <v>2020</v>
      </c>
      <c r="H14" s="881">
        <v>679</v>
      </c>
      <c r="I14" s="881">
        <v>193</v>
      </c>
      <c r="J14" s="881">
        <v>34</v>
      </c>
      <c r="K14" s="881">
        <v>341</v>
      </c>
      <c r="L14" s="881">
        <v>111</v>
      </c>
    </row>
    <row r="15" spans="1:18" s="1" customFormat="1" ht="8.1" customHeight="1">
      <c r="B15" s="7"/>
      <c r="C15" s="9"/>
      <c r="D15" s="9"/>
      <c r="E15" s="34"/>
      <c r="F15" s="881"/>
      <c r="G15" s="896"/>
      <c r="H15" s="881"/>
      <c r="I15" s="881"/>
      <c r="J15" s="881"/>
      <c r="K15" s="881"/>
      <c r="L15" s="881"/>
      <c r="N15" s="619"/>
      <c r="O15" s="619"/>
      <c r="P15" s="619"/>
      <c r="Q15" s="619"/>
      <c r="R15" s="619"/>
    </row>
    <row r="16" spans="1:18" s="1" customFormat="1" ht="15" customHeight="1">
      <c r="B16" s="620" t="s">
        <v>272</v>
      </c>
      <c r="C16" s="9"/>
      <c r="D16" s="9"/>
      <c r="E16" s="6"/>
      <c r="F16" s="881"/>
      <c r="G16" s="895">
        <v>2018</v>
      </c>
      <c r="H16" s="881">
        <v>286</v>
      </c>
      <c r="I16" s="881">
        <v>70</v>
      </c>
      <c r="J16" s="881">
        <v>18</v>
      </c>
      <c r="K16" s="881">
        <v>179</v>
      </c>
      <c r="L16" s="881">
        <v>19</v>
      </c>
      <c r="N16" s="619"/>
      <c r="O16" s="621"/>
      <c r="P16" s="621"/>
      <c r="Q16" s="621"/>
      <c r="R16" s="619"/>
    </row>
    <row r="17" spans="2:18" s="1" customFormat="1" ht="15" customHeight="1">
      <c r="B17" s="622"/>
      <c r="C17" s="9"/>
      <c r="D17" s="9"/>
      <c r="E17" s="6"/>
      <c r="F17" s="881"/>
      <c r="G17" s="895">
        <v>2019</v>
      </c>
      <c r="H17" s="881">
        <v>429</v>
      </c>
      <c r="I17" s="881">
        <v>101</v>
      </c>
      <c r="J17" s="881">
        <v>35</v>
      </c>
      <c r="K17" s="881">
        <v>261</v>
      </c>
      <c r="L17" s="881">
        <v>32</v>
      </c>
      <c r="N17" s="145"/>
      <c r="O17" s="621"/>
      <c r="P17" s="621"/>
      <c r="Q17" s="621"/>
      <c r="R17" s="619"/>
    </row>
    <row r="18" spans="2:18" s="1" customFormat="1" ht="15" customHeight="1">
      <c r="B18" s="622"/>
      <c r="C18" s="9"/>
      <c r="D18" s="9"/>
      <c r="E18" s="6"/>
      <c r="F18" s="881"/>
      <c r="G18" s="895">
        <v>2020</v>
      </c>
      <c r="H18" s="881">
        <v>406</v>
      </c>
      <c r="I18" s="881">
        <v>112</v>
      </c>
      <c r="J18" s="881">
        <v>19</v>
      </c>
      <c r="K18" s="881">
        <v>216</v>
      </c>
      <c r="L18" s="881">
        <v>59</v>
      </c>
      <c r="N18" s="619"/>
      <c r="O18" s="623"/>
      <c r="P18" s="623"/>
      <c r="Q18" s="623"/>
      <c r="R18" s="619"/>
    </row>
    <row r="19" spans="2:18" s="1" customFormat="1" ht="8.1" customHeight="1">
      <c r="B19" s="624"/>
      <c r="C19" s="9"/>
      <c r="D19" s="9"/>
      <c r="E19" s="9"/>
      <c r="F19" s="881"/>
      <c r="G19" s="897"/>
      <c r="H19" s="881"/>
      <c r="I19" s="881"/>
      <c r="J19" s="881"/>
      <c r="K19" s="881"/>
      <c r="L19" s="881"/>
      <c r="N19" s="619"/>
      <c r="O19" s="621"/>
      <c r="P19" s="621"/>
      <c r="Q19" s="621"/>
      <c r="R19" s="619"/>
    </row>
    <row r="20" spans="2:18" s="1" customFormat="1" ht="15" customHeight="1">
      <c r="B20" s="620" t="s">
        <v>386</v>
      </c>
      <c r="C20" s="9"/>
      <c r="D20" s="9"/>
      <c r="E20" s="6"/>
      <c r="F20" s="881"/>
      <c r="G20" s="895">
        <v>2018</v>
      </c>
      <c r="H20" s="881">
        <v>166</v>
      </c>
      <c r="I20" s="881">
        <v>44</v>
      </c>
      <c r="J20" s="881">
        <v>13</v>
      </c>
      <c r="K20" s="881">
        <v>90</v>
      </c>
      <c r="L20" s="881">
        <v>19</v>
      </c>
      <c r="N20" s="524"/>
      <c r="O20" s="621"/>
      <c r="P20" s="621"/>
      <c r="Q20" s="621"/>
      <c r="R20" s="524"/>
    </row>
    <row r="21" spans="2:18" s="1" customFormat="1" ht="15" customHeight="1">
      <c r="B21" s="35"/>
      <c r="C21" s="9"/>
      <c r="D21" s="9"/>
      <c r="E21" s="6"/>
      <c r="F21" s="881"/>
      <c r="G21" s="895">
        <v>2019</v>
      </c>
      <c r="H21" s="881">
        <v>269</v>
      </c>
      <c r="I21" s="881">
        <v>73</v>
      </c>
      <c r="J21" s="881">
        <v>25</v>
      </c>
      <c r="K21" s="881">
        <v>140</v>
      </c>
      <c r="L21" s="881">
        <v>31</v>
      </c>
      <c r="N21" s="524"/>
      <c r="O21" s="623"/>
      <c r="P21" s="623"/>
      <c r="Q21" s="623"/>
      <c r="R21" s="524"/>
    </row>
    <row r="22" spans="2:18" s="1" customFormat="1" ht="15" customHeight="1">
      <c r="B22" s="4"/>
      <c r="C22" s="9"/>
      <c r="D22" s="9"/>
      <c r="E22" s="6"/>
      <c r="F22" s="881"/>
      <c r="G22" s="895">
        <v>2020</v>
      </c>
      <c r="H22" s="881">
        <v>273</v>
      </c>
      <c r="I22" s="881">
        <v>81</v>
      </c>
      <c r="J22" s="881">
        <v>15</v>
      </c>
      <c r="K22" s="881">
        <v>125</v>
      </c>
      <c r="L22" s="881">
        <v>52</v>
      </c>
      <c r="N22" s="524"/>
      <c r="O22" s="623"/>
      <c r="P22" s="623"/>
      <c r="Q22" s="623"/>
      <c r="R22" s="524"/>
    </row>
    <row r="23" spans="2:18" s="1" customFormat="1" ht="8.1" customHeight="1">
      <c r="B23" s="4"/>
      <c r="C23" s="9"/>
      <c r="D23" s="9"/>
      <c r="E23" s="9"/>
      <c r="F23" s="881"/>
      <c r="G23" s="897"/>
      <c r="H23" s="881"/>
      <c r="I23" s="881"/>
      <c r="J23" s="881"/>
      <c r="K23" s="881"/>
      <c r="L23" s="881"/>
      <c r="N23" s="426"/>
      <c r="O23" s="426"/>
      <c r="P23" s="426"/>
      <c r="Q23" s="426"/>
      <c r="R23" s="426"/>
    </row>
    <row r="24" spans="2:18" s="1" customFormat="1" ht="15" customHeight="1">
      <c r="B24" s="10" t="s">
        <v>33</v>
      </c>
      <c r="C24" s="11"/>
      <c r="D24" s="11"/>
      <c r="E24" s="6"/>
      <c r="F24" s="881"/>
      <c r="G24" s="895">
        <v>2018</v>
      </c>
      <c r="H24" s="881">
        <v>1435</v>
      </c>
      <c r="I24" s="881">
        <v>461</v>
      </c>
      <c r="J24" s="881">
        <v>131</v>
      </c>
      <c r="K24" s="881">
        <v>729</v>
      </c>
      <c r="L24" s="881">
        <v>114</v>
      </c>
      <c r="N24" s="426"/>
      <c r="O24" s="426"/>
      <c r="P24" s="426"/>
      <c r="Q24" s="426"/>
      <c r="R24" s="426"/>
    </row>
    <row r="25" spans="2:18" s="1" customFormat="1" ht="15" customHeight="1">
      <c r="B25" s="292" t="s">
        <v>93</v>
      </c>
      <c r="C25" s="9"/>
      <c r="D25" s="9"/>
      <c r="E25" s="6"/>
      <c r="F25" s="881"/>
      <c r="G25" s="895">
        <v>2019</v>
      </c>
      <c r="H25" s="881">
        <v>1372</v>
      </c>
      <c r="I25" s="881">
        <v>452</v>
      </c>
      <c r="J25" s="881">
        <v>132</v>
      </c>
      <c r="K25" s="881">
        <v>650</v>
      </c>
      <c r="L25" s="881">
        <v>138</v>
      </c>
      <c r="N25" s="426"/>
      <c r="O25" s="426"/>
      <c r="P25" s="426"/>
      <c r="Q25" s="426"/>
      <c r="R25" s="426"/>
    </row>
    <row r="26" spans="2:18" s="1" customFormat="1" ht="15" customHeight="1">
      <c r="B26" s="4"/>
      <c r="C26" s="9"/>
      <c r="D26" s="9"/>
      <c r="E26" s="6"/>
      <c r="F26" s="881"/>
      <c r="G26" s="895">
        <v>2020</v>
      </c>
      <c r="H26" s="881">
        <v>1291</v>
      </c>
      <c r="I26" s="881">
        <v>433</v>
      </c>
      <c r="J26" s="881">
        <v>61</v>
      </c>
      <c r="K26" s="881">
        <v>593</v>
      </c>
      <c r="L26" s="881">
        <v>204</v>
      </c>
      <c r="N26" s="426"/>
      <c r="O26" s="426"/>
      <c r="P26" s="426"/>
      <c r="Q26" s="426"/>
      <c r="R26" s="426"/>
    </row>
    <row r="27" spans="2:18" s="1" customFormat="1" ht="8.1" customHeight="1">
      <c r="B27" s="4"/>
      <c r="C27" s="9"/>
      <c r="D27" s="9"/>
      <c r="E27" s="9"/>
      <c r="F27" s="881"/>
      <c r="G27" s="897"/>
      <c r="H27" s="881"/>
      <c r="I27" s="881"/>
      <c r="J27" s="881"/>
      <c r="K27" s="881"/>
      <c r="L27" s="881"/>
      <c r="N27" s="426"/>
      <c r="O27" s="426"/>
      <c r="P27" s="426"/>
      <c r="Q27" s="426"/>
      <c r="R27" s="426"/>
    </row>
    <row r="28" spans="2:18" s="1" customFormat="1" ht="15" customHeight="1">
      <c r="B28" s="620" t="s">
        <v>272</v>
      </c>
      <c r="C28" s="9"/>
      <c r="D28" s="9"/>
      <c r="E28" s="6"/>
      <c r="F28" s="881"/>
      <c r="G28" s="895">
        <v>2018</v>
      </c>
      <c r="H28" s="881">
        <v>931</v>
      </c>
      <c r="I28" s="881">
        <v>296</v>
      </c>
      <c r="J28" s="881">
        <v>80</v>
      </c>
      <c r="K28" s="881">
        <v>491</v>
      </c>
      <c r="L28" s="881">
        <v>64</v>
      </c>
      <c r="N28" s="426"/>
      <c r="O28" s="426"/>
      <c r="P28" s="426"/>
      <c r="Q28" s="426"/>
      <c r="R28" s="426"/>
    </row>
    <row r="29" spans="2:18" s="1" customFormat="1" ht="15" customHeight="1">
      <c r="B29" s="292"/>
      <c r="C29" s="9"/>
      <c r="D29" s="9"/>
      <c r="E29" s="6"/>
      <c r="F29" s="881"/>
      <c r="G29" s="895">
        <v>2019</v>
      </c>
      <c r="H29" s="881">
        <v>899</v>
      </c>
      <c r="I29" s="881">
        <v>299</v>
      </c>
      <c r="J29" s="881">
        <v>80</v>
      </c>
      <c r="K29" s="881">
        <v>438</v>
      </c>
      <c r="L29" s="881">
        <v>82</v>
      </c>
      <c r="N29" s="426"/>
      <c r="O29" s="426"/>
      <c r="P29" s="426"/>
      <c r="Q29" s="426"/>
      <c r="R29" s="426"/>
    </row>
    <row r="30" spans="2:18" s="1" customFormat="1" ht="15" customHeight="1">
      <c r="B30" s="292"/>
      <c r="C30" s="9"/>
      <c r="D30" s="9"/>
      <c r="E30" s="6"/>
      <c r="F30" s="881"/>
      <c r="G30" s="895">
        <v>2020</v>
      </c>
      <c r="H30" s="881">
        <v>840</v>
      </c>
      <c r="I30" s="881">
        <v>277</v>
      </c>
      <c r="J30" s="881">
        <v>35</v>
      </c>
      <c r="K30" s="881">
        <v>403</v>
      </c>
      <c r="L30" s="881">
        <v>125</v>
      </c>
      <c r="N30" s="426"/>
      <c r="O30" s="426"/>
      <c r="P30" s="426"/>
      <c r="Q30" s="426"/>
      <c r="R30" s="426"/>
    </row>
    <row r="31" spans="2:18" s="1" customFormat="1" ht="8.1" customHeight="1">
      <c r="B31" s="625"/>
      <c r="C31" s="9"/>
      <c r="D31" s="9"/>
      <c r="E31" s="9"/>
      <c r="F31" s="881"/>
      <c r="G31" s="897"/>
      <c r="H31" s="881"/>
      <c r="I31" s="881"/>
      <c r="J31" s="881"/>
      <c r="K31" s="881"/>
      <c r="L31" s="881"/>
      <c r="N31" s="426"/>
      <c r="O31" s="426"/>
      <c r="P31" s="426"/>
      <c r="Q31" s="426"/>
      <c r="R31" s="426"/>
    </row>
    <row r="32" spans="2:18" s="1" customFormat="1" ht="15" customHeight="1">
      <c r="B32" s="620" t="s">
        <v>386</v>
      </c>
      <c r="C32" s="9"/>
      <c r="D32" s="9"/>
      <c r="E32" s="6"/>
      <c r="F32" s="881"/>
      <c r="G32" s="895">
        <v>2018</v>
      </c>
      <c r="H32" s="881">
        <v>504</v>
      </c>
      <c r="I32" s="881">
        <v>165</v>
      </c>
      <c r="J32" s="881">
        <v>51</v>
      </c>
      <c r="K32" s="881">
        <v>238</v>
      </c>
      <c r="L32" s="881">
        <v>50</v>
      </c>
      <c r="N32" s="426"/>
      <c r="O32" s="426"/>
      <c r="P32" s="426"/>
      <c r="Q32" s="426"/>
      <c r="R32" s="426"/>
    </row>
    <row r="33" spans="1:18" s="1" customFormat="1" ht="15" customHeight="1">
      <c r="B33" s="10"/>
      <c r="C33" s="9"/>
      <c r="D33" s="9"/>
      <c r="E33" s="6"/>
      <c r="F33" s="881"/>
      <c r="G33" s="895">
        <v>2019</v>
      </c>
      <c r="H33" s="881">
        <v>473</v>
      </c>
      <c r="I33" s="881">
        <v>153</v>
      </c>
      <c r="J33" s="881">
        <v>52</v>
      </c>
      <c r="K33" s="881">
        <v>212</v>
      </c>
      <c r="L33" s="881">
        <v>56</v>
      </c>
      <c r="N33" s="426"/>
      <c r="O33" s="426"/>
      <c r="P33" s="426"/>
      <c r="Q33" s="426"/>
      <c r="R33" s="426"/>
    </row>
    <row r="34" spans="1:18" s="1" customFormat="1" ht="15" customHeight="1">
      <c r="B34" s="10"/>
      <c r="C34" s="9"/>
      <c r="D34" s="9"/>
      <c r="E34" s="6"/>
      <c r="F34" s="881"/>
      <c r="G34" s="895">
        <v>2020</v>
      </c>
      <c r="H34" s="881">
        <v>451</v>
      </c>
      <c r="I34" s="881">
        <v>156</v>
      </c>
      <c r="J34" s="881">
        <v>26</v>
      </c>
      <c r="K34" s="881">
        <v>190</v>
      </c>
      <c r="L34" s="881">
        <v>79</v>
      </c>
      <c r="M34" s="619"/>
    </row>
    <row r="35" spans="1:18" s="1" customFormat="1" ht="8.1" customHeight="1">
      <c r="B35" s="10"/>
      <c r="C35" s="9"/>
      <c r="D35" s="9"/>
      <c r="F35" s="885"/>
      <c r="G35" s="898"/>
      <c r="H35" s="885"/>
      <c r="I35" s="885"/>
      <c r="J35" s="885"/>
      <c r="K35" s="885"/>
      <c r="L35" s="885"/>
    </row>
    <row r="36" spans="1:18" s="162" customFormat="1" ht="8.1" customHeight="1" thickBot="1">
      <c r="A36" s="13"/>
      <c r="B36" s="13"/>
      <c r="C36" s="13"/>
      <c r="D36" s="13"/>
      <c r="E36" s="13"/>
      <c r="F36" s="154"/>
      <c r="G36" s="899"/>
      <c r="H36" s="154"/>
      <c r="I36" s="154"/>
      <c r="J36" s="154"/>
      <c r="K36" s="154"/>
      <c r="L36" s="154"/>
      <c r="M36" s="14"/>
    </row>
    <row r="37" spans="1:18" s="162" customFormat="1" ht="15" customHeight="1" thickTop="1">
      <c r="B37" s="15"/>
      <c r="C37" s="15"/>
      <c r="D37" s="15"/>
      <c r="E37" s="1"/>
      <c r="F37" s="886"/>
      <c r="G37" s="898"/>
      <c r="H37" s="886"/>
      <c r="I37" s="886"/>
      <c r="J37" s="886"/>
      <c r="K37" s="886"/>
      <c r="L37" s="886"/>
      <c r="M37" s="128" t="s">
        <v>34</v>
      </c>
    </row>
    <row r="38" spans="1:18" s="162" customFormat="1" ht="15" customHeight="1">
      <c r="B38" s="15"/>
      <c r="C38" s="15"/>
      <c r="D38" s="15"/>
      <c r="E38" s="15"/>
      <c r="F38" s="886"/>
      <c r="G38" s="900"/>
      <c r="H38" s="886"/>
      <c r="I38" s="886"/>
      <c r="J38" s="886"/>
      <c r="K38" s="886"/>
      <c r="L38" s="886"/>
      <c r="M38" s="20" t="s">
        <v>35</v>
      </c>
    </row>
    <row r="39" spans="1:18" s="162" customFormat="1" ht="15" customHeight="1">
      <c r="A39" s="626" t="s">
        <v>387</v>
      </c>
      <c r="B39" s="37"/>
      <c r="C39" s="37"/>
      <c r="D39" s="37"/>
      <c r="E39" s="37"/>
      <c r="F39" s="887"/>
      <c r="G39" s="901"/>
      <c r="H39" s="887"/>
      <c r="I39" s="887"/>
      <c r="J39" s="887"/>
      <c r="K39" s="887"/>
      <c r="L39" s="887"/>
    </row>
    <row r="40" spans="1:18" s="162" customFormat="1" ht="15" customHeight="1">
      <c r="A40" s="627" t="s">
        <v>180</v>
      </c>
      <c r="B40" s="159" t="s">
        <v>85</v>
      </c>
      <c r="C40" s="16"/>
      <c r="D40" s="37"/>
      <c r="E40" s="37"/>
      <c r="F40" s="887"/>
      <c r="G40" s="901"/>
      <c r="H40" s="887"/>
      <c r="I40" s="887"/>
      <c r="J40" s="887"/>
      <c r="K40" s="887"/>
      <c r="L40" s="887"/>
    </row>
    <row r="41" spans="1:18" s="162" customFormat="1" ht="15" customHeight="1">
      <c r="A41" s="37"/>
      <c r="B41" s="160" t="s">
        <v>86</v>
      </c>
      <c r="C41" s="38"/>
      <c r="D41" s="37"/>
      <c r="E41" s="37"/>
      <c r="F41" s="887"/>
      <c r="G41" s="901"/>
      <c r="H41" s="887"/>
      <c r="I41" s="887"/>
      <c r="J41" s="887"/>
      <c r="K41" s="887"/>
      <c r="L41" s="887"/>
    </row>
    <row r="42" spans="1:18" s="162" customFormat="1" ht="8.1" customHeight="1">
      <c r="A42" s="37"/>
      <c r="B42" s="160"/>
      <c r="C42" s="38"/>
      <c r="D42" s="37"/>
      <c r="E42" s="37"/>
      <c r="F42" s="887"/>
      <c r="G42" s="901"/>
      <c r="H42" s="887"/>
      <c r="I42" s="887"/>
      <c r="J42" s="887"/>
      <c r="K42" s="887"/>
      <c r="L42" s="887"/>
    </row>
    <row r="43" spans="1:18" s="162" customFormat="1" ht="15" customHeight="1">
      <c r="A43" s="627" t="s">
        <v>181</v>
      </c>
      <c r="B43" s="626" t="s">
        <v>87</v>
      </c>
      <c r="C43" s="39"/>
      <c r="D43" s="37"/>
      <c r="E43" s="37"/>
      <c r="F43" s="887"/>
      <c r="G43" s="901"/>
      <c r="H43" s="887"/>
      <c r="I43" s="887"/>
      <c r="J43" s="887"/>
      <c r="K43" s="887"/>
      <c r="L43" s="887"/>
    </row>
    <row r="44" spans="1:18" s="162" customFormat="1" ht="15" customHeight="1">
      <c r="A44" s="37"/>
      <c r="B44" s="628" t="s">
        <v>126</v>
      </c>
      <c r="C44" s="39"/>
      <c r="D44" s="37"/>
      <c r="E44" s="37"/>
      <c r="F44" s="887"/>
      <c r="G44" s="901"/>
      <c r="H44" s="887"/>
      <c r="I44" s="887"/>
      <c r="J44" s="887"/>
      <c r="K44" s="887"/>
      <c r="L44" s="887"/>
    </row>
    <row r="45" spans="1:18" s="162" customFormat="1" ht="8.1" customHeight="1">
      <c r="A45" s="37"/>
      <c r="B45" s="628"/>
      <c r="C45" s="39"/>
      <c r="D45" s="37"/>
      <c r="E45" s="37"/>
      <c r="F45" s="887"/>
      <c r="G45" s="901"/>
      <c r="H45" s="887"/>
      <c r="I45" s="887"/>
      <c r="J45" s="887"/>
      <c r="K45" s="887"/>
      <c r="L45" s="887"/>
    </row>
    <row r="46" spans="1:18" s="162" customFormat="1" ht="15" customHeight="1">
      <c r="A46" s="627" t="s">
        <v>182</v>
      </c>
      <c r="B46" s="626" t="s">
        <v>88</v>
      </c>
      <c r="C46" s="39"/>
      <c r="D46" s="37"/>
      <c r="E46" s="37"/>
      <c r="F46" s="887"/>
      <c r="G46" s="901"/>
      <c r="H46" s="887"/>
      <c r="I46" s="887"/>
      <c r="J46" s="887"/>
      <c r="K46" s="887"/>
      <c r="L46" s="887"/>
    </row>
    <row r="47" spans="1:18" s="162" customFormat="1" ht="15" customHeight="1">
      <c r="A47" s="37"/>
      <c r="B47" s="628" t="s">
        <v>127</v>
      </c>
      <c r="C47" s="39"/>
      <c r="D47" s="37"/>
      <c r="E47" s="37"/>
      <c r="F47" s="887"/>
      <c r="G47" s="901"/>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11.7109375" style="635" customWidth="1"/>
    <col min="7" max="7" width="6.7109375" style="889" customWidth="1"/>
    <col min="8" max="8" width="14.85546875" style="635"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890"/>
      <c r="H3" s="96"/>
      <c r="I3" s="96"/>
      <c r="J3" s="96"/>
      <c r="K3" s="96"/>
      <c r="L3" s="96"/>
    </row>
    <row r="4" spans="1:17" ht="16.350000000000001" customHeight="1">
      <c r="A4" s="162"/>
      <c r="B4" s="97" t="s">
        <v>108</v>
      </c>
      <c r="C4" s="42" t="s">
        <v>525</v>
      </c>
      <c r="D4" s="42"/>
      <c r="E4" s="42"/>
      <c r="F4" s="96"/>
      <c r="G4" s="891"/>
      <c r="H4" s="96"/>
      <c r="I4" s="96"/>
      <c r="J4" s="96"/>
      <c r="K4" s="96"/>
      <c r="L4" s="96"/>
    </row>
    <row r="5" spans="1:17" ht="13.15" customHeight="1" thickBot="1">
      <c r="A5" s="2"/>
      <c r="B5" s="2"/>
      <c r="C5" s="2"/>
      <c r="D5" s="2"/>
      <c r="E5" s="2"/>
      <c r="F5" s="3"/>
      <c r="G5" s="892"/>
      <c r="H5" s="3"/>
      <c r="I5" s="3"/>
      <c r="J5" s="3"/>
      <c r="K5" s="3"/>
      <c r="L5" s="3"/>
    </row>
    <row r="6" spans="1:17" s="1" customFormat="1" ht="42.95" customHeight="1" thickBot="1">
      <c r="A6" s="393"/>
      <c r="B6" s="964" t="s">
        <v>385</v>
      </c>
      <c r="C6" s="964"/>
      <c r="D6" s="964"/>
      <c r="E6" s="964"/>
      <c r="F6" s="173"/>
      <c r="G6" s="893"/>
      <c r="H6" s="286" t="s">
        <v>494</v>
      </c>
      <c r="I6" s="173" t="s">
        <v>493</v>
      </c>
      <c r="J6" s="173" t="s">
        <v>492</v>
      </c>
      <c r="K6" s="173" t="s">
        <v>491</v>
      </c>
      <c r="L6" s="173" t="s">
        <v>490</v>
      </c>
      <c r="M6" s="393"/>
    </row>
    <row r="7" spans="1:17" s="1" customFormat="1" ht="16.350000000000001" customHeight="1">
      <c r="B7" s="4"/>
      <c r="C7" s="4"/>
      <c r="D7" s="4"/>
      <c r="E7" s="4"/>
      <c r="F7" s="809"/>
      <c r="G7" s="894"/>
      <c r="H7" s="809"/>
      <c r="I7" s="809"/>
      <c r="J7" s="809"/>
      <c r="K7" s="809"/>
      <c r="L7" s="809"/>
    </row>
    <row r="8" spans="1:17" s="1" customFormat="1" ht="15" customHeight="1">
      <c r="B8" s="5" t="s">
        <v>132</v>
      </c>
      <c r="C8" s="4"/>
      <c r="D8" s="4"/>
      <c r="E8" s="6"/>
      <c r="F8" s="881"/>
      <c r="G8" s="895">
        <v>2018</v>
      </c>
      <c r="H8" s="882">
        <v>1887</v>
      </c>
      <c r="I8" s="882">
        <v>575</v>
      </c>
      <c r="J8" s="882">
        <v>162</v>
      </c>
      <c r="K8" s="882">
        <v>998</v>
      </c>
      <c r="L8" s="882">
        <v>152</v>
      </c>
    </row>
    <row r="9" spans="1:17" s="1" customFormat="1" ht="15" customHeight="1">
      <c r="B9" s="7" t="s">
        <v>133</v>
      </c>
      <c r="C9" s="4"/>
      <c r="D9" s="4"/>
      <c r="E9" s="6"/>
      <c r="F9" s="881"/>
      <c r="G9" s="895">
        <v>2019</v>
      </c>
      <c r="H9" s="882">
        <v>2070</v>
      </c>
      <c r="I9" s="882">
        <v>626</v>
      </c>
      <c r="J9" s="882">
        <v>192</v>
      </c>
      <c r="K9" s="882">
        <v>1051</v>
      </c>
      <c r="L9" s="882">
        <v>201</v>
      </c>
    </row>
    <row r="10" spans="1:17" s="1" customFormat="1" ht="15" customHeight="1">
      <c r="B10" s="7"/>
      <c r="C10" s="4"/>
      <c r="D10" s="4"/>
      <c r="E10" s="6"/>
      <c r="F10" s="881"/>
      <c r="G10" s="895">
        <v>2020</v>
      </c>
      <c r="H10" s="882">
        <v>1970</v>
      </c>
      <c r="I10" s="882">
        <v>626</v>
      </c>
      <c r="J10" s="882">
        <v>95</v>
      </c>
      <c r="K10" s="882">
        <v>934</v>
      </c>
      <c r="L10" s="882">
        <v>315</v>
      </c>
    </row>
    <row r="11" spans="1:17" s="1" customFormat="1" ht="8.1" customHeight="1">
      <c r="B11" s="4"/>
      <c r="C11" s="4"/>
      <c r="D11" s="4"/>
      <c r="E11" s="4"/>
      <c r="F11" s="881"/>
      <c r="G11" s="906"/>
      <c r="H11" s="882"/>
      <c r="I11" s="881"/>
      <c r="J11" s="881"/>
      <c r="K11" s="881"/>
      <c r="L11" s="881"/>
    </row>
    <row r="12" spans="1:17" s="1" customFormat="1" ht="15" customHeight="1">
      <c r="B12" s="10" t="s">
        <v>134</v>
      </c>
      <c r="C12" s="8"/>
      <c r="D12" s="8"/>
      <c r="E12" s="6"/>
      <c r="F12" s="881"/>
      <c r="G12" s="895">
        <v>2018</v>
      </c>
      <c r="H12" s="881">
        <v>452</v>
      </c>
      <c r="I12" s="881">
        <v>114</v>
      </c>
      <c r="J12" s="881">
        <v>31</v>
      </c>
      <c r="K12" s="881">
        <v>269</v>
      </c>
      <c r="L12" s="881">
        <v>38</v>
      </c>
    </row>
    <row r="13" spans="1:17" s="1" customFormat="1" ht="15" customHeight="1">
      <c r="B13" s="292" t="s">
        <v>135</v>
      </c>
      <c r="C13" s="9"/>
      <c r="D13" s="9"/>
      <c r="E13" s="6"/>
      <c r="F13" s="881"/>
      <c r="G13" s="895">
        <v>2019</v>
      </c>
      <c r="H13" s="881">
        <v>698</v>
      </c>
      <c r="I13" s="881">
        <v>174</v>
      </c>
      <c r="J13" s="881">
        <v>60</v>
      </c>
      <c r="K13" s="881">
        <v>401</v>
      </c>
      <c r="L13" s="881">
        <v>63</v>
      </c>
    </row>
    <row r="14" spans="1:17" s="1" customFormat="1" ht="15" customHeight="1">
      <c r="B14" s="7"/>
      <c r="C14" s="9"/>
      <c r="D14" s="9"/>
      <c r="E14" s="6"/>
      <c r="F14" s="881"/>
      <c r="G14" s="895">
        <v>2020</v>
      </c>
      <c r="H14" s="881">
        <v>679</v>
      </c>
      <c r="I14" s="881">
        <v>193</v>
      </c>
      <c r="J14" s="881">
        <v>34</v>
      </c>
      <c r="K14" s="881">
        <v>341</v>
      </c>
      <c r="L14" s="881">
        <v>111</v>
      </c>
    </row>
    <row r="15" spans="1:17" s="1" customFormat="1" ht="8.1" customHeight="1">
      <c r="B15" s="7"/>
      <c r="C15" s="9"/>
      <c r="D15" s="9"/>
      <c r="E15" s="34"/>
      <c r="F15" s="881"/>
      <c r="G15" s="896"/>
      <c r="H15" s="881"/>
      <c r="I15" s="881"/>
      <c r="J15" s="881"/>
      <c r="K15" s="881"/>
      <c r="L15" s="881"/>
    </row>
    <row r="16" spans="1:17" s="1" customFormat="1" ht="15" customHeight="1">
      <c r="B16" s="620" t="s">
        <v>450</v>
      </c>
      <c r="C16" s="630"/>
      <c r="D16" s="9"/>
      <c r="E16" s="6"/>
      <c r="F16" s="881"/>
      <c r="G16" s="895">
        <v>2018</v>
      </c>
      <c r="H16" s="881">
        <v>26</v>
      </c>
      <c r="I16" s="881">
        <v>11</v>
      </c>
      <c r="J16" s="881">
        <v>3</v>
      </c>
      <c r="K16" s="881">
        <v>6</v>
      </c>
      <c r="L16" s="881">
        <v>6</v>
      </c>
      <c r="O16" s="621"/>
      <c r="P16" s="621"/>
      <c r="Q16" s="621"/>
    </row>
    <row r="17" spans="1:18" s="1" customFormat="1" ht="15" customHeight="1">
      <c r="B17" s="292"/>
      <c r="C17" s="630"/>
      <c r="D17" s="9"/>
      <c r="E17" s="6"/>
      <c r="F17" s="881"/>
      <c r="G17" s="895">
        <v>2019</v>
      </c>
      <c r="H17" s="881">
        <v>41</v>
      </c>
      <c r="I17" s="881">
        <v>17</v>
      </c>
      <c r="J17" s="881">
        <v>8</v>
      </c>
      <c r="K17" s="881">
        <v>6</v>
      </c>
      <c r="L17" s="881">
        <v>10</v>
      </c>
      <c r="O17" s="621"/>
      <c r="P17" s="621"/>
      <c r="Q17" s="621"/>
      <c r="R17" s="120"/>
    </row>
    <row r="18" spans="1:18" s="1" customFormat="1" ht="15" customHeight="1">
      <c r="B18" s="292"/>
      <c r="C18" s="630"/>
      <c r="D18" s="9"/>
      <c r="E18" s="6"/>
      <c r="F18" s="902"/>
      <c r="G18" s="895">
        <v>2020</v>
      </c>
      <c r="H18" s="902">
        <v>45</v>
      </c>
      <c r="I18" s="902">
        <v>21</v>
      </c>
      <c r="J18" s="902">
        <v>5</v>
      </c>
      <c r="K18" s="902">
        <v>6</v>
      </c>
      <c r="L18" s="902">
        <v>13</v>
      </c>
      <c r="O18" s="621"/>
      <c r="P18" s="621"/>
      <c r="Q18" s="621"/>
      <c r="R18" s="619"/>
    </row>
    <row r="19" spans="1:18" s="1" customFormat="1" ht="8.1" customHeight="1">
      <c r="B19" s="625"/>
      <c r="C19" s="630"/>
      <c r="D19" s="9"/>
      <c r="E19" s="9"/>
      <c r="F19" s="881"/>
      <c r="G19" s="897"/>
      <c r="H19" s="881"/>
      <c r="I19" s="881"/>
      <c r="J19" s="881"/>
      <c r="K19" s="881"/>
      <c r="L19" s="881"/>
      <c r="O19" s="621"/>
      <c r="P19" s="621"/>
      <c r="Q19" s="621"/>
      <c r="R19" s="145"/>
    </row>
    <row r="20" spans="1:18" s="1" customFormat="1" ht="15" customHeight="1">
      <c r="B20" s="620" t="s">
        <v>390</v>
      </c>
      <c r="C20" s="630"/>
      <c r="D20" s="9"/>
      <c r="E20" s="6"/>
      <c r="F20" s="881"/>
      <c r="G20" s="895">
        <v>2018</v>
      </c>
      <c r="H20" s="881">
        <v>6</v>
      </c>
      <c r="I20" s="881">
        <v>3</v>
      </c>
      <c r="J20" s="881">
        <v>1</v>
      </c>
      <c r="K20" s="881">
        <v>2</v>
      </c>
      <c r="L20" s="881" t="s">
        <v>500</v>
      </c>
      <c r="O20" s="623"/>
      <c r="P20" s="623"/>
      <c r="Q20" s="623"/>
      <c r="R20" s="145"/>
    </row>
    <row r="21" spans="1:18" s="1" customFormat="1" ht="15" customHeight="1">
      <c r="B21" s="292"/>
      <c r="C21" s="630"/>
      <c r="D21" s="9"/>
      <c r="E21" s="6"/>
      <c r="F21" s="881"/>
      <c r="G21" s="895">
        <v>2019</v>
      </c>
      <c r="H21" s="881">
        <v>21</v>
      </c>
      <c r="I21" s="881">
        <v>6</v>
      </c>
      <c r="J21" s="881">
        <v>9</v>
      </c>
      <c r="K21" s="881">
        <v>6</v>
      </c>
      <c r="L21" s="881" t="s">
        <v>500</v>
      </c>
      <c r="O21" s="621"/>
      <c r="P21" s="621"/>
      <c r="Q21" s="621"/>
      <c r="R21" s="619"/>
    </row>
    <row r="22" spans="1:18" s="1" customFormat="1" ht="15" customHeight="1">
      <c r="B22" s="292"/>
      <c r="C22" s="630"/>
      <c r="D22" s="9"/>
      <c r="E22" s="6"/>
      <c r="F22" s="881"/>
      <c r="G22" s="895">
        <v>2020</v>
      </c>
      <c r="H22" s="881">
        <v>20</v>
      </c>
      <c r="I22" s="881">
        <v>4</v>
      </c>
      <c r="J22" s="881">
        <v>5</v>
      </c>
      <c r="K22" s="881">
        <v>6</v>
      </c>
      <c r="L22" s="881">
        <v>5</v>
      </c>
      <c r="O22" s="621"/>
      <c r="P22" s="621"/>
      <c r="Q22" s="621"/>
      <c r="R22" s="619"/>
    </row>
    <row r="23" spans="1:18" s="1" customFormat="1" ht="8.1" customHeight="1">
      <c r="B23" s="292"/>
      <c r="C23" s="630"/>
      <c r="D23" s="9"/>
      <c r="E23" s="6"/>
      <c r="F23" s="881"/>
      <c r="G23" s="895"/>
      <c r="H23" s="881"/>
      <c r="I23" s="881"/>
      <c r="J23" s="881"/>
      <c r="K23" s="881"/>
      <c r="L23" s="881"/>
      <c r="O23" s="621"/>
      <c r="P23" s="621"/>
      <c r="Q23" s="621"/>
      <c r="R23" s="145"/>
    </row>
    <row r="24" spans="1:18" s="1" customFormat="1" ht="15" customHeight="1">
      <c r="B24" s="631" t="s">
        <v>447</v>
      </c>
      <c r="C24" s="630"/>
      <c r="D24" s="9"/>
      <c r="E24" s="6"/>
      <c r="F24" s="881"/>
      <c r="G24" s="895">
        <v>2018</v>
      </c>
      <c r="H24" s="881" t="s">
        <v>500</v>
      </c>
      <c r="I24" s="881" t="s">
        <v>500</v>
      </c>
      <c r="J24" s="881" t="s">
        <v>500</v>
      </c>
      <c r="K24" s="881" t="s">
        <v>500</v>
      </c>
      <c r="L24" s="881" t="s">
        <v>500</v>
      </c>
      <c r="O24" s="621"/>
      <c r="P24" s="621"/>
      <c r="Q24" s="621"/>
      <c r="R24" s="619"/>
    </row>
    <row r="25" spans="1:18" s="1" customFormat="1" ht="15" customHeight="1">
      <c r="B25" s="111"/>
      <c r="C25" s="630"/>
      <c r="D25" s="9"/>
      <c r="E25" s="6"/>
      <c r="F25" s="881"/>
      <c r="G25" s="895">
        <v>2019</v>
      </c>
      <c r="H25" s="881" t="s">
        <v>500</v>
      </c>
      <c r="I25" s="881" t="s">
        <v>500</v>
      </c>
      <c r="J25" s="881" t="s">
        <v>500</v>
      </c>
      <c r="K25" s="881" t="s">
        <v>500</v>
      </c>
      <c r="L25" s="881" t="s">
        <v>500</v>
      </c>
      <c r="O25" s="623"/>
      <c r="P25" s="623"/>
      <c r="Q25" s="623"/>
      <c r="R25" s="619"/>
    </row>
    <row r="26" spans="1:18" s="1" customFormat="1" ht="15" customHeight="1">
      <c r="B26" s="632"/>
      <c r="C26" s="630"/>
      <c r="D26" s="9"/>
      <c r="E26" s="6"/>
      <c r="F26" s="881"/>
      <c r="G26" s="895">
        <v>2020</v>
      </c>
      <c r="H26" s="881" t="s">
        <v>500</v>
      </c>
      <c r="I26" s="881" t="s">
        <v>500</v>
      </c>
      <c r="J26" s="881" t="s">
        <v>500</v>
      </c>
      <c r="K26" s="881" t="s">
        <v>500</v>
      </c>
      <c r="L26" s="881" t="s">
        <v>500</v>
      </c>
      <c r="O26" s="621"/>
      <c r="P26" s="621"/>
      <c r="Q26" s="621"/>
      <c r="R26" s="619"/>
    </row>
    <row r="27" spans="1:18" s="1" customFormat="1" ht="8.1" customHeight="1">
      <c r="B27" s="632"/>
      <c r="C27" s="630"/>
      <c r="D27" s="9"/>
      <c r="E27" s="6"/>
      <c r="F27" s="881"/>
      <c r="G27" s="895"/>
      <c r="H27" s="881"/>
      <c r="I27" s="881"/>
      <c r="J27" s="881"/>
      <c r="K27" s="881"/>
      <c r="L27" s="881"/>
      <c r="O27" s="623"/>
      <c r="P27" s="623"/>
      <c r="Q27" s="623"/>
      <c r="R27" s="619"/>
    </row>
    <row r="28" spans="1:18" s="1" customFormat="1" ht="15" customHeight="1">
      <c r="B28" s="620" t="s">
        <v>391</v>
      </c>
      <c r="C28" s="630"/>
      <c r="D28" s="9"/>
      <c r="E28" s="6"/>
      <c r="F28" s="881"/>
      <c r="G28" s="895">
        <v>2018</v>
      </c>
      <c r="H28" s="881">
        <v>420</v>
      </c>
      <c r="I28" s="881">
        <v>100</v>
      </c>
      <c r="J28" s="881">
        <v>27</v>
      </c>
      <c r="K28" s="881">
        <v>261</v>
      </c>
      <c r="L28" s="881">
        <v>32</v>
      </c>
    </row>
    <row r="29" spans="1:18" s="1" customFormat="1" ht="15" customHeight="1">
      <c r="B29" s="4"/>
      <c r="C29" s="9"/>
      <c r="D29" s="9"/>
      <c r="E29" s="6"/>
      <c r="F29" s="881"/>
      <c r="G29" s="895">
        <v>2019</v>
      </c>
      <c r="H29" s="881">
        <v>636</v>
      </c>
      <c r="I29" s="881">
        <v>151</v>
      </c>
      <c r="J29" s="881">
        <v>43</v>
      </c>
      <c r="K29" s="881">
        <v>389</v>
      </c>
      <c r="L29" s="881">
        <v>53</v>
      </c>
    </row>
    <row r="30" spans="1:18" s="1" customFormat="1" ht="15" customHeight="1">
      <c r="B30" s="4"/>
      <c r="C30" s="9"/>
      <c r="D30" s="9"/>
      <c r="E30" s="6"/>
      <c r="F30" s="881"/>
      <c r="G30" s="895">
        <v>2020</v>
      </c>
      <c r="H30" s="881">
        <v>614</v>
      </c>
      <c r="I30" s="881">
        <v>168</v>
      </c>
      <c r="J30" s="881">
        <v>24</v>
      </c>
      <c r="K30" s="881">
        <v>329</v>
      </c>
      <c r="L30" s="881">
        <v>93</v>
      </c>
    </row>
    <row r="31" spans="1:18" s="1" customFormat="1" ht="8.1" customHeight="1">
      <c r="A31" s="633"/>
      <c r="B31" s="633"/>
      <c r="C31" s="633"/>
      <c r="D31" s="633"/>
      <c r="E31" s="633"/>
      <c r="F31" s="881"/>
      <c r="G31" s="904"/>
      <c r="H31" s="881"/>
      <c r="I31" s="881"/>
      <c r="J31" s="881"/>
      <c r="K31" s="881"/>
      <c r="L31" s="881"/>
    </row>
    <row r="32" spans="1:18" s="1" customFormat="1" ht="15" customHeight="1">
      <c r="B32" s="10" t="s">
        <v>33</v>
      </c>
      <c r="C32" s="11"/>
      <c r="D32" s="11"/>
      <c r="E32" s="6"/>
      <c r="F32" s="881"/>
      <c r="G32" s="895">
        <v>2018</v>
      </c>
      <c r="H32" s="881">
        <v>1435</v>
      </c>
      <c r="I32" s="881">
        <v>461</v>
      </c>
      <c r="J32" s="881">
        <v>131</v>
      </c>
      <c r="K32" s="881">
        <v>729</v>
      </c>
      <c r="L32" s="881">
        <v>114</v>
      </c>
    </row>
    <row r="33" spans="2:18" s="1" customFormat="1" ht="15" customHeight="1">
      <c r="B33" s="292" t="s">
        <v>93</v>
      </c>
      <c r="C33" s="9"/>
      <c r="D33" s="9"/>
      <c r="E33" s="6"/>
      <c r="F33" s="881"/>
      <c r="G33" s="895">
        <v>2019</v>
      </c>
      <c r="H33" s="881">
        <v>1372</v>
      </c>
      <c r="I33" s="881">
        <v>452</v>
      </c>
      <c r="J33" s="881">
        <v>132</v>
      </c>
      <c r="K33" s="881">
        <v>650</v>
      </c>
      <c r="L33" s="881">
        <v>138</v>
      </c>
    </row>
    <row r="34" spans="2:18" s="1" customFormat="1" ht="15" customHeight="1">
      <c r="B34" s="4"/>
      <c r="C34" s="9"/>
      <c r="D34" s="9"/>
      <c r="E34" s="6"/>
      <c r="F34" s="881"/>
      <c r="G34" s="895">
        <v>2020</v>
      </c>
      <c r="H34" s="881">
        <v>1291</v>
      </c>
      <c r="I34" s="881">
        <v>433</v>
      </c>
      <c r="J34" s="881">
        <v>61</v>
      </c>
      <c r="K34" s="881">
        <v>593</v>
      </c>
      <c r="L34" s="881">
        <v>204</v>
      </c>
    </row>
    <row r="35" spans="2:18" s="1" customFormat="1" ht="8.1" customHeight="1">
      <c r="B35" s="4"/>
      <c r="C35" s="9"/>
      <c r="D35" s="9"/>
      <c r="E35" s="9"/>
      <c r="F35" s="881"/>
      <c r="G35" s="897"/>
      <c r="H35" s="881"/>
      <c r="I35" s="881"/>
      <c r="J35" s="881"/>
      <c r="K35" s="881"/>
      <c r="L35" s="881"/>
    </row>
    <row r="36" spans="2:18" s="1" customFormat="1" ht="15" customHeight="1">
      <c r="B36" s="620" t="s">
        <v>450</v>
      </c>
      <c r="C36" s="9"/>
      <c r="D36" s="9"/>
      <c r="E36" s="6"/>
      <c r="F36" s="881"/>
      <c r="G36" s="895">
        <v>2018</v>
      </c>
      <c r="H36" s="881">
        <v>73</v>
      </c>
      <c r="I36" s="881">
        <v>38</v>
      </c>
      <c r="J36" s="881">
        <v>11</v>
      </c>
      <c r="K36" s="881">
        <v>13</v>
      </c>
      <c r="L36" s="881">
        <v>11</v>
      </c>
      <c r="O36" s="619"/>
      <c r="P36" s="619"/>
      <c r="Q36" s="619"/>
      <c r="R36" s="619"/>
    </row>
    <row r="37" spans="2:18" s="1" customFormat="1" ht="15" customHeight="1">
      <c r="B37" s="292"/>
      <c r="C37" s="9"/>
      <c r="D37" s="9"/>
      <c r="E37" s="6"/>
      <c r="F37" s="881"/>
      <c r="G37" s="895">
        <v>2019</v>
      </c>
      <c r="H37" s="881">
        <v>72</v>
      </c>
      <c r="I37" s="881">
        <v>35</v>
      </c>
      <c r="J37" s="881">
        <v>10</v>
      </c>
      <c r="K37" s="881">
        <v>14</v>
      </c>
      <c r="L37" s="881">
        <v>13</v>
      </c>
      <c r="O37" s="619"/>
      <c r="P37" s="619"/>
      <c r="Q37" s="619"/>
      <c r="R37" s="619"/>
    </row>
    <row r="38" spans="2:18" s="1" customFormat="1" ht="15" customHeight="1">
      <c r="B38" s="292"/>
      <c r="C38" s="9"/>
      <c r="D38" s="9"/>
      <c r="E38" s="6"/>
      <c r="F38" s="902"/>
      <c r="G38" s="895">
        <v>2020</v>
      </c>
      <c r="H38" s="902">
        <v>73</v>
      </c>
      <c r="I38" s="902">
        <v>36</v>
      </c>
      <c r="J38" s="902">
        <v>5</v>
      </c>
      <c r="K38" s="902">
        <v>11</v>
      </c>
      <c r="L38" s="902">
        <v>21</v>
      </c>
      <c r="O38" s="524"/>
      <c r="P38" s="621"/>
      <c r="Q38" s="621"/>
      <c r="R38" s="524"/>
    </row>
    <row r="39" spans="2:18" s="1" customFormat="1" ht="8.1" customHeight="1">
      <c r="B39" s="625"/>
      <c r="C39" s="9"/>
      <c r="D39" s="9"/>
      <c r="E39" s="9"/>
      <c r="F39" s="881"/>
      <c r="G39" s="897"/>
      <c r="H39" s="881"/>
      <c r="I39" s="881"/>
      <c r="J39" s="881"/>
      <c r="K39" s="881"/>
      <c r="L39" s="881"/>
      <c r="O39" s="524"/>
      <c r="P39" s="621"/>
      <c r="Q39" s="621"/>
      <c r="R39" s="524"/>
    </row>
    <row r="40" spans="2:18" s="1" customFormat="1" ht="15" customHeight="1">
      <c r="B40" s="620" t="s">
        <v>390</v>
      </c>
      <c r="C40" s="9"/>
      <c r="D40" s="9"/>
      <c r="E40" s="6"/>
      <c r="F40" s="881"/>
      <c r="G40" s="895">
        <v>2018</v>
      </c>
      <c r="H40" s="881">
        <v>36</v>
      </c>
      <c r="I40" s="881">
        <v>12</v>
      </c>
      <c r="J40" s="881">
        <v>8</v>
      </c>
      <c r="K40" s="881">
        <v>12</v>
      </c>
      <c r="L40" s="881">
        <v>4</v>
      </c>
      <c r="O40" s="524"/>
      <c r="P40" s="621"/>
      <c r="Q40" s="621"/>
      <c r="R40" s="524"/>
    </row>
    <row r="41" spans="2:18" s="1" customFormat="1" ht="15" customHeight="1">
      <c r="B41" s="292"/>
      <c r="C41" s="9"/>
      <c r="D41" s="9"/>
      <c r="E41" s="6"/>
      <c r="F41" s="881"/>
      <c r="G41" s="895">
        <v>2019</v>
      </c>
      <c r="H41" s="881">
        <v>37</v>
      </c>
      <c r="I41" s="881">
        <v>12</v>
      </c>
      <c r="J41" s="881">
        <v>12</v>
      </c>
      <c r="K41" s="881">
        <v>10</v>
      </c>
      <c r="L41" s="881">
        <v>3</v>
      </c>
      <c r="O41" s="524"/>
      <c r="P41" s="621"/>
      <c r="Q41" s="621"/>
      <c r="R41" s="524"/>
    </row>
    <row r="42" spans="2:18" s="1" customFormat="1" ht="15" customHeight="1">
      <c r="B42" s="292"/>
      <c r="C42" s="9"/>
      <c r="D42" s="9"/>
      <c r="E42" s="6"/>
      <c r="F42" s="902"/>
      <c r="G42" s="895">
        <v>2020</v>
      </c>
      <c r="H42" s="902">
        <v>40</v>
      </c>
      <c r="I42" s="902">
        <v>18</v>
      </c>
      <c r="J42" s="902">
        <v>7</v>
      </c>
      <c r="K42" s="902">
        <v>10</v>
      </c>
      <c r="L42" s="902">
        <v>5</v>
      </c>
      <c r="O42" s="524"/>
      <c r="P42" s="621"/>
      <c r="Q42" s="621"/>
      <c r="R42" s="619"/>
    </row>
    <row r="43" spans="2:18" s="1" customFormat="1" ht="8.1" customHeight="1">
      <c r="B43" s="292"/>
      <c r="C43" s="9"/>
      <c r="D43" s="9"/>
      <c r="F43" s="881"/>
      <c r="G43" s="898"/>
      <c r="H43" s="881"/>
      <c r="I43" s="881"/>
      <c r="J43" s="881"/>
      <c r="K43" s="881"/>
      <c r="L43" s="881"/>
      <c r="O43" s="524"/>
      <c r="P43" s="621"/>
      <c r="Q43" s="621"/>
      <c r="R43" s="619"/>
    </row>
    <row r="44" spans="2:18" s="1" customFormat="1" ht="15" customHeight="1">
      <c r="B44" s="620" t="s">
        <v>446</v>
      </c>
      <c r="C44" s="9"/>
      <c r="D44" s="9"/>
      <c r="E44" s="6"/>
      <c r="F44" s="881"/>
      <c r="G44" s="895">
        <v>2018</v>
      </c>
      <c r="H44" s="881" t="s">
        <v>500</v>
      </c>
      <c r="I44" s="881" t="s">
        <v>500</v>
      </c>
      <c r="J44" s="881" t="s">
        <v>500</v>
      </c>
      <c r="K44" s="881" t="s">
        <v>500</v>
      </c>
      <c r="L44" s="881" t="s">
        <v>500</v>
      </c>
      <c r="O44" s="524"/>
      <c r="P44" s="621"/>
      <c r="Q44" s="621"/>
      <c r="R44" s="619"/>
    </row>
    <row r="45" spans="2:18" s="1" customFormat="1" ht="15" customHeight="1">
      <c r="B45" s="111"/>
      <c r="C45" s="9"/>
      <c r="D45" s="9"/>
      <c r="E45" s="6"/>
      <c r="F45" s="881"/>
      <c r="G45" s="895">
        <v>2019</v>
      </c>
      <c r="H45" s="881" t="s">
        <v>500</v>
      </c>
      <c r="I45" s="881" t="s">
        <v>500</v>
      </c>
      <c r="J45" s="881" t="s">
        <v>500</v>
      </c>
      <c r="K45" s="881" t="s">
        <v>500</v>
      </c>
      <c r="L45" s="881" t="s">
        <v>500</v>
      </c>
      <c r="O45" s="524"/>
      <c r="P45" s="621"/>
      <c r="Q45" s="621"/>
      <c r="R45" s="619"/>
    </row>
    <row r="46" spans="2:18" s="1" customFormat="1" ht="15" customHeight="1">
      <c r="B46" s="632"/>
      <c r="C46" s="9"/>
      <c r="D46" s="9"/>
      <c r="E46" s="6"/>
      <c r="F46" s="881"/>
      <c r="G46" s="895">
        <v>2020</v>
      </c>
      <c r="H46" s="881" t="s">
        <v>500</v>
      </c>
      <c r="I46" s="881" t="s">
        <v>500</v>
      </c>
      <c r="J46" s="881" t="s">
        <v>500</v>
      </c>
      <c r="K46" s="881" t="s">
        <v>500</v>
      </c>
      <c r="L46" s="881" t="s">
        <v>500</v>
      </c>
      <c r="O46" s="524"/>
      <c r="P46" s="623"/>
      <c r="Q46" s="623"/>
      <c r="R46" s="619"/>
    </row>
    <row r="47" spans="2:18" s="1" customFormat="1" ht="8.1" customHeight="1">
      <c r="B47" s="632"/>
      <c r="C47" s="9"/>
      <c r="D47" s="9"/>
      <c r="F47" s="881"/>
      <c r="G47" s="898"/>
      <c r="H47" s="881"/>
      <c r="I47" s="881"/>
      <c r="J47" s="881"/>
      <c r="K47" s="881"/>
      <c r="L47" s="881"/>
      <c r="O47" s="619"/>
      <c r="P47" s="619"/>
      <c r="Q47" s="619"/>
      <c r="R47" s="619"/>
    </row>
    <row r="48" spans="2:18" s="1" customFormat="1" ht="15" customHeight="1">
      <c r="B48" s="620" t="s">
        <v>391</v>
      </c>
      <c r="C48" s="9"/>
      <c r="D48" s="9"/>
      <c r="E48" s="6"/>
      <c r="F48" s="881"/>
      <c r="G48" s="895">
        <v>2018</v>
      </c>
      <c r="H48" s="881">
        <v>1326</v>
      </c>
      <c r="I48" s="881">
        <v>411</v>
      </c>
      <c r="J48" s="881">
        <v>112</v>
      </c>
      <c r="K48" s="881">
        <v>704</v>
      </c>
      <c r="L48" s="881">
        <v>99</v>
      </c>
      <c r="O48" s="619"/>
      <c r="P48" s="619"/>
      <c r="Q48" s="619"/>
      <c r="R48" s="619"/>
    </row>
    <row r="49" spans="1:16380" s="1" customFormat="1" ht="15" customHeight="1">
      <c r="B49" s="10"/>
      <c r="C49" s="9"/>
      <c r="D49" s="9"/>
      <c r="E49" s="6"/>
      <c r="F49" s="881"/>
      <c r="G49" s="895">
        <v>2019</v>
      </c>
      <c r="H49" s="881">
        <v>1263</v>
      </c>
      <c r="I49" s="881">
        <v>405</v>
      </c>
      <c r="J49" s="881">
        <v>110</v>
      </c>
      <c r="K49" s="881">
        <v>626</v>
      </c>
      <c r="L49" s="881">
        <v>122</v>
      </c>
    </row>
    <row r="50" spans="1:16380" s="1" customFormat="1" ht="15" customHeight="1">
      <c r="B50" s="10"/>
      <c r="C50" s="9"/>
      <c r="D50" s="9"/>
      <c r="E50" s="6"/>
      <c r="F50" s="881"/>
      <c r="G50" s="895">
        <v>2020</v>
      </c>
      <c r="H50" s="881">
        <v>1178</v>
      </c>
      <c r="I50" s="881">
        <v>379</v>
      </c>
      <c r="J50" s="881">
        <v>49</v>
      </c>
      <c r="K50" s="881">
        <v>572</v>
      </c>
      <c r="L50" s="881">
        <v>178</v>
      </c>
    </row>
    <row r="51" spans="1:16380" s="1" customFormat="1" ht="8.1" customHeight="1" thickBot="1">
      <c r="A51" s="13"/>
      <c r="B51" s="13"/>
      <c r="C51" s="13"/>
      <c r="D51" s="13"/>
      <c r="E51" s="13"/>
      <c r="F51" s="813"/>
      <c r="G51" s="899"/>
      <c r="H51" s="813"/>
      <c r="I51" s="813"/>
      <c r="J51" s="813"/>
      <c r="K51" s="813"/>
      <c r="L51" s="813"/>
      <c r="M51" s="14"/>
    </row>
    <row r="52" spans="1:16380" ht="15" customHeight="1" thickTop="1">
      <c r="A52" s="37"/>
      <c r="B52" s="248"/>
      <c r="C52" s="248"/>
      <c r="D52" s="248"/>
      <c r="E52" s="37"/>
      <c r="F52" s="903"/>
      <c r="G52" s="901"/>
      <c r="H52" s="903"/>
      <c r="I52" s="903"/>
      <c r="J52" s="903"/>
      <c r="K52" s="903"/>
      <c r="L52" s="903"/>
      <c r="M52" s="128" t="s">
        <v>34</v>
      </c>
    </row>
    <row r="53" spans="1:16380" ht="15" customHeight="1">
      <c r="A53" s="37"/>
      <c r="B53" s="248"/>
      <c r="C53" s="248"/>
      <c r="D53" s="248"/>
      <c r="E53" s="248"/>
      <c r="F53" s="903"/>
      <c r="G53" s="905"/>
      <c r="H53" s="903"/>
      <c r="I53" s="903"/>
      <c r="J53" s="903"/>
      <c r="K53" s="903"/>
      <c r="L53" s="903"/>
      <c r="M53" s="20" t="s">
        <v>35</v>
      </c>
    </row>
    <row r="54" spans="1:16380" ht="15" customHeight="1">
      <c r="A54" s="634" t="s">
        <v>387</v>
      </c>
      <c r="B54" s="37"/>
      <c r="C54" s="37"/>
      <c r="D54" s="37"/>
      <c r="E54" s="37"/>
      <c r="F54" s="903"/>
      <c r="G54" s="901"/>
      <c r="H54" s="903"/>
      <c r="I54" s="903"/>
      <c r="J54" s="903"/>
      <c r="K54" s="903"/>
      <c r="L54" s="903"/>
      <c r="M54" s="37"/>
    </row>
    <row r="55" spans="1:16380" ht="15" customHeight="1">
      <c r="A55" s="627" t="s">
        <v>180</v>
      </c>
      <c r="B55" s="626" t="s">
        <v>87</v>
      </c>
      <c r="C55" s="36"/>
      <c r="D55" s="36"/>
      <c r="E55" s="37"/>
      <c r="F55" s="903"/>
      <c r="G55" s="901"/>
      <c r="H55" s="903"/>
      <c r="I55" s="903"/>
      <c r="J55" s="903"/>
      <c r="K55" s="903"/>
      <c r="L55" s="903"/>
      <c r="M55" s="37"/>
    </row>
    <row r="56" spans="1:16380" ht="15" customHeight="1">
      <c r="A56" s="37"/>
      <c r="B56" s="628" t="s">
        <v>126</v>
      </c>
      <c r="C56" s="36"/>
      <c r="D56" s="36"/>
      <c r="E56" s="37"/>
      <c r="F56" s="903"/>
      <c r="G56" s="901"/>
      <c r="H56" s="903"/>
      <c r="I56" s="903"/>
      <c r="J56" s="903"/>
      <c r="K56" s="903"/>
      <c r="L56" s="903"/>
      <c r="M56" s="37"/>
    </row>
    <row r="57" spans="1:16380" ht="8.1" customHeight="1">
      <c r="A57" s="37"/>
      <c r="B57" s="628"/>
      <c r="C57" s="36"/>
      <c r="D57" s="36"/>
      <c r="E57" s="37"/>
      <c r="F57" s="903"/>
      <c r="G57" s="901"/>
      <c r="H57" s="903"/>
      <c r="I57" s="903"/>
      <c r="J57" s="903"/>
      <c r="K57" s="903"/>
      <c r="L57" s="903"/>
      <c r="M57" s="37"/>
    </row>
    <row r="58" spans="1:16380" ht="15" customHeight="1">
      <c r="A58" s="627" t="s">
        <v>181</v>
      </c>
      <c r="B58" s="626" t="s">
        <v>88</v>
      </c>
      <c r="C58" s="36"/>
      <c r="D58" s="36"/>
      <c r="E58" s="37"/>
      <c r="F58" s="903"/>
      <c r="G58" s="901"/>
      <c r="H58" s="903"/>
      <c r="I58" s="903"/>
      <c r="J58" s="903"/>
      <c r="K58" s="903"/>
      <c r="L58" s="903"/>
      <c r="M58" s="37"/>
    </row>
    <row r="59" spans="1:16380" ht="15" customHeight="1">
      <c r="A59" s="37"/>
      <c r="B59" s="628" t="s">
        <v>127</v>
      </c>
      <c r="C59" s="40"/>
      <c r="D59" s="40"/>
      <c r="E59" s="37"/>
      <c r="F59" s="122"/>
      <c r="G59" s="901"/>
      <c r="H59" s="122"/>
      <c r="I59" s="122"/>
      <c r="J59" s="122"/>
      <c r="K59" s="122"/>
      <c r="L59" s="122"/>
      <c r="M59" s="37"/>
    </row>
    <row r="60" spans="1:16380" s="437" customFormat="1" ht="7.5" customHeight="1">
      <c r="A60" s="463"/>
      <c r="B60" s="37"/>
      <c r="C60" s="37"/>
      <c r="D60" s="37"/>
      <c r="E60" s="37"/>
      <c r="F60" s="887"/>
      <c r="G60" s="901"/>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901"/>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901"/>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901"/>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890"/>
      <c r="H3" s="96"/>
      <c r="I3" s="96"/>
      <c r="J3" s="96"/>
      <c r="K3" s="96"/>
      <c r="L3" s="96"/>
    </row>
    <row r="4" spans="1:18" ht="16.350000000000001" customHeight="1">
      <c r="A4" s="162"/>
      <c r="B4" s="97" t="s">
        <v>110</v>
      </c>
      <c r="C4" s="42" t="s">
        <v>527</v>
      </c>
      <c r="D4" s="42"/>
      <c r="E4" s="42"/>
      <c r="F4" s="96"/>
      <c r="G4" s="891"/>
      <c r="H4" s="96"/>
      <c r="I4" s="96"/>
      <c r="J4" s="96"/>
      <c r="K4" s="96"/>
      <c r="L4" s="96"/>
    </row>
    <row r="5" spans="1:18" ht="13.15" customHeight="1" thickBot="1">
      <c r="A5" s="2"/>
      <c r="B5" s="2"/>
      <c r="C5" s="2"/>
      <c r="D5" s="2"/>
      <c r="E5" s="2"/>
      <c r="F5" s="3"/>
      <c r="G5" s="892"/>
      <c r="H5" s="3"/>
      <c r="I5" s="3"/>
      <c r="J5" s="3"/>
      <c r="K5" s="3"/>
      <c r="L5" s="3"/>
      <c r="M5" s="3"/>
    </row>
    <row r="6" spans="1:18" s="1" customFormat="1" ht="42.95" customHeight="1" thickBot="1">
      <c r="A6" s="393"/>
      <c r="B6" s="965" t="s">
        <v>385</v>
      </c>
      <c r="C6" s="965"/>
      <c r="D6" s="965"/>
      <c r="E6" s="965"/>
      <c r="F6" s="173"/>
      <c r="G6" s="893"/>
      <c r="H6" s="286" t="s">
        <v>494</v>
      </c>
      <c r="I6" s="173" t="s">
        <v>493</v>
      </c>
      <c r="J6" s="173" t="s">
        <v>492</v>
      </c>
      <c r="K6" s="173" t="s">
        <v>491</v>
      </c>
      <c r="L6" s="173" t="s">
        <v>490</v>
      </c>
      <c r="M6" s="393"/>
    </row>
    <row r="7" spans="1:18" s="1" customFormat="1" ht="16.350000000000001" customHeight="1">
      <c r="B7" s="4"/>
      <c r="C7" s="4"/>
      <c r="D7" s="4"/>
      <c r="E7" s="4"/>
      <c r="F7" s="821"/>
      <c r="G7" s="907"/>
      <c r="H7" s="821"/>
      <c r="I7" s="821"/>
      <c r="J7" s="821"/>
      <c r="K7" s="821"/>
      <c r="L7" s="821"/>
    </row>
    <row r="8" spans="1:18" s="1" customFormat="1" ht="15" customHeight="1">
      <c r="B8" s="5" t="s">
        <v>132</v>
      </c>
      <c r="C8" s="4"/>
      <c r="D8" s="4"/>
      <c r="E8" s="6"/>
      <c r="F8" s="881"/>
      <c r="G8" s="908">
        <v>2018</v>
      </c>
      <c r="H8" s="882">
        <v>1887</v>
      </c>
      <c r="I8" s="882">
        <v>575</v>
      </c>
      <c r="J8" s="882">
        <v>162</v>
      </c>
      <c r="K8" s="882">
        <v>998</v>
      </c>
      <c r="L8" s="882">
        <v>152</v>
      </c>
    </row>
    <row r="9" spans="1:18" s="1" customFormat="1" ht="15" customHeight="1">
      <c r="B9" s="7" t="s">
        <v>133</v>
      </c>
      <c r="C9" s="4"/>
      <c r="D9" s="4"/>
      <c r="E9" s="6"/>
      <c r="F9" s="881"/>
      <c r="G9" s="908">
        <v>2019</v>
      </c>
      <c r="H9" s="882">
        <v>2070</v>
      </c>
      <c r="I9" s="882">
        <v>626</v>
      </c>
      <c r="J9" s="882">
        <v>192</v>
      </c>
      <c r="K9" s="882">
        <v>1051</v>
      </c>
      <c r="L9" s="882">
        <v>201</v>
      </c>
    </row>
    <row r="10" spans="1:18" s="1" customFormat="1" ht="15" customHeight="1">
      <c r="B10" s="7"/>
      <c r="C10" s="4"/>
      <c r="D10" s="4"/>
      <c r="E10" s="6"/>
      <c r="F10" s="881"/>
      <c r="G10" s="908">
        <v>2020</v>
      </c>
      <c r="H10" s="882">
        <v>1970</v>
      </c>
      <c r="I10" s="882">
        <v>626</v>
      </c>
      <c r="J10" s="882">
        <v>95</v>
      </c>
      <c r="K10" s="882">
        <v>934</v>
      </c>
      <c r="L10" s="882">
        <v>315</v>
      </c>
    </row>
    <row r="11" spans="1:18" s="1" customFormat="1" ht="8.1" customHeight="1">
      <c r="B11" s="4"/>
      <c r="C11" s="4"/>
      <c r="D11" s="4"/>
      <c r="E11" s="4"/>
      <c r="F11" s="881"/>
      <c r="G11" s="909"/>
      <c r="H11" s="882"/>
      <c r="I11" s="881"/>
      <c r="J11" s="881"/>
      <c r="K11" s="881"/>
      <c r="L11" s="881"/>
    </row>
    <row r="12" spans="1:18" s="1" customFormat="1" ht="15" customHeight="1">
      <c r="B12" s="10" t="s">
        <v>134</v>
      </c>
      <c r="C12" s="8"/>
      <c r="D12" s="8"/>
      <c r="E12" s="6"/>
      <c r="F12" s="881"/>
      <c r="G12" s="908">
        <v>2018</v>
      </c>
      <c r="H12" s="881">
        <v>452</v>
      </c>
      <c r="I12" s="881">
        <v>114</v>
      </c>
      <c r="J12" s="881">
        <v>31</v>
      </c>
      <c r="K12" s="881">
        <v>269</v>
      </c>
      <c r="L12" s="881">
        <v>38</v>
      </c>
    </row>
    <row r="13" spans="1:18" s="1" customFormat="1" ht="15" customHeight="1">
      <c r="B13" s="292" t="s">
        <v>135</v>
      </c>
      <c r="C13" s="9"/>
      <c r="D13" s="9"/>
      <c r="E13" s="6"/>
      <c r="F13" s="881"/>
      <c r="G13" s="908">
        <v>2019</v>
      </c>
      <c r="H13" s="881">
        <v>698</v>
      </c>
      <c r="I13" s="881">
        <v>174</v>
      </c>
      <c r="J13" s="881">
        <v>60</v>
      </c>
      <c r="K13" s="881">
        <v>401</v>
      </c>
      <c r="L13" s="881">
        <v>63</v>
      </c>
    </row>
    <row r="14" spans="1:18" s="1" customFormat="1" ht="15" customHeight="1">
      <c r="B14" s="7"/>
      <c r="C14" s="9"/>
      <c r="D14" s="9"/>
      <c r="E14" s="6"/>
      <c r="F14" s="881"/>
      <c r="G14" s="908">
        <v>2020</v>
      </c>
      <c r="H14" s="881">
        <v>679</v>
      </c>
      <c r="I14" s="881">
        <v>193</v>
      </c>
      <c r="J14" s="881">
        <v>34</v>
      </c>
      <c r="K14" s="881">
        <v>341</v>
      </c>
      <c r="L14" s="881">
        <v>111</v>
      </c>
      <c r="N14" s="426"/>
      <c r="O14" s="426"/>
      <c r="P14" s="426"/>
      <c r="Q14" s="426"/>
      <c r="R14" s="619"/>
    </row>
    <row r="15" spans="1:18" s="1" customFormat="1" ht="8.1" customHeight="1">
      <c r="B15" s="7"/>
      <c r="C15" s="9"/>
      <c r="D15" s="9"/>
      <c r="E15" s="34"/>
      <c r="F15" s="881"/>
      <c r="G15" s="908"/>
      <c r="H15" s="881"/>
      <c r="I15" s="881"/>
      <c r="J15" s="881"/>
      <c r="K15" s="881"/>
      <c r="L15" s="881"/>
      <c r="N15" s="426"/>
      <c r="O15" s="426"/>
      <c r="P15" s="426"/>
      <c r="Q15" s="426"/>
      <c r="R15" s="619"/>
    </row>
    <row r="16" spans="1:18" s="1" customFormat="1" ht="15" customHeight="1">
      <c r="B16" s="620" t="s">
        <v>36</v>
      </c>
      <c r="C16" s="9"/>
      <c r="D16" s="9"/>
      <c r="E16" s="6"/>
      <c r="F16" s="881"/>
      <c r="G16" s="908">
        <v>2018</v>
      </c>
      <c r="H16" s="881">
        <v>93</v>
      </c>
      <c r="I16" s="881">
        <v>48</v>
      </c>
      <c r="J16" s="881">
        <v>9</v>
      </c>
      <c r="K16" s="881">
        <v>28</v>
      </c>
      <c r="L16" s="881">
        <v>8</v>
      </c>
      <c r="N16" s="426"/>
      <c r="O16" s="621"/>
      <c r="P16" s="621"/>
      <c r="Q16" s="621"/>
      <c r="R16" s="619"/>
    </row>
    <row r="17" spans="2:18" s="1" customFormat="1" ht="15" customHeight="1">
      <c r="B17" s="292"/>
      <c r="C17" s="9"/>
      <c r="D17" s="9"/>
      <c r="E17" s="6"/>
      <c r="F17" s="881"/>
      <c r="G17" s="908">
        <v>2019</v>
      </c>
      <c r="H17" s="881">
        <v>147</v>
      </c>
      <c r="I17" s="881">
        <v>75</v>
      </c>
      <c r="J17" s="881">
        <v>20</v>
      </c>
      <c r="K17" s="881">
        <v>35</v>
      </c>
      <c r="L17" s="881">
        <v>17</v>
      </c>
      <c r="N17" s="426"/>
      <c r="O17" s="621"/>
      <c r="P17" s="621"/>
      <c r="Q17" s="621"/>
      <c r="R17" s="619"/>
    </row>
    <row r="18" spans="2:18" s="1" customFormat="1" ht="15" customHeight="1">
      <c r="B18" s="292"/>
      <c r="C18" s="9"/>
      <c r="D18" s="9"/>
      <c r="E18" s="6"/>
      <c r="F18" s="902"/>
      <c r="G18" s="908">
        <v>2020</v>
      </c>
      <c r="H18" s="902">
        <v>160</v>
      </c>
      <c r="I18" s="902">
        <v>94</v>
      </c>
      <c r="J18" s="902">
        <v>13</v>
      </c>
      <c r="K18" s="902">
        <v>28</v>
      </c>
      <c r="L18" s="902">
        <v>25</v>
      </c>
      <c r="N18" s="426"/>
      <c r="O18" s="621"/>
      <c r="P18" s="621"/>
      <c r="Q18" s="621"/>
      <c r="R18" s="619"/>
    </row>
    <row r="19" spans="2:18" s="1" customFormat="1" ht="8.1" customHeight="1">
      <c r="B19" s="625"/>
      <c r="C19" s="9"/>
      <c r="D19" s="9"/>
      <c r="E19" s="9"/>
      <c r="F19" s="881"/>
      <c r="G19" s="910"/>
      <c r="H19" s="881"/>
      <c r="I19" s="881"/>
      <c r="J19" s="881"/>
      <c r="K19" s="881"/>
      <c r="L19" s="881"/>
      <c r="N19" s="426"/>
      <c r="O19" s="621"/>
      <c r="P19" s="621"/>
      <c r="Q19" s="621"/>
      <c r="R19" s="619"/>
    </row>
    <row r="20" spans="2:18" s="1" customFormat="1" ht="15" customHeight="1">
      <c r="B20" s="620" t="s">
        <v>453</v>
      </c>
      <c r="C20" s="9"/>
      <c r="D20" s="9"/>
      <c r="E20" s="6"/>
      <c r="F20" s="881"/>
      <c r="G20" s="908">
        <v>2018</v>
      </c>
      <c r="H20" s="881">
        <v>241</v>
      </c>
      <c r="I20" s="881">
        <v>40</v>
      </c>
      <c r="J20" s="881">
        <v>19</v>
      </c>
      <c r="K20" s="881">
        <v>162</v>
      </c>
      <c r="L20" s="881">
        <v>20</v>
      </c>
      <c r="N20" s="426"/>
      <c r="O20" s="621"/>
      <c r="P20" s="621"/>
      <c r="Q20" s="621"/>
      <c r="R20" s="619"/>
    </row>
    <row r="21" spans="2:18" s="1" customFormat="1" ht="15" customHeight="1">
      <c r="B21" s="802" t="s">
        <v>452</v>
      </c>
      <c r="C21" s="9"/>
      <c r="D21" s="9"/>
      <c r="E21" s="6"/>
      <c r="F21" s="881"/>
      <c r="G21" s="908">
        <v>2019</v>
      </c>
      <c r="H21" s="881">
        <v>367</v>
      </c>
      <c r="I21" s="881">
        <v>60</v>
      </c>
      <c r="J21" s="881">
        <v>31</v>
      </c>
      <c r="K21" s="881">
        <v>242</v>
      </c>
      <c r="L21" s="881">
        <v>34</v>
      </c>
      <c r="N21" s="426"/>
      <c r="O21" s="623"/>
      <c r="P21" s="623"/>
      <c r="Q21" s="623"/>
      <c r="R21" s="619"/>
    </row>
    <row r="22" spans="2:18" s="1" customFormat="1" ht="15" customHeight="1">
      <c r="B22" s="292"/>
      <c r="C22" s="9"/>
      <c r="D22" s="9"/>
      <c r="E22" s="6"/>
      <c r="F22" s="881"/>
      <c r="G22" s="908">
        <v>2020</v>
      </c>
      <c r="H22" s="881">
        <v>354</v>
      </c>
      <c r="I22" s="881">
        <v>58</v>
      </c>
      <c r="J22" s="881">
        <v>16</v>
      </c>
      <c r="K22" s="881">
        <v>216</v>
      </c>
      <c r="L22" s="881">
        <v>64</v>
      </c>
      <c r="N22" s="426"/>
      <c r="O22" s="621"/>
      <c r="P22" s="621"/>
      <c r="Q22" s="621"/>
      <c r="R22" s="619"/>
    </row>
    <row r="23" spans="2:18" s="1" customFormat="1" ht="8.1" customHeight="1">
      <c r="B23" s="292"/>
      <c r="C23" s="9"/>
      <c r="D23" s="9"/>
      <c r="E23" s="6"/>
      <c r="F23" s="881"/>
      <c r="G23" s="908"/>
      <c r="H23" s="881"/>
      <c r="I23" s="881"/>
      <c r="J23" s="881"/>
      <c r="K23" s="881"/>
      <c r="L23" s="881"/>
      <c r="N23" s="426"/>
      <c r="O23" s="621"/>
      <c r="P23" s="621"/>
      <c r="Q23" s="621"/>
      <c r="R23" s="619"/>
    </row>
    <row r="24" spans="2:18" s="1" customFormat="1" ht="15" customHeight="1">
      <c r="B24" s="620" t="s">
        <v>454</v>
      </c>
      <c r="C24" s="9"/>
      <c r="D24" s="9"/>
      <c r="E24" s="6"/>
      <c r="F24" s="881"/>
      <c r="G24" s="908">
        <v>2018</v>
      </c>
      <c r="H24" s="881">
        <v>3</v>
      </c>
      <c r="I24" s="881">
        <v>1</v>
      </c>
      <c r="J24" s="881" t="s">
        <v>500</v>
      </c>
      <c r="K24" s="881">
        <v>2</v>
      </c>
      <c r="L24" s="881" t="s">
        <v>500</v>
      </c>
      <c r="N24" s="426"/>
      <c r="O24" s="621"/>
      <c r="P24" s="621"/>
      <c r="Q24" s="621"/>
      <c r="R24" s="619"/>
    </row>
    <row r="25" spans="2:18" s="1" customFormat="1" ht="15" customHeight="1">
      <c r="B25" s="803" t="s">
        <v>455</v>
      </c>
      <c r="C25" s="9"/>
      <c r="D25" s="9"/>
      <c r="E25" s="6"/>
      <c r="F25" s="881"/>
      <c r="G25" s="908">
        <v>2019</v>
      </c>
      <c r="H25" s="881">
        <v>9</v>
      </c>
      <c r="I25" s="881">
        <v>2</v>
      </c>
      <c r="J25" s="881">
        <v>4</v>
      </c>
      <c r="K25" s="881">
        <v>3</v>
      </c>
      <c r="L25" s="881" t="s">
        <v>500</v>
      </c>
      <c r="N25" s="426"/>
      <c r="O25" s="621"/>
      <c r="P25" s="621"/>
      <c r="Q25" s="621"/>
      <c r="R25" s="619"/>
    </row>
    <row r="26" spans="2:18" s="1" customFormat="1" ht="15" customHeight="1">
      <c r="B26" s="632"/>
      <c r="C26" s="9"/>
      <c r="D26" s="9"/>
      <c r="E26" s="6"/>
      <c r="F26" s="881"/>
      <c r="G26" s="908">
        <v>2020</v>
      </c>
      <c r="H26" s="881">
        <v>9</v>
      </c>
      <c r="I26" s="881">
        <v>2</v>
      </c>
      <c r="J26" s="881">
        <v>2</v>
      </c>
      <c r="K26" s="881">
        <v>3</v>
      </c>
      <c r="L26" s="881">
        <v>2</v>
      </c>
      <c r="N26" s="426"/>
      <c r="O26" s="621"/>
      <c r="P26" s="621"/>
      <c r="Q26" s="621"/>
      <c r="R26" s="619"/>
    </row>
    <row r="27" spans="2:18" s="1" customFormat="1" ht="8.1" customHeight="1">
      <c r="B27" s="632"/>
      <c r="C27" s="9"/>
      <c r="D27" s="9"/>
      <c r="E27" s="6"/>
      <c r="F27" s="881"/>
      <c r="G27" s="908"/>
      <c r="H27" s="881"/>
      <c r="I27" s="881"/>
      <c r="J27" s="881"/>
      <c r="K27" s="881"/>
      <c r="L27" s="881"/>
      <c r="N27" s="426"/>
      <c r="O27" s="623"/>
      <c r="P27" s="623"/>
      <c r="Q27" s="623"/>
      <c r="R27" s="619"/>
    </row>
    <row r="28" spans="2:18" s="1" customFormat="1" ht="15" customHeight="1">
      <c r="B28" s="620" t="s">
        <v>456</v>
      </c>
      <c r="C28" s="9"/>
      <c r="D28" s="9"/>
      <c r="E28" s="6"/>
      <c r="F28" s="881"/>
      <c r="G28" s="908">
        <v>2018</v>
      </c>
      <c r="H28" s="881" t="s">
        <v>500</v>
      </c>
      <c r="I28" s="881" t="s">
        <v>500</v>
      </c>
      <c r="J28" s="881" t="s">
        <v>500</v>
      </c>
      <c r="K28" s="881" t="s">
        <v>500</v>
      </c>
      <c r="L28" s="881" t="s">
        <v>500</v>
      </c>
      <c r="N28" s="426"/>
      <c r="O28" s="623"/>
      <c r="P28" s="623"/>
      <c r="Q28" s="623"/>
      <c r="R28" s="619"/>
    </row>
    <row r="29" spans="2:18" s="1" customFormat="1" ht="15" customHeight="1">
      <c r="B29" s="803" t="s">
        <v>457</v>
      </c>
      <c r="C29" s="9"/>
      <c r="D29" s="9"/>
      <c r="E29" s="6"/>
      <c r="F29" s="881"/>
      <c r="G29" s="908">
        <v>2019</v>
      </c>
      <c r="H29" s="881" t="s">
        <v>500</v>
      </c>
      <c r="I29" s="881" t="s">
        <v>500</v>
      </c>
      <c r="J29" s="881" t="s">
        <v>500</v>
      </c>
      <c r="K29" s="881" t="s">
        <v>500</v>
      </c>
      <c r="L29" s="881" t="s">
        <v>500</v>
      </c>
    </row>
    <row r="30" spans="2:18" s="1" customFormat="1" ht="15" customHeight="1">
      <c r="B30" s="632"/>
      <c r="C30" s="9"/>
      <c r="D30" s="9"/>
      <c r="E30" s="6"/>
      <c r="F30" s="881"/>
      <c r="G30" s="908">
        <v>2020</v>
      </c>
      <c r="H30" s="881" t="s">
        <v>500</v>
      </c>
      <c r="I30" s="881" t="s">
        <v>500</v>
      </c>
      <c r="J30" s="881" t="s">
        <v>500</v>
      </c>
      <c r="K30" s="881" t="s">
        <v>500</v>
      </c>
      <c r="L30" s="881" t="s">
        <v>500</v>
      </c>
    </row>
    <row r="31" spans="2:18" s="1" customFormat="1" ht="8.1" customHeight="1">
      <c r="B31" s="632"/>
      <c r="C31" s="9"/>
      <c r="D31" s="9"/>
      <c r="E31" s="6"/>
      <c r="F31" s="881"/>
      <c r="G31" s="908"/>
      <c r="H31" s="881"/>
      <c r="I31" s="881"/>
      <c r="J31" s="881"/>
      <c r="K31" s="881"/>
      <c r="L31" s="881"/>
    </row>
    <row r="32" spans="2:18" s="1" customFormat="1" ht="15" customHeight="1">
      <c r="B32" s="620" t="s">
        <v>458</v>
      </c>
      <c r="C32" s="9"/>
      <c r="D32" s="9"/>
      <c r="E32" s="6"/>
      <c r="F32" s="881"/>
      <c r="G32" s="908">
        <v>2018</v>
      </c>
      <c r="H32" s="881">
        <v>115</v>
      </c>
      <c r="I32" s="881">
        <v>25</v>
      </c>
      <c r="J32" s="881">
        <v>3</v>
      </c>
      <c r="K32" s="881">
        <v>77</v>
      </c>
      <c r="L32" s="881">
        <v>10</v>
      </c>
      <c r="P32" s="619"/>
      <c r="Q32" s="619"/>
    </row>
    <row r="33" spans="2:19" s="1" customFormat="1" ht="15" customHeight="1">
      <c r="B33" s="804" t="s">
        <v>459</v>
      </c>
      <c r="C33" s="9"/>
      <c r="D33" s="9"/>
      <c r="E33" s="6"/>
      <c r="F33" s="881"/>
      <c r="G33" s="908">
        <v>2019</v>
      </c>
      <c r="H33" s="881">
        <v>175</v>
      </c>
      <c r="I33" s="881">
        <v>37</v>
      </c>
      <c r="J33" s="881">
        <v>5</v>
      </c>
      <c r="K33" s="881">
        <v>121</v>
      </c>
      <c r="L33" s="881">
        <v>12</v>
      </c>
      <c r="N33" s="619"/>
      <c r="O33" s="619"/>
      <c r="P33" s="619"/>
      <c r="Q33" s="619"/>
      <c r="R33" s="619"/>
      <c r="S33" s="619"/>
    </row>
    <row r="34" spans="2:19" s="1" customFormat="1" ht="15" customHeight="1">
      <c r="B34" s="4"/>
      <c r="C34" s="9"/>
      <c r="D34" s="9"/>
      <c r="E34" s="6"/>
      <c r="F34" s="881"/>
      <c r="G34" s="908">
        <v>2020</v>
      </c>
      <c r="H34" s="881">
        <v>156</v>
      </c>
      <c r="I34" s="881">
        <v>39</v>
      </c>
      <c r="J34" s="881">
        <v>3</v>
      </c>
      <c r="K34" s="881">
        <v>94</v>
      </c>
      <c r="L34" s="881">
        <v>20</v>
      </c>
      <c r="N34" s="619"/>
      <c r="O34" s="619"/>
    </row>
    <row r="35" spans="2:19" s="1" customFormat="1" ht="8.1" customHeight="1">
      <c r="B35" s="4"/>
      <c r="C35" s="9"/>
      <c r="D35" s="9"/>
      <c r="E35" s="9"/>
      <c r="F35" s="881"/>
      <c r="G35" s="910"/>
      <c r="H35" s="881"/>
      <c r="I35" s="881"/>
      <c r="J35" s="881"/>
      <c r="K35" s="881"/>
      <c r="L35" s="881"/>
    </row>
    <row r="36" spans="2:19" s="1" customFormat="1" ht="15" customHeight="1">
      <c r="B36" s="10" t="s">
        <v>33</v>
      </c>
      <c r="C36" s="11"/>
      <c r="D36" s="11"/>
      <c r="E36" s="6"/>
      <c r="F36" s="881"/>
      <c r="G36" s="908">
        <v>2018</v>
      </c>
      <c r="H36" s="881">
        <v>1435</v>
      </c>
      <c r="I36" s="881">
        <v>461</v>
      </c>
      <c r="J36" s="881">
        <v>131</v>
      </c>
      <c r="K36" s="881">
        <v>729</v>
      </c>
      <c r="L36" s="881">
        <v>114</v>
      </c>
      <c r="M36" s="33"/>
    </row>
    <row r="37" spans="2:19" s="1" customFormat="1" ht="15" customHeight="1">
      <c r="B37" s="292" t="s">
        <v>93</v>
      </c>
      <c r="C37" s="9"/>
      <c r="D37" s="9"/>
      <c r="E37" s="6"/>
      <c r="F37" s="881"/>
      <c r="G37" s="908">
        <v>2019</v>
      </c>
      <c r="H37" s="881">
        <v>1372</v>
      </c>
      <c r="I37" s="881">
        <v>452</v>
      </c>
      <c r="J37" s="881">
        <v>132</v>
      </c>
      <c r="K37" s="881">
        <v>650</v>
      </c>
      <c r="L37" s="881">
        <v>138</v>
      </c>
      <c r="M37" s="33"/>
    </row>
    <row r="38" spans="2:19" s="1" customFormat="1" ht="15" customHeight="1">
      <c r="B38" s="4"/>
      <c r="C38" s="9"/>
      <c r="D38" s="9"/>
      <c r="E38" s="6"/>
      <c r="F38" s="881"/>
      <c r="G38" s="908">
        <v>2020</v>
      </c>
      <c r="H38" s="881">
        <v>1291</v>
      </c>
      <c r="I38" s="881">
        <v>433</v>
      </c>
      <c r="J38" s="881">
        <v>61</v>
      </c>
      <c r="K38" s="881">
        <v>593</v>
      </c>
      <c r="L38" s="881">
        <v>204</v>
      </c>
      <c r="M38" s="33"/>
    </row>
    <row r="39" spans="2:19" s="1" customFormat="1" ht="8.1" customHeight="1">
      <c r="B39" s="4"/>
      <c r="C39" s="9"/>
      <c r="D39" s="9"/>
      <c r="E39" s="9"/>
      <c r="F39" s="881"/>
      <c r="G39" s="910"/>
      <c r="H39" s="881"/>
      <c r="I39" s="881"/>
      <c r="J39" s="881"/>
      <c r="K39" s="881"/>
      <c r="L39" s="881"/>
    </row>
    <row r="40" spans="2:19" s="1" customFormat="1" ht="15" customHeight="1">
      <c r="B40" s="620" t="s">
        <v>36</v>
      </c>
      <c r="C40" s="630"/>
      <c r="D40" s="9"/>
      <c r="E40" s="6"/>
      <c r="F40" s="881"/>
      <c r="G40" s="908">
        <v>2018</v>
      </c>
      <c r="H40" s="881">
        <v>368</v>
      </c>
      <c r="I40" s="881">
        <v>194</v>
      </c>
      <c r="J40" s="881">
        <v>56</v>
      </c>
      <c r="K40" s="881">
        <v>77</v>
      </c>
      <c r="L40" s="881">
        <v>41</v>
      </c>
    </row>
    <row r="41" spans="2:19" s="1" customFormat="1" ht="15" customHeight="1">
      <c r="B41" s="292"/>
      <c r="C41" s="630"/>
      <c r="D41" s="9"/>
      <c r="E41" s="6"/>
      <c r="F41" s="881"/>
      <c r="G41" s="908">
        <v>2019</v>
      </c>
      <c r="H41" s="881">
        <v>386</v>
      </c>
      <c r="I41" s="881">
        <v>199</v>
      </c>
      <c r="J41" s="881">
        <v>51</v>
      </c>
      <c r="K41" s="881">
        <v>83</v>
      </c>
      <c r="L41" s="881">
        <v>53</v>
      </c>
    </row>
    <row r="42" spans="2:19" s="1" customFormat="1" ht="15" customHeight="1">
      <c r="B42" s="292"/>
      <c r="C42" s="630"/>
      <c r="D42" s="9"/>
      <c r="E42" s="6"/>
      <c r="F42" s="881"/>
      <c r="G42" s="908">
        <v>2020</v>
      </c>
      <c r="H42" s="881">
        <v>388</v>
      </c>
      <c r="I42" s="881">
        <v>218</v>
      </c>
      <c r="J42" s="881">
        <v>25</v>
      </c>
      <c r="K42" s="881">
        <v>69</v>
      </c>
      <c r="L42" s="881">
        <v>76</v>
      </c>
    </row>
    <row r="43" spans="2:19" s="1" customFormat="1" ht="8.1" customHeight="1">
      <c r="B43" s="625"/>
      <c r="C43" s="630"/>
      <c r="D43" s="9"/>
      <c r="E43" s="9"/>
      <c r="F43" s="881"/>
      <c r="G43" s="910"/>
      <c r="H43" s="881"/>
      <c r="I43" s="881"/>
      <c r="J43" s="881"/>
      <c r="K43" s="881"/>
      <c r="L43" s="881"/>
    </row>
    <row r="44" spans="2:19" s="1" customFormat="1" ht="15" customHeight="1">
      <c r="B44" s="620" t="s">
        <v>453</v>
      </c>
      <c r="C44" s="630"/>
      <c r="D44" s="9"/>
      <c r="E44" s="6"/>
      <c r="F44" s="881"/>
      <c r="G44" s="908">
        <v>2018</v>
      </c>
      <c r="H44" s="881">
        <v>690</v>
      </c>
      <c r="I44" s="881">
        <v>164</v>
      </c>
      <c r="J44" s="881">
        <v>49</v>
      </c>
      <c r="K44" s="881">
        <v>425</v>
      </c>
      <c r="L44" s="881">
        <v>52</v>
      </c>
    </row>
    <row r="45" spans="2:19" s="1" customFormat="1" ht="15" customHeight="1">
      <c r="B45" s="802" t="s">
        <v>452</v>
      </c>
      <c r="C45" s="630"/>
      <c r="D45" s="9"/>
      <c r="E45" s="6"/>
      <c r="F45" s="881"/>
      <c r="G45" s="908">
        <v>2019</v>
      </c>
      <c r="H45" s="881">
        <v>651</v>
      </c>
      <c r="I45" s="881">
        <v>155</v>
      </c>
      <c r="J45" s="881">
        <v>57</v>
      </c>
      <c r="K45" s="881">
        <v>377</v>
      </c>
      <c r="L45" s="881">
        <v>62</v>
      </c>
    </row>
    <row r="46" spans="2:19" s="1" customFormat="1" ht="15" customHeight="1">
      <c r="B46" s="292"/>
      <c r="C46" s="630"/>
      <c r="D46" s="9"/>
      <c r="E46" s="6"/>
      <c r="F46" s="881"/>
      <c r="G46" s="908">
        <v>2020</v>
      </c>
      <c r="H46" s="881">
        <v>616</v>
      </c>
      <c r="I46" s="881">
        <v>147</v>
      </c>
      <c r="J46" s="881">
        <v>28</v>
      </c>
      <c r="K46" s="881">
        <v>347</v>
      </c>
      <c r="L46" s="881">
        <v>94</v>
      </c>
    </row>
    <row r="47" spans="2:19" s="1" customFormat="1" ht="8.1" customHeight="1">
      <c r="B47" s="292"/>
      <c r="C47" s="630"/>
      <c r="D47" s="9"/>
      <c r="F47" s="881"/>
      <c r="G47" s="911"/>
      <c r="H47" s="881"/>
      <c r="I47" s="881"/>
      <c r="J47" s="881"/>
      <c r="K47" s="881"/>
      <c r="L47" s="881"/>
    </row>
    <row r="48" spans="2:19" s="1" customFormat="1" ht="15" customHeight="1">
      <c r="B48" s="620" t="s">
        <v>454</v>
      </c>
      <c r="C48" s="630"/>
      <c r="D48" s="9"/>
      <c r="E48" s="6"/>
      <c r="F48" s="881"/>
      <c r="G48" s="908">
        <v>2018</v>
      </c>
      <c r="H48" s="881">
        <v>9</v>
      </c>
      <c r="I48" s="881">
        <v>5</v>
      </c>
      <c r="J48" s="881">
        <v>3</v>
      </c>
      <c r="K48" s="881">
        <v>1</v>
      </c>
      <c r="L48" s="881" t="s">
        <v>500</v>
      </c>
    </row>
    <row r="49" spans="1:13" s="1" customFormat="1" ht="15" customHeight="1">
      <c r="B49" s="803" t="s">
        <v>455</v>
      </c>
      <c r="C49" s="630"/>
      <c r="D49" s="9"/>
      <c r="E49" s="6"/>
      <c r="F49" s="881"/>
      <c r="G49" s="908">
        <v>2019</v>
      </c>
      <c r="H49" s="881">
        <v>9</v>
      </c>
      <c r="I49" s="881">
        <v>5</v>
      </c>
      <c r="J49" s="881">
        <v>3</v>
      </c>
      <c r="K49" s="881">
        <v>1</v>
      </c>
      <c r="L49" s="881" t="s">
        <v>500</v>
      </c>
    </row>
    <row r="50" spans="1:13" s="1" customFormat="1" ht="15" customHeight="1">
      <c r="B50" s="632"/>
      <c r="C50" s="630"/>
      <c r="D50" s="9"/>
      <c r="E50" s="6"/>
      <c r="F50" s="881"/>
      <c r="G50" s="908">
        <v>2020</v>
      </c>
      <c r="H50" s="881">
        <v>8</v>
      </c>
      <c r="I50" s="881">
        <v>5</v>
      </c>
      <c r="J50" s="881">
        <v>1</v>
      </c>
      <c r="K50" s="881">
        <v>1</v>
      </c>
      <c r="L50" s="881">
        <v>1</v>
      </c>
    </row>
    <row r="51" spans="1:13" s="1" customFormat="1" ht="8.1" customHeight="1">
      <c r="B51" s="632"/>
      <c r="C51" s="630"/>
      <c r="D51" s="9"/>
      <c r="F51" s="881"/>
      <c r="G51" s="911"/>
      <c r="H51" s="881"/>
      <c r="I51" s="881"/>
      <c r="J51" s="881"/>
      <c r="K51" s="881"/>
      <c r="L51" s="881"/>
    </row>
    <row r="52" spans="1:13" s="1" customFormat="1" ht="15" customHeight="1">
      <c r="B52" s="620" t="s">
        <v>456</v>
      </c>
      <c r="C52" s="630"/>
      <c r="D52" s="9"/>
      <c r="E52" s="6"/>
      <c r="F52" s="881"/>
      <c r="G52" s="908">
        <v>2018</v>
      </c>
      <c r="H52" s="881" t="s">
        <v>500</v>
      </c>
      <c r="I52" s="881" t="s">
        <v>500</v>
      </c>
      <c r="J52" s="881" t="s">
        <v>500</v>
      </c>
      <c r="K52" s="881" t="s">
        <v>500</v>
      </c>
      <c r="L52" s="881" t="s">
        <v>500</v>
      </c>
    </row>
    <row r="53" spans="1:13" s="1" customFormat="1" ht="15" customHeight="1">
      <c r="B53" s="803" t="s">
        <v>457</v>
      </c>
      <c r="C53" s="630"/>
      <c r="D53" s="9"/>
      <c r="E53" s="6"/>
      <c r="F53" s="881"/>
      <c r="G53" s="908">
        <v>2019</v>
      </c>
      <c r="H53" s="881" t="s">
        <v>500</v>
      </c>
      <c r="I53" s="881" t="s">
        <v>500</v>
      </c>
      <c r="J53" s="881" t="s">
        <v>500</v>
      </c>
      <c r="K53" s="881" t="s">
        <v>500</v>
      </c>
      <c r="L53" s="881" t="s">
        <v>500</v>
      </c>
    </row>
    <row r="54" spans="1:13" s="1" customFormat="1" ht="15" customHeight="1">
      <c r="B54" s="632"/>
      <c r="C54" s="630"/>
      <c r="D54" s="9"/>
      <c r="E54" s="6"/>
      <c r="F54" s="881"/>
      <c r="G54" s="908">
        <v>2020</v>
      </c>
      <c r="H54" s="881" t="s">
        <v>500</v>
      </c>
      <c r="I54" s="881" t="s">
        <v>500</v>
      </c>
      <c r="J54" s="881" t="s">
        <v>500</v>
      </c>
      <c r="K54" s="881" t="s">
        <v>500</v>
      </c>
      <c r="L54" s="881" t="s">
        <v>500</v>
      </c>
    </row>
    <row r="55" spans="1:13" s="1" customFormat="1" ht="8.1" customHeight="1">
      <c r="B55" s="632"/>
      <c r="C55" s="630"/>
      <c r="D55" s="9"/>
      <c r="E55" s="6"/>
      <c r="F55" s="881"/>
      <c r="G55" s="908"/>
      <c r="H55" s="881"/>
      <c r="I55" s="881"/>
      <c r="J55" s="881"/>
      <c r="K55" s="881"/>
      <c r="L55" s="881"/>
    </row>
    <row r="56" spans="1:13" s="1" customFormat="1" ht="15" customHeight="1">
      <c r="B56" s="620" t="s">
        <v>458</v>
      </c>
      <c r="C56" s="630"/>
      <c r="D56" s="9"/>
      <c r="E56" s="6"/>
      <c r="F56" s="881"/>
      <c r="G56" s="908">
        <v>2018</v>
      </c>
      <c r="H56" s="881">
        <v>368</v>
      </c>
      <c r="I56" s="881">
        <v>98</v>
      </c>
      <c r="J56" s="881">
        <v>23</v>
      </c>
      <c r="K56" s="881">
        <v>226</v>
      </c>
      <c r="L56" s="881">
        <v>21</v>
      </c>
    </row>
    <row r="57" spans="1:13" s="1" customFormat="1" ht="15" customHeight="1">
      <c r="B57" s="804" t="s">
        <v>459</v>
      </c>
      <c r="C57" s="9"/>
      <c r="D57" s="9"/>
      <c r="E57" s="6"/>
      <c r="F57" s="881"/>
      <c r="G57" s="908">
        <v>2019</v>
      </c>
      <c r="H57" s="881">
        <v>326</v>
      </c>
      <c r="I57" s="881">
        <v>93</v>
      </c>
      <c r="J57" s="881">
        <v>21</v>
      </c>
      <c r="K57" s="881">
        <v>189</v>
      </c>
      <c r="L57" s="881">
        <v>23</v>
      </c>
    </row>
    <row r="58" spans="1:13" s="1" customFormat="1" ht="15" customHeight="1">
      <c r="B58" s="10"/>
      <c r="C58" s="9"/>
      <c r="D58" s="9"/>
      <c r="E58" s="6"/>
      <c r="F58" s="881"/>
      <c r="G58" s="908">
        <v>2020</v>
      </c>
      <c r="H58" s="881">
        <v>279</v>
      </c>
      <c r="I58" s="881">
        <v>63</v>
      </c>
      <c r="J58" s="881">
        <v>7</v>
      </c>
      <c r="K58" s="881">
        <v>176</v>
      </c>
      <c r="L58" s="881">
        <v>33</v>
      </c>
    </row>
    <row r="59" spans="1:13" ht="10.35" customHeight="1" thickBot="1">
      <c r="A59" s="13"/>
      <c r="B59" s="13"/>
      <c r="C59" s="13"/>
      <c r="D59" s="13"/>
      <c r="E59" s="13"/>
      <c r="F59" s="14"/>
      <c r="G59" s="899"/>
      <c r="H59" s="14"/>
      <c r="I59" s="14"/>
      <c r="J59" s="14"/>
      <c r="K59" s="14"/>
      <c r="L59" s="14"/>
      <c r="M59" s="13"/>
    </row>
    <row r="60" spans="1:13" ht="15" customHeight="1" thickTop="1">
      <c r="A60" s="37"/>
      <c r="B60" s="248"/>
      <c r="C60" s="248"/>
      <c r="D60" s="248"/>
      <c r="E60" s="37"/>
      <c r="F60" s="122"/>
      <c r="G60" s="901"/>
      <c r="H60" s="122"/>
      <c r="I60" s="122"/>
      <c r="J60" s="122"/>
      <c r="K60" s="122"/>
      <c r="L60" s="122"/>
      <c r="M60" s="128" t="s">
        <v>34</v>
      </c>
    </row>
    <row r="61" spans="1:13" ht="15" customHeight="1">
      <c r="A61" s="37"/>
      <c r="B61" s="248"/>
      <c r="C61" s="248"/>
      <c r="D61" s="248"/>
      <c r="E61" s="248"/>
      <c r="F61" s="122"/>
      <c r="G61" s="905"/>
      <c r="H61" s="122"/>
      <c r="I61" s="122"/>
      <c r="J61" s="122"/>
      <c r="K61" s="122"/>
      <c r="L61" s="122"/>
      <c r="M61" s="20" t="s">
        <v>35</v>
      </c>
    </row>
    <row r="62" spans="1:13" ht="15" customHeight="1">
      <c r="A62" s="634" t="s">
        <v>387</v>
      </c>
      <c r="B62" s="37"/>
      <c r="C62" s="37"/>
      <c r="D62" s="37"/>
      <c r="E62" s="37"/>
      <c r="F62" s="122"/>
      <c r="G62" s="901"/>
      <c r="H62" s="122"/>
      <c r="I62" s="122"/>
      <c r="J62" s="122"/>
      <c r="K62" s="122"/>
      <c r="L62" s="122"/>
    </row>
    <row r="63" spans="1:13" ht="15" customHeight="1">
      <c r="A63" s="627" t="s">
        <v>180</v>
      </c>
      <c r="B63" s="626" t="s">
        <v>87</v>
      </c>
      <c r="C63" s="40"/>
      <c r="D63" s="40"/>
      <c r="E63" s="37"/>
      <c r="F63" s="122"/>
      <c r="G63" s="901"/>
      <c r="H63" s="122"/>
      <c r="I63" s="122"/>
      <c r="J63" s="122"/>
      <c r="K63" s="122"/>
      <c r="L63" s="122"/>
    </row>
    <row r="64" spans="1:13" ht="15" customHeight="1">
      <c r="A64" s="37"/>
      <c r="B64" s="628" t="s">
        <v>126</v>
      </c>
      <c r="C64" s="40"/>
      <c r="D64" s="40"/>
      <c r="E64" s="37"/>
      <c r="F64" s="122"/>
      <c r="G64" s="901"/>
      <c r="H64" s="122"/>
      <c r="I64" s="122"/>
      <c r="J64" s="122"/>
      <c r="K64" s="122"/>
      <c r="L64" s="122"/>
    </row>
    <row r="65" spans="1:16380" ht="8.1" customHeight="1">
      <c r="A65" s="37"/>
      <c r="B65" s="628"/>
      <c r="C65" s="40"/>
      <c r="D65" s="40"/>
      <c r="E65" s="37"/>
      <c r="F65" s="122"/>
      <c r="G65" s="901"/>
      <c r="H65" s="122"/>
      <c r="I65" s="122"/>
      <c r="J65" s="122"/>
      <c r="K65" s="122"/>
      <c r="L65" s="122"/>
    </row>
    <row r="66" spans="1:16380" ht="15" customHeight="1">
      <c r="A66" s="627" t="s">
        <v>181</v>
      </c>
      <c r="B66" s="626" t="s">
        <v>88</v>
      </c>
      <c r="C66" s="40"/>
      <c r="D66" s="40"/>
      <c r="E66" s="37"/>
      <c r="F66" s="122"/>
      <c r="G66" s="901"/>
      <c r="H66" s="122"/>
      <c r="I66" s="122"/>
      <c r="J66" s="122"/>
      <c r="K66" s="122"/>
      <c r="L66" s="122"/>
    </row>
    <row r="67" spans="1:16380" ht="15" customHeight="1">
      <c r="A67" s="37"/>
      <c r="B67" s="628" t="s">
        <v>127</v>
      </c>
      <c r="C67" s="40"/>
      <c r="D67" s="40"/>
      <c r="E67" s="37"/>
      <c r="F67" s="122"/>
      <c r="G67" s="901"/>
      <c r="H67" s="122"/>
      <c r="I67" s="122"/>
      <c r="J67" s="122"/>
      <c r="K67" s="122"/>
      <c r="L67" s="122"/>
    </row>
    <row r="68" spans="1:16380" s="437" customFormat="1" ht="7.5" customHeight="1">
      <c r="A68" s="463"/>
      <c r="B68" s="37"/>
      <c r="C68" s="37"/>
      <c r="D68" s="37"/>
      <c r="E68" s="37"/>
      <c r="F68" s="887"/>
      <c r="G68" s="901"/>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901"/>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901"/>
      <c r="H70" s="122"/>
      <c r="I70" s="122"/>
      <c r="J70" s="122"/>
      <c r="K70" s="122"/>
      <c r="L70" s="122"/>
    </row>
    <row r="71" spans="1:16380" ht="7.9" customHeight="1">
      <c r="A71" s="463"/>
      <c r="B71" s="629"/>
      <c r="C71" s="37"/>
      <c r="D71" s="37"/>
      <c r="E71" s="37"/>
      <c r="F71" s="122"/>
      <c r="G71" s="901"/>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890"/>
      <c r="H3" s="96"/>
      <c r="I3" s="96"/>
      <c r="J3" s="96"/>
      <c r="K3" s="96"/>
      <c r="L3" s="96"/>
    </row>
    <row r="4" spans="1:19" s="162" customFormat="1" ht="16.149999999999999" customHeight="1">
      <c r="B4" s="97" t="s">
        <v>112</v>
      </c>
      <c r="C4" s="42" t="s">
        <v>529</v>
      </c>
      <c r="D4" s="42"/>
      <c r="E4" s="42"/>
      <c r="F4" s="96"/>
      <c r="G4" s="891"/>
      <c r="H4" s="96"/>
      <c r="I4" s="96"/>
      <c r="J4" s="96"/>
      <c r="K4" s="96"/>
      <c r="L4" s="96"/>
    </row>
    <row r="5" spans="1:19" s="162" customFormat="1" ht="13.15" customHeight="1" thickBot="1">
      <c r="A5" s="2"/>
      <c r="B5" s="2"/>
      <c r="C5" s="2"/>
      <c r="D5" s="2"/>
      <c r="E5" s="2"/>
      <c r="F5" s="3"/>
      <c r="G5" s="892"/>
      <c r="H5" s="3"/>
      <c r="I5" s="3"/>
      <c r="J5" s="3"/>
      <c r="K5" s="3"/>
      <c r="L5" s="3"/>
    </row>
    <row r="6" spans="1:19" s="1" customFormat="1" ht="42.95" customHeight="1" thickBot="1">
      <c r="A6" s="393"/>
      <c r="B6" s="966" t="s">
        <v>385</v>
      </c>
      <c r="C6" s="967"/>
      <c r="D6" s="967"/>
      <c r="E6" s="636"/>
      <c r="F6" s="173"/>
      <c r="G6" s="912"/>
      <c r="H6" s="286" t="s">
        <v>494</v>
      </c>
      <c r="I6" s="173" t="s">
        <v>493</v>
      </c>
      <c r="J6" s="173" t="s">
        <v>492</v>
      </c>
      <c r="K6" s="173" t="s">
        <v>491</v>
      </c>
      <c r="L6" s="173" t="s">
        <v>490</v>
      </c>
      <c r="M6" s="393"/>
    </row>
    <row r="7" spans="1:19" s="1" customFormat="1" ht="16.350000000000001" customHeight="1">
      <c r="A7" s="633"/>
      <c r="B7" s="637"/>
      <c r="C7" s="637"/>
      <c r="D7" s="637"/>
      <c r="E7" s="637"/>
      <c r="F7" s="881"/>
      <c r="G7" s="913"/>
      <c r="H7" s="881"/>
      <c r="I7" s="881"/>
      <c r="J7" s="881"/>
      <c r="K7" s="881"/>
      <c r="L7" s="881"/>
    </row>
    <row r="8" spans="1:19" s="1" customFormat="1" ht="15" customHeight="1">
      <c r="B8" s="32" t="s">
        <v>132</v>
      </c>
      <c r="C8" s="4"/>
      <c r="D8" s="4"/>
      <c r="E8" s="6"/>
      <c r="F8" s="881"/>
      <c r="G8" s="908">
        <v>2018</v>
      </c>
      <c r="H8" s="882">
        <v>1887</v>
      </c>
      <c r="I8" s="882">
        <v>575</v>
      </c>
      <c r="J8" s="882">
        <v>162</v>
      </c>
      <c r="K8" s="882">
        <v>998</v>
      </c>
      <c r="L8" s="882">
        <v>152</v>
      </c>
    </row>
    <row r="9" spans="1:19" s="1" customFormat="1" ht="15" customHeight="1">
      <c r="B9" s="4" t="s">
        <v>133</v>
      </c>
      <c r="C9" s="4"/>
      <c r="D9" s="4"/>
      <c r="E9" s="6"/>
      <c r="F9" s="881"/>
      <c r="G9" s="908">
        <v>2019</v>
      </c>
      <c r="H9" s="882">
        <v>2070</v>
      </c>
      <c r="I9" s="882">
        <v>626</v>
      </c>
      <c r="J9" s="882">
        <v>192</v>
      </c>
      <c r="K9" s="882">
        <v>1051</v>
      </c>
      <c r="L9" s="882">
        <v>201</v>
      </c>
    </row>
    <row r="10" spans="1:19" s="1" customFormat="1" ht="15" customHeight="1">
      <c r="B10" s="4"/>
      <c r="C10" s="4"/>
      <c r="D10" s="4"/>
      <c r="E10" s="6"/>
      <c r="F10" s="881"/>
      <c r="G10" s="908">
        <v>2020</v>
      </c>
      <c r="H10" s="882">
        <v>1970</v>
      </c>
      <c r="I10" s="882">
        <v>626</v>
      </c>
      <c r="J10" s="882">
        <v>95</v>
      </c>
      <c r="K10" s="882">
        <v>934</v>
      </c>
      <c r="L10" s="882">
        <v>315</v>
      </c>
      <c r="O10" s="619"/>
      <c r="P10" s="619"/>
      <c r="Q10" s="619"/>
    </row>
    <row r="11" spans="1:19" s="1" customFormat="1" ht="8.1" customHeight="1">
      <c r="B11" s="4"/>
      <c r="C11" s="4"/>
      <c r="D11" s="4"/>
      <c r="E11" s="4"/>
      <c r="F11" s="881"/>
      <c r="G11" s="909"/>
      <c r="H11" s="882"/>
      <c r="I11" s="881"/>
      <c r="J11" s="881"/>
      <c r="K11" s="881"/>
      <c r="L11" s="881"/>
      <c r="O11" s="426"/>
      <c r="P11" s="426"/>
      <c r="Q11" s="426"/>
      <c r="R11" s="426"/>
      <c r="S11" s="426"/>
    </row>
    <row r="12" spans="1:19" s="1" customFormat="1" ht="15" customHeight="1">
      <c r="B12" s="10" t="s">
        <v>134</v>
      </c>
      <c r="C12" s="8"/>
      <c r="D12" s="8"/>
      <c r="E12" s="6"/>
      <c r="F12" s="881"/>
      <c r="G12" s="908">
        <v>2018</v>
      </c>
      <c r="H12" s="881">
        <v>452</v>
      </c>
      <c r="I12" s="881">
        <v>114</v>
      </c>
      <c r="J12" s="881">
        <v>31</v>
      </c>
      <c r="K12" s="881">
        <v>269</v>
      </c>
      <c r="L12" s="881">
        <v>38</v>
      </c>
      <c r="N12" s="619"/>
      <c r="O12" s="426"/>
      <c r="P12" s="426"/>
      <c r="Q12" s="426"/>
      <c r="R12" s="426"/>
      <c r="S12" s="426"/>
    </row>
    <row r="13" spans="1:19" s="1" customFormat="1" ht="15" customHeight="1">
      <c r="B13" s="292" t="s">
        <v>135</v>
      </c>
      <c r="C13" s="9"/>
      <c r="D13" s="9"/>
      <c r="E13" s="6"/>
      <c r="F13" s="881"/>
      <c r="G13" s="908">
        <v>2019</v>
      </c>
      <c r="H13" s="881">
        <v>698</v>
      </c>
      <c r="I13" s="881">
        <v>174</v>
      </c>
      <c r="J13" s="881">
        <v>60</v>
      </c>
      <c r="K13" s="881">
        <v>401</v>
      </c>
      <c r="L13" s="881">
        <v>63</v>
      </c>
      <c r="N13" s="120"/>
      <c r="O13" s="426"/>
      <c r="P13" s="426"/>
      <c r="Q13" s="426"/>
      <c r="R13" s="426"/>
      <c r="S13" s="426"/>
    </row>
    <row r="14" spans="1:19" s="1" customFormat="1" ht="15" customHeight="1">
      <c r="B14" s="7"/>
      <c r="C14" s="9"/>
      <c r="D14" s="9"/>
      <c r="E14" s="6"/>
      <c r="F14" s="881"/>
      <c r="G14" s="908">
        <v>2020</v>
      </c>
      <c r="H14" s="881">
        <v>679</v>
      </c>
      <c r="I14" s="881">
        <v>193</v>
      </c>
      <c r="J14" s="881">
        <v>34</v>
      </c>
      <c r="K14" s="881">
        <v>341</v>
      </c>
      <c r="L14" s="881">
        <v>111</v>
      </c>
      <c r="N14" s="619"/>
      <c r="O14" s="426"/>
      <c r="P14" s="426"/>
      <c r="Q14" s="426"/>
      <c r="R14" s="426"/>
      <c r="S14" s="426"/>
    </row>
    <row r="15" spans="1:19" s="1" customFormat="1" ht="8.1" customHeight="1">
      <c r="B15" s="7"/>
      <c r="C15" s="9"/>
      <c r="D15" s="9"/>
      <c r="E15" s="34"/>
      <c r="F15" s="881"/>
      <c r="G15" s="908"/>
      <c r="H15" s="881"/>
      <c r="I15" s="881"/>
      <c r="J15" s="881"/>
      <c r="K15" s="881"/>
      <c r="L15" s="881"/>
      <c r="N15" s="619"/>
      <c r="O15" s="426"/>
      <c r="P15" s="426"/>
      <c r="Q15" s="426"/>
      <c r="R15" s="426"/>
      <c r="S15" s="426"/>
    </row>
    <row r="16" spans="1:19" s="1" customFormat="1" ht="15" customHeight="1">
      <c r="B16" s="620" t="s">
        <v>460</v>
      </c>
      <c r="C16" s="9"/>
      <c r="D16" s="9"/>
      <c r="E16" s="6"/>
      <c r="F16" s="881"/>
      <c r="G16" s="908">
        <v>2018</v>
      </c>
      <c r="H16" s="881" t="s">
        <v>500</v>
      </c>
      <c r="I16" s="881" t="s">
        <v>500</v>
      </c>
      <c r="J16" s="881" t="s">
        <v>500</v>
      </c>
      <c r="K16" s="881" t="s">
        <v>500</v>
      </c>
      <c r="L16" s="881" t="s">
        <v>500</v>
      </c>
      <c r="N16" s="619"/>
      <c r="O16" s="621"/>
      <c r="P16" s="621"/>
      <c r="Q16" s="621"/>
      <c r="R16" s="426"/>
      <c r="S16" s="426"/>
    </row>
    <row r="17" spans="2:19" s="162" customFormat="1" ht="15" customHeight="1">
      <c r="B17" s="802" t="s">
        <v>461</v>
      </c>
      <c r="C17" s="9"/>
      <c r="D17" s="9"/>
      <c r="E17" s="6"/>
      <c r="F17" s="881"/>
      <c r="G17" s="908">
        <v>2019</v>
      </c>
      <c r="H17" s="881" t="s">
        <v>500</v>
      </c>
      <c r="I17" s="881" t="s">
        <v>500</v>
      </c>
      <c r="J17" s="881" t="s">
        <v>500</v>
      </c>
      <c r="K17" s="881" t="s">
        <v>500</v>
      </c>
      <c r="L17" s="881" t="s">
        <v>500</v>
      </c>
      <c r="N17" s="638"/>
      <c r="O17" s="639"/>
      <c r="P17" s="639"/>
      <c r="Q17" s="639"/>
      <c r="R17" s="437"/>
      <c r="S17" s="437"/>
    </row>
    <row r="18" spans="2:19" s="162" customFormat="1" ht="15" customHeight="1">
      <c r="B18" s="292"/>
      <c r="C18" s="9"/>
      <c r="D18" s="9"/>
      <c r="E18" s="6"/>
      <c r="F18" s="881"/>
      <c r="G18" s="908">
        <v>2020</v>
      </c>
      <c r="H18" s="881" t="s">
        <v>500</v>
      </c>
      <c r="I18" s="881" t="s">
        <v>500</v>
      </c>
      <c r="J18" s="881" t="s">
        <v>500</v>
      </c>
      <c r="K18" s="881" t="s">
        <v>500</v>
      </c>
      <c r="L18" s="881" t="s">
        <v>500</v>
      </c>
      <c r="N18" s="638"/>
      <c r="O18" s="639"/>
      <c r="P18" s="639"/>
      <c r="Q18" s="639"/>
      <c r="R18" s="437"/>
      <c r="S18" s="437"/>
    </row>
    <row r="19" spans="2:19" s="162" customFormat="1" ht="8.1" customHeight="1">
      <c r="B19" s="625"/>
      <c r="C19" s="9"/>
      <c r="D19" s="9"/>
      <c r="E19" s="9"/>
      <c r="F19" s="881"/>
      <c r="G19" s="910"/>
      <c r="H19" s="881"/>
      <c r="I19" s="881"/>
      <c r="J19" s="881"/>
      <c r="K19" s="881"/>
      <c r="L19" s="881"/>
      <c r="N19" s="638"/>
      <c r="O19" s="639"/>
      <c r="P19" s="639"/>
      <c r="Q19" s="639"/>
      <c r="R19" s="437"/>
      <c r="S19" s="437"/>
    </row>
    <row r="20" spans="2:19" s="162" customFormat="1" ht="15" customHeight="1">
      <c r="B20" s="620" t="s">
        <v>462</v>
      </c>
      <c r="C20" s="9"/>
      <c r="D20" s="9"/>
      <c r="E20" s="6"/>
      <c r="F20" s="881"/>
      <c r="G20" s="908">
        <v>2018</v>
      </c>
      <c r="H20" s="881">
        <v>15</v>
      </c>
      <c r="I20" s="881">
        <v>4</v>
      </c>
      <c r="J20" s="881">
        <v>1</v>
      </c>
      <c r="K20" s="881">
        <v>9</v>
      </c>
      <c r="L20" s="881">
        <v>1</v>
      </c>
      <c r="N20" s="640"/>
      <c r="O20" s="640"/>
      <c r="P20" s="640"/>
      <c r="Q20" s="640"/>
      <c r="R20" s="437"/>
      <c r="S20" s="437"/>
    </row>
    <row r="21" spans="2:19" s="162" customFormat="1" ht="15" customHeight="1">
      <c r="B21" s="802" t="s">
        <v>463</v>
      </c>
      <c r="C21" s="9"/>
      <c r="D21" s="9"/>
      <c r="E21" s="6"/>
      <c r="F21" s="881"/>
      <c r="G21" s="908">
        <v>2019</v>
      </c>
      <c r="H21" s="881">
        <v>23</v>
      </c>
      <c r="I21" s="881">
        <v>5</v>
      </c>
      <c r="J21" s="881">
        <v>3</v>
      </c>
      <c r="K21" s="881">
        <v>13</v>
      </c>
      <c r="L21" s="881">
        <v>2</v>
      </c>
      <c r="N21" s="639"/>
      <c r="O21" s="639"/>
      <c r="P21" s="639"/>
      <c r="Q21" s="639"/>
      <c r="R21" s="437"/>
      <c r="S21" s="437"/>
    </row>
    <row r="22" spans="2:19" s="162" customFormat="1" ht="15" customHeight="1">
      <c r="B22" s="292"/>
      <c r="C22" s="9"/>
      <c r="D22" s="9"/>
      <c r="E22" s="6"/>
      <c r="F22" s="881"/>
      <c r="G22" s="908">
        <v>2020</v>
      </c>
      <c r="H22" s="881">
        <v>23</v>
      </c>
      <c r="I22" s="881">
        <v>5</v>
      </c>
      <c r="J22" s="881" t="s">
        <v>500</v>
      </c>
      <c r="K22" s="881">
        <v>14</v>
      </c>
      <c r="L22" s="881">
        <v>4</v>
      </c>
      <c r="N22" s="639"/>
      <c r="O22" s="639"/>
      <c r="P22" s="639"/>
      <c r="Q22" s="639"/>
      <c r="R22" s="437"/>
      <c r="S22" s="437"/>
    </row>
    <row r="23" spans="2:19" s="162" customFormat="1" ht="8.1" customHeight="1">
      <c r="B23" s="292"/>
      <c r="C23" s="9"/>
      <c r="D23" s="9"/>
      <c r="E23" s="6"/>
      <c r="F23" s="881"/>
      <c r="G23" s="908"/>
      <c r="H23" s="881"/>
      <c r="I23" s="881"/>
      <c r="J23" s="881"/>
      <c r="K23" s="881"/>
      <c r="L23" s="881"/>
      <c r="N23" s="639"/>
      <c r="O23" s="639"/>
      <c r="P23" s="639"/>
      <c r="Q23" s="639"/>
      <c r="R23" s="437"/>
      <c r="S23" s="437"/>
    </row>
    <row r="24" spans="2:19" s="162" customFormat="1" ht="15" customHeight="1">
      <c r="B24" s="620" t="s">
        <v>464</v>
      </c>
      <c r="C24" s="9"/>
      <c r="D24" s="9"/>
      <c r="E24" s="6"/>
      <c r="F24" s="881"/>
      <c r="G24" s="908">
        <v>2018</v>
      </c>
      <c r="H24" s="881">
        <v>275</v>
      </c>
      <c r="I24" s="881">
        <v>77</v>
      </c>
      <c r="J24" s="881">
        <v>18</v>
      </c>
      <c r="K24" s="881">
        <v>151</v>
      </c>
      <c r="L24" s="881">
        <v>29</v>
      </c>
      <c r="N24" s="639"/>
      <c r="O24" s="639"/>
      <c r="P24" s="639"/>
      <c r="Q24" s="639"/>
      <c r="R24" s="437"/>
      <c r="S24" s="437"/>
    </row>
    <row r="25" spans="2:19" s="162" customFormat="1" ht="15" customHeight="1">
      <c r="B25" s="803" t="s">
        <v>465</v>
      </c>
      <c r="C25" s="9"/>
      <c r="D25" s="9"/>
      <c r="E25" s="6"/>
      <c r="F25" s="881"/>
      <c r="G25" s="908">
        <v>2019</v>
      </c>
      <c r="H25" s="881">
        <v>405</v>
      </c>
      <c r="I25" s="881">
        <v>109</v>
      </c>
      <c r="J25" s="881">
        <v>35</v>
      </c>
      <c r="K25" s="881">
        <v>217</v>
      </c>
      <c r="L25" s="881">
        <v>44</v>
      </c>
      <c r="N25" s="640"/>
      <c r="O25" s="640"/>
      <c r="P25" s="640"/>
      <c r="Q25" s="640"/>
      <c r="R25" s="437"/>
      <c r="S25" s="437"/>
    </row>
    <row r="26" spans="2:19" s="162" customFormat="1" ht="15" customHeight="1">
      <c r="B26" s="632"/>
      <c r="C26" s="9"/>
      <c r="D26" s="9"/>
      <c r="E26" s="6"/>
      <c r="F26" s="881"/>
      <c r="G26" s="908">
        <v>2020</v>
      </c>
      <c r="H26" s="881">
        <v>365</v>
      </c>
      <c r="I26" s="881">
        <v>114</v>
      </c>
      <c r="J26" s="881">
        <v>21</v>
      </c>
      <c r="K26" s="881">
        <v>158</v>
      </c>
      <c r="L26" s="881">
        <v>72</v>
      </c>
      <c r="N26" s="638"/>
      <c r="O26" s="640"/>
      <c r="P26" s="640"/>
      <c r="Q26" s="640"/>
      <c r="R26" s="638"/>
    </row>
    <row r="27" spans="2:19" s="162" customFormat="1" ht="8.1" customHeight="1">
      <c r="B27" s="632"/>
      <c r="C27" s="9"/>
      <c r="D27" s="9"/>
      <c r="E27" s="6"/>
      <c r="F27" s="881"/>
      <c r="G27" s="908"/>
      <c r="H27" s="881"/>
      <c r="I27" s="881"/>
      <c r="J27" s="881"/>
      <c r="K27" s="881"/>
      <c r="L27" s="881"/>
      <c r="N27" s="638"/>
      <c r="O27" s="638"/>
      <c r="P27" s="638"/>
      <c r="Q27" s="638"/>
      <c r="R27" s="638"/>
    </row>
    <row r="28" spans="2:19" s="162" customFormat="1" ht="15" customHeight="1">
      <c r="B28" s="620" t="s">
        <v>466</v>
      </c>
      <c r="C28" s="9"/>
      <c r="D28" s="9"/>
      <c r="E28" s="6"/>
      <c r="F28" s="881"/>
      <c r="G28" s="908">
        <v>2018</v>
      </c>
      <c r="H28" s="881">
        <v>162</v>
      </c>
      <c r="I28" s="881">
        <v>33</v>
      </c>
      <c r="J28" s="881">
        <v>12</v>
      </c>
      <c r="K28" s="881">
        <v>109</v>
      </c>
      <c r="L28" s="881">
        <v>8</v>
      </c>
      <c r="N28" s="638"/>
      <c r="O28" s="638"/>
      <c r="P28" s="638"/>
      <c r="Q28" s="638"/>
      <c r="R28" s="638"/>
    </row>
    <row r="29" spans="2:19" s="162" customFormat="1" ht="15" customHeight="1">
      <c r="B29" s="803" t="s">
        <v>467</v>
      </c>
      <c r="C29" s="9"/>
      <c r="D29" s="9"/>
      <c r="E29" s="6"/>
      <c r="F29" s="881"/>
      <c r="G29" s="908">
        <v>2019</v>
      </c>
      <c r="H29" s="881">
        <v>270</v>
      </c>
      <c r="I29" s="881">
        <v>60</v>
      </c>
      <c r="J29" s="881">
        <v>22</v>
      </c>
      <c r="K29" s="881">
        <v>171</v>
      </c>
      <c r="L29" s="881">
        <v>17</v>
      </c>
      <c r="N29" s="638"/>
      <c r="O29" s="638"/>
      <c r="P29" s="638"/>
      <c r="Q29" s="638"/>
      <c r="R29" s="638"/>
    </row>
    <row r="30" spans="2:19" s="162" customFormat="1" ht="15" customHeight="1">
      <c r="B30" s="4"/>
      <c r="C30" s="9"/>
      <c r="D30" s="9"/>
      <c r="E30" s="6"/>
      <c r="F30" s="881"/>
      <c r="G30" s="908">
        <v>2020</v>
      </c>
      <c r="H30" s="881">
        <v>291</v>
      </c>
      <c r="I30" s="881">
        <v>74</v>
      </c>
      <c r="J30" s="881">
        <v>13</v>
      </c>
      <c r="K30" s="881">
        <v>169</v>
      </c>
      <c r="L30" s="881">
        <v>35</v>
      </c>
      <c r="N30" s="638"/>
      <c r="O30" s="638"/>
      <c r="P30" s="638"/>
      <c r="Q30" s="638"/>
      <c r="R30" s="638"/>
    </row>
    <row r="31" spans="2:19" s="162" customFormat="1" ht="7.9" customHeight="1">
      <c r="B31" s="4"/>
      <c r="C31" s="9"/>
      <c r="D31" s="9"/>
      <c r="E31" s="9"/>
      <c r="F31" s="881"/>
      <c r="G31" s="910"/>
      <c r="H31" s="881"/>
      <c r="I31" s="881"/>
      <c r="J31" s="881"/>
      <c r="K31" s="881"/>
      <c r="L31" s="881"/>
    </row>
    <row r="32" spans="2:19" s="162" customFormat="1" ht="15" customHeight="1">
      <c r="B32" s="10" t="s">
        <v>33</v>
      </c>
      <c r="C32" s="11"/>
      <c r="D32" s="11"/>
      <c r="E32" s="6"/>
      <c r="F32" s="881"/>
      <c r="G32" s="908">
        <v>2018</v>
      </c>
      <c r="H32" s="881">
        <v>1435</v>
      </c>
      <c r="I32" s="881">
        <v>461</v>
      </c>
      <c r="J32" s="881">
        <v>131</v>
      </c>
      <c r="K32" s="881">
        <v>729</v>
      </c>
      <c r="L32" s="881">
        <v>114</v>
      </c>
    </row>
    <row r="33" spans="2:14" s="162" customFormat="1" ht="15" customHeight="1">
      <c r="B33" s="292" t="s">
        <v>93</v>
      </c>
      <c r="C33" s="9"/>
      <c r="D33" s="9"/>
      <c r="E33" s="6"/>
      <c r="F33" s="881"/>
      <c r="G33" s="908">
        <v>2019</v>
      </c>
      <c r="H33" s="881">
        <v>1372</v>
      </c>
      <c r="I33" s="881">
        <v>452</v>
      </c>
      <c r="J33" s="881">
        <v>132</v>
      </c>
      <c r="K33" s="881">
        <v>650</v>
      </c>
      <c r="L33" s="881">
        <v>138</v>
      </c>
    </row>
    <row r="34" spans="2:14" s="162" customFormat="1" ht="15" customHeight="1">
      <c r="B34" s="4"/>
      <c r="C34" s="9"/>
      <c r="D34" s="9"/>
      <c r="E34" s="6"/>
      <c r="F34" s="881"/>
      <c r="G34" s="908">
        <v>2020</v>
      </c>
      <c r="H34" s="881">
        <v>1291</v>
      </c>
      <c r="I34" s="881">
        <v>433</v>
      </c>
      <c r="J34" s="881">
        <v>61</v>
      </c>
      <c r="K34" s="881">
        <v>593</v>
      </c>
      <c r="L34" s="881">
        <v>204</v>
      </c>
    </row>
    <row r="35" spans="2:14" s="162" customFormat="1" ht="8.1" customHeight="1">
      <c r="B35" s="4"/>
      <c r="C35" s="9"/>
      <c r="D35" s="9"/>
      <c r="E35" s="9"/>
      <c r="F35" s="881"/>
      <c r="G35" s="910"/>
      <c r="H35" s="881"/>
      <c r="I35" s="881"/>
      <c r="J35" s="881"/>
      <c r="K35" s="881"/>
      <c r="L35" s="881"/>
    </row>
    <row r="36" spans="2:14" s="162" customFormat="1" ht="15" customHeight="1">
      <c r="B36" s="620" t="s">
        <v>460</v>
      </c>
      <c r="C36" s="9"/>
      <c r="D36" s="9"/>
      <c r="E36" s="6"/>
      <c r="F36" s="881"/>
      <c r="G36" s="908">
        <v>2018</v>
      </c>
      <c r="H36" s="881" t="s">
        <v>500</v>
      </c>
      <c r="I36" s="881" t="s">
        <v>500</v>
      </c>
      <c r="J36" s="881" t="s">
        <v>500</v>
      </c>
      <c r="K36" s="881" t="s">
        <v>500</v>
      </c>
      <c r="L36" s="881" t="s">
        <v>500</v>
      </c>
    </row>
    <row r="37" spans="2:14" s="162" customFormat="1" ht="15" customHeight="1">
      <c r="B37" s="802" t="s">
        <v>461</v>
      </c>
      <c r="C37" s="9"/>
      <c r="D37" s="9"/>
      <c r="E37" s="6"/>
      <c r="F37" s="881"/>
      <c r="G37" s="908">
        <v>2019</v>
      </c>
      <c r="H37" s="881" t="s">
        <v>500</v>
      </c>
      <c r="I37" s="881" t="s">
        <v>500</v>
      </c>
      <c r="J37" s="881" t="s">
        <v>500</v>
      </c>
      <c r="K37" s="881" t="s">
        <v>500</v>
      </c>
      <c r="L37" s="881" t="s">
        <v>500</v>
      </c>
      <c r="N37" s="639"/>
    </row>
    <row r="38" spans="2:14" s="162" customFormat="1" ht="15" customHeight="1">
      <c r="B38" s="292"/>
      <c r="C38" s="9"/>
      <c r="D38" s="9"/>
      <c r="E38" s="6"/>
      <c r="F38" s="881"/>
      <c r="G38" s="908">
        <v>2020</v>
      </c>
      <c r="H38" s="881" t="s">
        <v>500</v>
      </c>
      <c r="I38" s="881" t="s">
        <v>500</v>
      </c>
      <c r="J38" s="881" t="s">
        <v>500</v>
      </c>
      <c r="K38" s="881" t="s">
        <v>500</v>
      </c>
      <c r="L38" s="881" t="s">
        <v>500</v>
      </c>
      <c r="N38" s="639"/>
    </row>
    <row r="39" spans="2:14" s="162" customFormat="1" ht="8.1" customHeight="1">
      <c r="B39" s="625"/>
      <c r="C39" s="9"/>
      <c r="D39" s="9"/>
      <c r="E39" s="9"/>
      <c r="F39" s="881"/>
      <c r="G39" s="910"/>
      <c r="H39" s="881"/>
      <c r="I39" s="881"/>
      <c r="J39" s="881"/>
      <c r="K39" s="881"/>
      <c r="L39" s="881"/>
      <c r="N39" s="639"/>
    </row>
    <row r="40" spans="2:14" s="162" customFormat="1" ht="15" customHeight="1">
      <c r="B40" s="620" t="s">
        <v>462</v>
      </c>
      <c r="C40" s="9"/>
      <c r="D40" s="9"/>
      <c r="E40" s="6"/>
      <c r="F40" s="881"/>
      <c r="G40" s="908">
        <v>2018</v>
      </c>
      <c r="H40" s="881">
        <v>29</v>
      </c>
      <c r="I40" s="881">
        <v>10</v>
      </c>
      <c r="J40" s="881">
        <v>3</v>
      </c>
      <c r="K40" s="881">
        <v>16</v>
      </c>
      <c r="L40" s="881" t="s">
        <v>500</v>
      </c>
      <c r="N40" s="639"/>
    </row>
    <row r="41" spans="2:14" s="162" customFormat="1" ht="15" customHeight="1">
      <c r="B41" s="802" t="s">
        <v>463</v>
      </c>
      <c r="C41" s="9"/>
      <c r="D41" s="9"/>
      <c r="E41" s="6"/>
      <c r="F41" s="881"/>
      <c r="G41" s="908">
        <v>2019</v>
      </c>
      <c r="H41" s="881">
        <v>27</v>
      </c>
      <c r="I41" s="881">
        <v>8</v>
      </c>
      <c r="J41" s="881">
        <v>4</v>
      </c>
      <c r="K41" s="881">
        <v>14</v>
      </c>
      <c r="L41" s="881">
        <v>1</v>
      </c>
    </row>
    <row r="42" spans="2:14" s="162" customFormat="1" ht="15" customHeight="1">
      <c r="B42" s="292"/>
      <c r="C42" s="9"/>
      <c r="D42" s="9"/>
      <c r="E42" s="6"/>
      <c r="F42" s="881"/>
      <c r="G42" s="908">
        <v>2020</v>
      </c>
      <c r="H42" s="881">
        <v>20</v>
      </c>
      <c r="I42" s="881">
        <v>6</v>
      </c>
      <c r="J42" s="881">
        <v>2</v>
      </c>
      <c r="K42" s="881">
        <v>9</v>
      </c>
      <c r="L42" s="881">
        <v>3</v>
      </c>
    </row>
    <row r="43" spans="2:14" s="162" customFormat="1" ht="8.1" customHeight="1">
      <c r="B43" s="292"/>
      <c r="C43" s="9"/>
      <c r="D43" s="9"/>
      <c r="E43" s="1"/>
      <c r="F43" s="881"/>
      <c r="G43" s="911"/>
      <c r="H43" s="881"/>
      <c r="I43" s="881"/>
      <c r="J43" s="881"/>
      <c r="K43" s="881"/>
      <c r="L43" s="881"/>
    </row>
    <row r="44" spans="2:14" s="162" customFormat="1" ht="15" customHeight="1">
      <c r="B44" s="620" t="s">
        <v>464</v>
      </c>
      <c r="C44" s="9"/>
      <c r="D44" s="9"/>
      <c r="E44" s="6"/>
      <c r="F44" s="881"/>
      <c r="G44" s="908">
        <v>2018</v>
      </c>
      <c r="H44" s="881">
        <v>830</v>
      </c>
      <c r="I44" s="881">
        <v>269</v>
      </c>
      <c r="J44" s="881">
        <v>93</v>
      </c>
      <c r="K44" s="881">
        <v>388</v>
      </c>
      <c r="L44" s="881">
        <v>80</v>
      </c>
    </row>
    <row r="45" spans="2:14" s="162" customFormat="1" ht="15" customHeight="1">
      <c r="B45" s="803" t="s">
        <v>465</v>
      </c>
      <c r="C45" s="9"/>
      <c r="D45" s="9"/>
      <c r="E45" s="6"/>
      <c r="F45" s="881"/>
      <c r="G45" s="908">
        <v>2019</v>
      </c>
      <c r="H45" s="881">
        <v>759</v>
      </c>
      <c r="I45" s="881">
        <v>249</v>
      </c>
      <c r="J45" s="881">
        <v>85</v>
      </c>
      <c r="K45" s="881">
        <v>338</v>
      </c>
      <c r="L45" s="881">
        <v>87</v>
      </c>
    </row>
    <row r="46" spans="2:14" s="162" customFormat="1" ht="15" customHeight="1">
      <c r="B46" s="632"/>
      <c r="C46" s="9"/>
      <c r="D46" s="9"/>
      <c r="E46" s="6"/>
      <c r="F46" s="881"/>
      <c r="G46" s="908">
        <v>2020</v>
      </c>
      <c r="H46" s="881">
        <v>701</v>
      </c>
      <c r="I46" s="881">
        <v>236</v>
      </c>
      <c r="J46" s="881">
        <v>43</v>
      </c>
      <c r="K46" s="881">
        <v>306</v>
      </c>
      <c r="L46" s="881">
        <v>116</v>
      </c>
    </row>
    <row r="47" spans="2:14" s="162" customFormat="1" ht="8.1" customHeight="1">
      <c r="B47" s="632"/>
      <c r="C47" s="9"/>
      <c r="D47" s="9"/>
      <c r="E47" s="1"/>
      <c r="F47" s="881"/>
      <c r="G47" s="911"/>
      <c r="H47" s="881"/>
      <c r="I47" s="881"/>
      <c r="J47" s="881"/>
      <c r="K47" s="881"/>
      <c r="L47" s="881"/>
    </row>
    <row r="48" spans="2:14" s="162" customFormat="1" ht="15" customHeight="1">
      <c r="B48" s="620" t="s">
        <v>466</v>
      </c>
      <c r="C48" s="9"/>
      <c r="D48" s="9"/>
      <c r="E48" s="6"/>
      <c r="F48" s="881"/>
      <c r="G48" s="908">
        <v>2018</v>
      </c>
      <c r="H48" s="881">
        <v>576</v>
      </c>
      <c r="I48" s="881">
        <v>182</v>
      </c>
      <c r="J48" s="881">
        <v>35</v>
      </c>
      <c r="K48" s="881">
        <v>325</v>
      </c>
      <c r="L48" s="881">
        <v>34</v>
      </c>
    </row>
    <row r="49" spans="1:14" s="162" customFormat="1" ht="15" customHeight="1">
      <c r="B49" s="803" t="s">
        <v>467</v>
      </c>
      <c r="C49" s="9"/>
      <c r="D49" s="9"/>
      <c r="E49" s="6"/>
      <c r="F49" s="881"/>
      <c r="G49" s="908">
        <v>2019</v>
      </c>
      <c r="H49" s="881">
        <v>586</v>
      </c>
      <c r="I49" s="881">
        <v>195</v>
      </c>
      <c r="J49" s="881">
        <v>43</v>
      </c>
      <c r="K49" s="881">
        <v>298</v>
      </c>
      <c r="L49" s="881">
        <v>50</v>
      </c>
    </row>
    <row r="50" spans="1:14" s="162" customFormat="1" ht="15" customHeight="1">
      <c r="B50" s="10"/>
      <c r="C50" s="9"/>
      <c r="D50" s="9"/>
      <c r="E50" s="6"/>
      <c r="F50" s="881"/>
      <c r="G50" s="908">
        <v>2020</v>
      </c>
      <c r="H50" s="881">
        <v>570</v>
      </c>
      <c r="I50" s="881">
        <v>191</v>
      </c>
      <c r="J50" s="881">
        <v>16</v>
      </c>
      <c r="K50" s="881">
        <v>278</v>
      </c>
      <c r="L50" s="881">
        <v>85</v>
      </c>
    </row>
    <row r="51" spans="1:14" s="162" customFormat="1" ht="8.1" customHeight="1" thickBot="1">
      <c r="A51" s="13"/>
      <c r="B51" s="13"/>
      <c r="C51" s="13"/>
      <c r="D51" s="13"/>
      <c r="E51" s="13"/>
      <c r="F51" s="14"/>
      <c r="G51" s="899"/>
      <c r="H51" s="14"/>
      <c r="I51" s="14"/>
      <c r="J51" s="14"/>
      <c r="K51" s="14"/>
      <c r="L51" s="14"/>
      <c r="M51" s="14"/>
    </row>
    <row r="52" spans="1:14" s="162" customFormat="1" ht="15" customHeight="1" thickTop="1">
      <c r="A52" s="37"/>
      <c r="B52" s="248"/>
      <c r="C52" s="248"/>
      <c r="D52" s="248"/>
      <c r="E52" s="37"/>
      <c r="F52" s="122"/>
      <c r="G52" s="901"/>
      <c r="H52" s="122"/>
      <c r="I52" s="122"/>
      <c r="J52" s="122"/>
      <c r="K52" s="122"/>
      <c r="L52" s="122"/>
      <c r="M52" s="128" t="s">
        <v>34</v>
      </c>
    </row>
    <row r="53" spans="1:14" s="162" customFormat="1" ht="15" customHeight="1">
      <c r="A53" s="37"/>
      <c r="B53" s="248"/>
      <c r="C53" s="248"/>
      <c r="D53" s="248"/>
      <c r="E53" s="248"/>
      <c r="F53" s="122"/>
      <c r="G53" s="905"/>
      <c r="H53" s="122"/>
      <c r="I53" s="122"/>
      <c r="J53" s="122"/>
      <c r="K53" s="122"/>
      <c r="L53" s="122"/>
      <c r="M53" s="20" t="s">
        <v>35</v>
      </c>
    </row>
    <row r="54" spans="1:14" s="162" customFormat="1" ht="8.1" customHeight="1">
      <c r="A54" s="37"/>
      <c r="B54" s="37"/>
      <c r="C54" s="37"/>
      <c r="D54" s="37"/>
      <c r="E54" s="37"/>
      <c r="F54" s="20"/>
      <c r="G54" s="901"/>
      <c r="H54" s="20"/>
      <c r="I54" s="20"/>
      <c r="J54" s="20"/>
      <c r="K54" s="20"/>
      <c r="L54" s="20"/>
      <c r="M54" s="37"/>
    </row>
    <row r="55" spans="1:14" s="162" customFormat="1" ht="15" customHeight="1">
      <c r="A55" s="634" t="s">
        <v>387</v>
      </c>
      <c r="B55" s="37"/>
      <c r="C55" s="37"/>
      <c r="D55" s="37"/>
      <c r="E55" s="37"/>
      <c r="F55" s="122"/>
      <c r="G55" s="901"/>
      <c r="H55" s="122"/>
      <c r="I55" s="122"/>
      <c r="J55" s="122"/>
      <c r="K55" s="122"/>
      <c r="L55" s="122"/>
      <c r="M55" s="37"/>
    </row>
    <row r="56" spans="1:14" s="162" customFormat="1" ht="15" customHeight="1">
      <c r="A56" s="627" t="s">
        <v>180</v>
      </c>
      <c r="B56" s="626" t="s">
        <v>87</v>
      </c>
      <c r="C56" s="40"/>
      <c r="D56" s="40"/>
      <c r="E56" s="37"/>
      <c r="F56" s="122"/>
      <c r="G56" s="901"/>
      <c r="H56" s="122"/>
      <c r="I56" s="122"/>
      <c r="J56" s="122"/>
      <c r="K56" s="122"/>
      <c r="L56" s="122"/>
      <c r="M56" s="37"/>
    </row>
    <row r="57" spans="1:14" s="162" customFormat="1" ht="15" customHeight="1">
      <c r="A57" s="37"/>
      <c r="B57" s="628" t="s">
        <v>126</v>
      </c>
      <c r="C57" s="40"/>
      <c r="D57" s="40"/>
      <c r="E57" s="37"/>
      <c r="F57" s="122"/>
      <c r="G57" s="901"/>
      <c r="H57" s="122"/>
      <c r="I57" s="122"/>
      <c r="J57" s="122"/>
      <c r="K57" s="122"/>
      <c r="L57" s="122"/>
      <c r="M57" s="37"/>
    </row>
    <row r="58" spans="1:14" s="162" customFormat="1" ht="15" customHeight="1">
      <c r="A58" s="37"/>
      <c r="B58" s="626" t="s">
        <v>88</v>
      </c>
      <c r="C58" s="40"/>
      <c r="D58" s="40"/>
      <c r="E58" s="37"/>
      <c r="F58" s="122"/>
      <c r="G58" s="901"/>
      <c r="H58" s="122"/>
      <c r="I58" s="122"/>
      <c r="J58" s="122"/>
      <c r="K58" s="122"/>
      <c r="L58" s="122"/>
      <c r="M58" s="37"/>
    </row>
    <row r="59" spans="1:14" s="162" customFormat="1" ht="15" customHeight="1">
      <c r="A59" s="37"/>
      <c r="B59" s="628" t="s">
        <v>127</v>
      </c>
      <c r="C59" s="40"/>
      <c r="D59" s="40"/>
      <c r="E59" s="37"/>
      <c r="F59" s="122"/>
      <c r="G59" s="901"/>
      <c r="H59" s="122"/>
      <c r="I59" s="122"/>
      <c r="J59" s="122"/>
      <c r="K59" s="122"/>
      <c r="L59" s="122"/>
      <c r="M59" s="37"/>
    </row>
    <row r="60" spans="1:14" s="162" customFormat="1" ht="9.75" customHeight="1">
      <c r="A60" s="37"/>
      <c r="B60" s="628"/>
      <c r="C60" s="40"/>
      <c r="D60" s="40"/>
      <c r="E60" s="37"/>
      <c r="F60" s="122"/>
      <c r="G60" s="901"/>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901"/>
      <c r="H67" s="887"/>
      <c r="I67" s="887"/>
      <c r="J67" s="887"/>
      <c r="K67" s="887"/>
      <c r="L67" s="887"/>
      <c r="M67" s="37"/>
      <c r="XFA67" s="437"/>
      <c r="XFB67" s="437"/>
    </row>
    <row r="68" spans="1:14 16381:16382" s="162" customFormat="1" ht="15" customHeight="1">
      <c r="A68" s="463"/>
      <c r="B68" s="628" t="s">
        <v>389</v>
      </c>
      <c r="C68" s="37"/>
      <c r="D68" s="37"/>
      <c r="E68" s="37"/>
      <c r="F68" s="122"/>
      <c r="G68" s="901"/>
      <c r="H68" s="122"/>
      <c r="I68" s="122"/>
      <c r="J68" s="122"/>
      <c r="K68" s="122"/>
      <c r="L68" s="122"/>
      <c r="M68" s="37"/>
    </row>
    <row r="69" spans="1:14 16381:16382" s="162" customFormat="1" ht="7.9" customHeight="1">
      <c r="A69" s="463"/>
      <c r="B69" s="629"/>
      <c r="C69" s="37"/>
      <c r="D69" s="37"/>
      <c r="E69" s="37"/>
      <c r="F69" s="122"/>
      <c r="G69" s="901"/>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5</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t="s">
        <v>500</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3</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495</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9"/>
      <c r="H3" s="680"/>
    </row>
    <row r="4" spans="1:11" ht="16.350000000000001" customHeight="1">
      <c r="B4" s="389" t="s">
        <v>143</v>
      </c>
      <c r="C4" s="681" t="s">
        <v>535</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89.1</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0.1</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10.7</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99.9</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0.1</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60.1</v>
      </c>
      <c r="H26" s="716"/>
    </row>
    <row r="27" spans="1:9" s="686" customFormat="1" ht="15" customHeight="1">
      <c r="B27" s="698" t="s">
        <v>5</v>
      </c>
      <c r="C27" s="717"/>
      <c r="D27" s="717"/>
      <c r="G27" s="307"/>
      <c r="H27" s="700"/>
    </row>
    <row r="28" spans="1:9" s="686" customFormat="1" ht="15" customHeight="1">
      <c r="B28" s="718" t="s">
        <v>400</v>
      </c>
      <c r="C28" s="719"/>
      <c r="D28" s="719"/>
      <c r="E28" s="713"/>
      <c r="G28" s="670">
        <v>21.8</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18.100000000000001</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8" width="12.7109375" style="930" customWidth="1"/>
    <col min="9" max="9" width="14.85546875" style="930" customWidth="1"/>
    <col min="10"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v>313</v>
      </c>
      <c r="J11" s="935">
        <v>35</v>
      </c>
      <c r="K11" s="935">
        <v>194</v>
      </c>
      <c r="L11" s="935">
        <v>22</v>
      </c>
      <c r="M11" s="935">
        <v>62</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v>216</v>
      </c>
      <c r="J14" s="936">
        <v>17</v>
      </c>
      <c r="K14" s="936">
        <v>133</v>
      </c>
      <c r="L14" s="936">
        <v>20</v>
      </c>
      <c r="M14" s="936">
        <v>46</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v>14</v>
      </c>
      <c r="J17" s="936" t="s">
        <v>538</v>
      </c>
      <c r="K17" s="936">
        <v>11</v>
      </c>
      <c r="L17" s="936" t="s">
        <v>538</v>
      </c>
      <c r="M17" s="936" t="s">
        <v>538</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v>10</v>
      </c>
      <c r="J20" s="936" t="s">
        <v>495</v>
      </c>
      <c r="K20" s="936">
        <v>8</v>
      </c>
      <c r="L20" s="936" t="s">
        <v>495</v>
      </c>
      <c r="M20" s="936" t="s">
        <v>538</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v>73</v>
      </c>
      <c r="J23" s="936">
        <v>17</v>
      </c>
      <c r="K23" s="936">
        <v>42</v>
      </c>
      <c r="L23" s="936" t="s">
        <v>538</v>
      </c>
      <c r="M23" s="936">
        <v>13</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v>27</v>
      </c>
      <c r="J26" s="936">
        <v>3</v>
      </c>
      <c r="K26" s="936">
        <v>19</v>
      </c>
      <c r="L26" s="936" t="s">
        <v>495</v>
      </c>
      <c r="M26" s="936">
        <v>5</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v>314</v>
      </c>
      <c r="J29" s="936">
        <v>57</v>
      </c>
      <c r="K29" s="936">
        <v>158</v>
      </c>
      <c r="L29" s="936">
        <v>10</v>
      </c>
      <c r="M29" s="936">
        <v>89</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v>755</v>
      </c>
      <c r="J32" s="936">
        <v>50</v>
      </c>
      <c r="K32" s="936">
        <v>540</v>
      </c>
      <c r="L32" s="936">
        <v>10</v>
      </c>
      <c r="M32" s="936">
        <v>155</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v>6454</v>
      </c>
      <c r="J35" s="936">
        <v>763</v>
      </c>
      <c r="K35" s="936">
        <v>3995</v>
      </c>
      <c r="L35" s="936">
        <v>189</v>
      </c>
      <c r="M35" s="936">
        <v>1507</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8" width="11.7109375" style="221" customWidth="1"/>
    <col min="9" max="9" width="14.85546875" style="221" customWidth="1"/>
    <col min="10"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v>6454</v>
      </c>
      <c r="J12" s="939">
        <v>763</v>
      </c>
      <c r="K12" s="939">
        <v>3995</v>
      </c>
      <c r="L12" s="939">
        <v>189</v>
      </c>
      <c r="M12" s="939">
        <v>1507</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v>12</v>
      </c>
      <c r="J15" s="938" t="s">
        <v>538</v>
      </c>
      <c r="K15" s="938">
        <v>5</v>
      </c>
      <c r="L15" s="938" t="s">
        <v>538</v>
      </c>
      <c r="M15" s="938">
        <v>4</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v>16</v>
      </c>
      <c r="J18" s="938" t="s">
        <v>538</v>
      </c>
      <c r="K18" s="938">
        <v>10</v>
      </c>
      <c r="L18" s="938" t="s">
        <v>495</v>
      </c>
      <c r="M18" s="938">
        <v>4</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v>2910</v>
      </c>
      <c r="J21" s="938">
        <v>411</v>
      </c>
      <c r="K21" s="938">
        <v>1795</v>
      </c>
      <c r="L21" s="938">
        <v>108</v>
      </c>
      <c r="M21" s="938">
        <v>596</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v>490</v>
      </c>
      <c r="J25" s="938">
        <v>135</v>
      </c>
      <c r="K25" s="938">
        <v>167</v>
      </c>
      <c r="L25" s="938">
        <v>67</v>
      </c>
      <c r="M25" s="938">
        <v>121</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v>124</v>
      </c>
      <c r="J28" s="938">
        <v>7</v>
      </c>
      <c r="K28" s="938">
        <v>91</v>
      </c>
      <c r="L28" s="938" t="s">
        <v>495</v>
      </c>
      <c r="M28" s="938">
        <v>26</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v>12</v>
      </c>
      <c r="J31" s="938" t="s">
        <v>538</v>
      </c>
      <c r="K31" s="938">
        <v>8</v>
      </c>
      <c r="L31" s="938" t="s">
        <v>495</v>
      </c>
      <c r="M31" s="938" t="s">
        <v>538</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v>2284</v>
      </c>
      <c r="J34" s="938">
        <v>267</v>
      </c>
      <c r="K34" s="938">
        <v>1529</v>
      </c>
      <c r="L34" s="938">
        <v>41</v>
      </c>
      <c r="M34" s="938">
        <v>447</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v>474</v>
      </c>
      <c r="J37" s="938">
        <v>250</v>
      </c>
      <c r="K37" s="938">
        <v>112</v>
      </c>
      <c r="L37" s="938">
        <v>22</v>
      </c>
      <c r="M37" s="938">
        <v>90</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v>83</v>
      </c>
      <c r="J43" s="938" t="s">
        <v>538</v>
      </c>
      <c r="K43" s="938">
        <v>56</v>
      </c>
      <c r="L43" s="938" t="s">
        <v>495</v>
      </c>
      <c r="M43" s="938">
        <v>26</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v>820</v>
      </c>
      <c r="J46" s="938">
        <v>78</v>
      </c>
      <c r="K46" s="938">
        <v>520</v>
      </c>
      <c r="L46" s="938">
        <v>31</v>
      </c>
      <c r="M46" s="938">
        <v>191</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v>170</v>
      </c>
      <c r="J49" s="938">
        <v>25</v>
      </c>
      <c r="K49" s="938">
        <v>93</v>
      </c>
      <c r="L49" s="938">
        <v>11</v>
      </c>
      <c r="M49" s="938">
        <v>41</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v>304</v>
      </c>
      <c r="J52" s="938">
        <v>22</v>
      </c>
      <c r="K52" s="938">
        <v>210</v>
      </c>
      <c r="L52" s="938">
        <v>14</v>
      </c>
      <c r="M52" s="938">
        <v>58</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v>346</v>
      </c>
      <c r="J55" s="938">
        <v>31</v>
      </c>
      <c r="K55" s="938">
        <v>217</v>
      </c>
      <c r="L55" s="938">
        <v>6</v>
      </c>
      <c r="M55" s="938">
        <v>92</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v>2496</v>
      </c>
      <c r="J58" s="938">
        <v>264</v>
      </c>
      <c r="K58" s="938">
        <v>1608</v>
      </c>
      <c r="L58" s="938">
        <v>24</v>
      </c>
      <c r="M58" s="938">
        <v>600</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v>148</v>
      </c>
      <c r="J63" s="938">
        <v>9</v>
      </c>
      <c r="K63" s="938">
        <v>88</v>
      </c>
      <c r="L63" s="938" t="s">
        <v>538</v>
      </c>
      <c r="M63" s="938">
        <v>49</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v>354</v>
      </c>
      <c r="J66" s="938">
        <v>34</v>
      </c>
      <c r="K66" s="938">
        <v>220</v>
      </c>
      <c r="L66" s="938">
        <v>9</v>
      </c>
      <c r="M66" s="938">
        <v>91</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v>11</v>
      </c>
      <c r="J69" s="938" t="s">
        <v>495</v>
      </c>
      <c r="K69" s="938">
        <v>9</v>
      </c>
      <c r="L69" s="938" t="s">
        <v>495</v>
      </c>
      <c r="M69" s="938" t="s">
        <v>538</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v>75</v>
      </c>
      <c r="J72" s="938">
        <v>4</v>
      </c>
      <c r="K72" s="938">
        <v>46</v>
      </c>
      <c r="L72" s="938" t="s">
        <v>538</v>
      </c>
      <c r="M72" s="938">
        <v>24</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v>268</v>
      </c>
      <c r="J75" s="938">
        <v>30</v>
      </c>
      <c r="K75" s="938">
        <v>165</v>
      </c>
      <c r="L75" s="940">
        <v>8</v>
      </c>
      <c r="M75" s="940">
        <v>65</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6" width="12.7109375" style="746" customWidth="1"/>
    <col min="7" max="7" width="14.85546875" style="746" customWidth="1"/>
    <col min="8"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v>25</v>
      </c>
      <c r="H8" s="199">
        <v>2</v>
      </c>
      <c r="I8" s="199">
        <v>16</v>
      </c>
      <c r="J8" s="199">
        <v>3</v>
      </c>
      <c r="K8" s="936">
        <v>4</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v>26</v>
      </c>
      <c r="H11" s="199">
        <v>2</v>
      </c>
      <c r="I11" s="199">
        <v>14</v>
      </c>
      <c r="J11" s="199">
        <v>1</v>
      </c>
      <c r="K11" s="936">
        <v>9</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v>11</v>
      </c>
      <c r="H14" s="199" t="s">
        <v>495</v>
      </c>
      <c r="I14" s="199">
        <v>9</v>
      </c>
      <c r="J14" s="199" t="s">
        <v>495</v>
      </c>
      <c r="K14" s="936">
        <v>2</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v>490</v>
      </c>
      <c r="H17" s="199">
        <v>135</v>
      </c>
      <c r="I17" s="199">
        <v>167</v>
      </c>
      <c r="J17" s="199">
        <v>67</v>
      </c>
      <c r="K17" s="936">
        <v>121</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v>124</v>
      </c>
      <c r="H20" s="199">
        <v>7</v>
      </c>
      <c r="I20" s="199">
        <v>91</v>
      </c>
      <c r="J20" s="199" t="s">
        <v>495</v>
      </c>
      <c r="K20" s="936">
        <v>26</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v>11</v>
      </c>
      <c r="H23" s="199" t="s">
        <v>495</v>
      </c>
      <c r="I23" s="199">
        <v>5</v>
      </c>
      <c r="J23" s="199" t="s">
        <v>495</v>
      </c>
      <c r="K23" s="936">
        <v>6</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t="s">
        <v>495</v>
      </c>
      <c r="H26" s="199" t="s">
        <v>495</v>
      </c>
      <c r="I26" s="199" t="s">
        <v>495</v>
      </c>
      <c r="J26" s="199" t="s">
        <v>495</v>
      </c>
      <c r="K26" s="936" t="s">
        <v>495</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F99058-4A4C-4D28-85DB-3C916F815799}">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10" width="8.8554687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ht="16.5" customHeight="1">
      <c r="A3" s="976"/>
      <c r="B3" s="977" t="s">
        <v>548</v>
      </c>
      <c r="C3" s="978" t="s">
        <v>549</v>
      </c>
      <c r="D3" s="978"/>
      <c r="E3" s="978"/>
      <c r="F3" s="978"/>
      <c r="G3" s="978"/>
      <c r="H3" s="978"/>
      <c r="I3" s="978"/>
      <c r="J3" s="978"/>
      <c r="K3" s="979"/>
    </row>
    <row r="4" spans="1:12">
      <c r="A4" s="976"/>
      <c r="B4" s="977"/>
      <c r="C4" s="978"/>
      <c r="D4" s="978"/>
      <c r="E4" s="978"/>
      <c r="F4" s="978"/>
      <c r="G4" s="978"/>
      <c r="H4" s="978"/>
      <c r="I4" s="978"/>
      <c r="J4" s="978"/>
      <c r="K4" s="979"/>
    </row>
    <row r="5" spans="1:12" ht="16.5" customHeight="1">
      <c r="A5" s="979"/>
      <c r="B5" s="980" t="s">
        <v>550</v>
      </c>
      <c r="C5" s="981" t="s">
        <v>551</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2.5" customHeight="1">
      <c r="A9" s="983"/>
      <c r="B9" s="984" t="s">
        <v>552</v>
      </c>
      <c r="C9" s="984"/>
      <c r="D9" s="985" t="s">
        <v>553</v>
      </c>
      <c r="E9" s="985"/>
      <c r="F9" s="985"/>
      <c r="G9" s="985"/>
      <c r="H9" s="985"/>
      <c r="I9" s="985"/>
      <c r="J9" s="985"/>
      <c r="K9" s="986"/>
      <c r="L9" s="987"/>
    </row>
    <row r="10" spans="1:12" ht="5.25" customHeight="1">
      <c r="A10" s="983"/>
      <c r="B10" s="984"/>
      <c r="C10" s="984"/>
      <c r="D10" s="988"/>
      <c r="E10" s="988"/>
      <c r="F10" s="988"/>
      <c r="G10" s="988"/>
      <c r="H10" s="988"/>
      <c r="I10" s="988"/>
      <c r="J10" s="988"/>
      <c r="K10" s="986"/>
      <c r="L10" s="987"/>
    </row>
    <row r="11" spans="1:12" ht="15.75" thickBot="1">
      <c r="A11" s="989"/>
      <c r="B11" s="990"/>
      <c r="C11" s="990"/>
      <c r="D11" s="991" t="s">
        <v>505</v>
      </c>
      <c r="E11" s="991"/>
      <c r="F11" s="991" t="s">
        <v>554</v>
      </c>
      <c r="G11" s="991"/>
      <c r="H11" s="991" t="s">
        <v>555</v>
      </c>
      <c r="I11" s="991"/>
      <c r="J11" s="991" t="s">
        <v>556</v>
      </c>
      <c r="K11" s="992"/>
      <c r="L11" s="987"/>
    </row>
    <row r="12" spans="1:12" ht="22.5" customHeight="1">
      <c r="B12" s="993"/>
      <c r="C12" s="987"/>
      <c r="D12" s="987"/>
      <c r="E12" s="983"/>
      <c r="F12" s="983"/>
      <c r="G12" s="994"/>
      <c r="H12" s="994"/>
      <c r="I12" s="994"/>
      <c r="J12" s="994"/>
      <c r="L12" s="987"/>
    </row>
    <row r="13" spans="1:12" ht="15" customHeight="1">
      <c r="B13" s="995" t="s">
        <v>557</v>
      </c>
      <c r="C13" s="987"/>
      <c r="D13" s="987"/>
      <c r="E13" s="983"/>
      <c r="F13" s="983"/>
      <c r="G13" s="994"/>
      <c r="H13" s="994"/>
      <c r="I13" s="994"/>
      <c r="J13" s="994"/>
      <c r="L13" s="987"/>
    </row>
    <row r="14" spans="1:12" ht="15" customHeight="1">
      <c r="B14" s="996" t="s">
        <v>558</v>
      </c>
      <c r="C14" s="987"/>
      <c r="D14" s="987"/>
      <c r="E14" s="983"/>
      <c r="F14" s="983"/>
      <c r="G14" s="994"/>
      <c r="H14" s="994"/>
      <c r="I14" s="994"/>
      <c r="J14" s="994"/>
      <c r="L14" s="987"/>
    </row>
    <row r="15" spans="1:12" ht="15" customHeight="1">
      <c r="D15" s="979"/>
      <c r="E15" s="976"/>
      <c r="F15" s="976"/>
      <c r="G15" s="976"/>
      <c r="H15" s="976"/>
      <c r="I15" s="976"/>
      <c r="J15" s="976"/>
      <c r="K15" s="997"/>
      <c r="L15" s="997"/>
    </row>
    <row r="16" spans="1:12" ht="15" customHeight="1">
      <c r="B16" s="995" t="s">
        <v>559</v>
      </c>
      <c r="C16" s="998"/>
      <c r="D16" s="999">
        <v>34.1</v>
      </c>
      <c r="E16" s="999"/>
      <c r="F16" s="999">
        <v>27.6</v>
      </c>
      <c r="G16" s="999"/>
      <c r="H16" s="999">
        <v>24.3</v>
      </c>
      <c r="I16" s="999"/>
      <c r="J16" s="999">
        <v>32.799999999999997</v>
      </c>
      <c r="K16" s="1000"/>
      <c r="L16" s="1001"/>
    </row>
    <row r="17" spans="2:12" ht="15" customHeight="1">
      <c r="B17" s="996"/>
      <c r="C17" s="998"/>
      <c r="D17" s="999"/>
      <c r="E17" s="999"/>
      <c r="F17" s="999"/>
      <c r="G17" s="999"/>
      <c r="H17" s="999"/>
      <c r="I17" s="999"/>
      <c r="J17" s="999"/>
      <c r="K17" s="1000"/>
      <c r="L17" s="1001"/>
    </row>
    <row r="18" spans="2:12" ht="15" customHeight="1">
      <c r="B18" s="995" t="s">
        <v>560</v>
      </c>
      <c r="C18" s="998"/>
      <c r="D18" s="999">
        <v>1.1000000000000001</v>
      </c>
      <c r="E18" s="999"/>
      <c r="F18" s="999">
        <v>1.5</v>
      </c>
      <c r="G18" s="999"/>
      <c r="H18" s="999">
        <v>0.6</v>
      </c>
      <c r="I18" s="999"/>
      <c r="J18" s="999">
        <v>0.6</v>
      </c>
      <c r="K18" s="1000"/>
      <c r="L18" s="1001"/>
    </row>
    <row r="19" spans="2:12" ht="15" customHeight="1">
      <c r="B19" s="996" t="s">
        <v>561</v>
      </c>
      <c r="C19" s="998"/>
      <c r="D19" s="976"/>
      <c r="E19" s="976"/>
      <c r="F19" s="976"/>
      <c r="G19" s="976"/>
      <c r="H19" s="976"/>
      <c r="I19" s="976"/>
      <c r="J19" s="976"/>
      <c r="K19" s="1000"/>
      <c r="L19" s="1001"/>
    </row>
    <row r="20" spans="2:12" ht="15" customHeight="1">
      <c r="B20" s="996"/>
      <c r="C20" s="998"/>
      <c r="D20" s="976"/>
      <c r="E20" s="976"/>
      <c r="F20" s="976"/>
      <c r="G20" s="976"/>
      <c r="H20" s="976"/>
      <c r="I20" s="976"/>
      <c r="J20" s="976"/>
      <c r="K20" s="1000"/>
      <c r="L20" s="1001"/>
    </row>
    <row r="21" spans="2:12" ht="15" customHeight="1">
      <c r="B21" s="995" t="s">
        <v>562</v>
      </c>
      <c r="C21" s="998"/>
      <c r="D21" s="999">
        <v>4.2</v>
      </c>
      <c r="E21" s="999"/>
      <c r="F21" s="999">
        <v>7.3</v>
      </c>
      <c r="G21" s="999"/>
      <c r="H21" s="999">
        <v>8</v>
      </c>
      <c r="I21" s="999"/>
      <c r="J21" s="999">
        <v>7.7</v>
      </c>
      <c r="K21" s="1000"/>
      <c r="L21" s="1001"/>
    </row>
    <row r="22" spans="2:12" ht="15" customHeight="1">
      <c r="B22" s="996" t="s">
        <v>563</v>
      </c>
      <c r="C22" s="998"/>
      <c r="D22" s="976"/>
      <c r="E22" s="976"/>
      <c r="F22" s="976"/>
      <c r="G22" s="976"/>
      <c r="H22" s="976"/>
      <c r="I22" s="976"/>
      <c r="J22" s="976"/>
      <c r="K22" s="1000"/>
      <c r="L22" s="1001"/>
    </row>
    <row r="23" spans="2:12" ht="15" customHeight="1">
      <c r="B23" s="996"/>
      <c r="C23" s="998"/>
      <c r="D23" s="976"/>
      <c r="E23" s="976"/>
      <c r="F23" s="976"/>
      <c r="G23" s="976"/>
      <c r="H23" s="976"/>
      <c r="I23" s="976"/>
      <c r="J23" s="976"/>
      <c r="K23" s="1000"/>
      <c r="L23" s="1001"/>
    </row>
    <row r="24" spans="2:12" ht="15" customHeight="1">
      <c r="B24" s="995" t="s">
        <v>564</v>
      </c>
      <c r="C24" s="998"/>
      <c r="D24" s="999">
        <v>0.8</v>
      </c>
      <c r="E24" s="999"/>
      <c r="F24" s="999">
        <v>0.7</v>
      </c>
      <c r="G24" s="999"/>
      <c r="H24" s="999">
        <v>0.9</v>
      </c>
      <c r="I24" s="999"/>
      <c r="J24" s="999">
        <v>0.7</v>
      </c>
      <c r="K24" s="1000"/>
      <c r="L24" s="1001"/>
    </row>
    <row r="25" spans="2:12" ht="15" customHeight="1">
      <c r="B25" s="996" t="s">
        <v>565</v>
      </c>
      <c r="C25" s="998"/>
      <c r="D25" s="976"/>
      <c r="E25" s="976"/>
      <c r="F25" s="976"/>
      <c r="G25" s="976"/>
      <c r="H25" s="976"/>
      <c r="I25" s="976"/>
      <c r="J25" s="976"/>
      <c r="K25" s="1000"/>
      <c r="L25" s="1001"/>
    </row>
    <row r="26" spans="2:12" ht="15" customHeight="1">
      <c r="B26" s="996"/>
      <c r="C26" s="998"/>
      <c r="D26" s="976"/>
      <c r="E26" s="976"/>
      <c r="F26" s="976"/>
      <c r="G26" s="976"/>
      <c r="H26" s="976"/>
      <c r="I26" s="976"/>
      <c r="J26" s="976"/>
      <c r="K26" s="1000"/>
      <c r="L26" s="1001"/>
    </row>
    <row r="27" spans="2:12" ht="15" customHeight="1">
      <c r="B27" s="995" t="s">
        <v>566</v>
      </c>
      <c r="C27" s="998"/>
      <c r="D27" s="999">
        <v>3.4</v>
      </c>
      <c r="E27" s="999"/>
      <c r="F27" s="999">
        <v>2.2000000000000002</v>
      </c>
      <c r="G27" s="999"/>
      <c r="H27" s="999">
        <v>3.9</v>
      </c>
      <c r="I27" s="999"/>
      <c r="J27" s="999">
        <v>1.6</v>
      </c>
      <c r="K27" s="1000"/>
      <c r="L27" s="1001"/>
    </row>
    <row r="28" spans="2:12" ht="15" customHeight="1">
      <c r="B28" s="996" t="s">
        <v>567</v>
      </c>
      <c r="C28" s="998"/>
      <c r="D28" s="976"/>
      <c r="E28" s="976"/>
      <c r="F28" s="976"/>
      <c r="G28" s="976"/>
      <c r="H28" s="976"/>
      <c r="I28" s="976"/>
      <c r="J28" s="976"/>
      <c r="K28" s="1000"/>
      <c r="L28" s="1001"/>
    </row>
    <row r="29" spans="2:12" ht="15" customHeight="1">
      <c r="B29" s="996"/>
      <c r="C29" s="998"/>
      <c r="D29" s="976"/>
      <c r="E29" s="976"/>
      <c r="F29" s="976"/>
      <c r="G29" s="976"/>
      <c r="H29" s="976"/>
      <c r="I29" s="976"/>
      <c r="J29" s="976"/>
      <c r="K29" s="1000"/>
      <c r="L29" s="1001"/>
    </row>
    <row r="30" spans="2:12" ht="15" customHeight="1">
      <c r="B30" s="995" t="s">
        <v>568</v>
      </c>
      <c r="C30" s="998"/>
      <c r="D30" s="999">
        <v>1.7</v>
      </c>
      <c r="E30" s="999"/>
      <c r="F30" s="999">
        <v>1.1000000000000001</v>
      </c>
      <c r="G30" s="999"/>
      <c r="H30" s="999">
        <v>2.6</v>
      </c>
      <c r="I30" s="999"/>
      <c r="J30" s="999">
        <v>2.2999999999999998</v>
      </c>
      <c r="K30" s="1000"/>
      <c r="L30" s="1001"/>
    </row>
    <row r="31" spans="2:12" ht="15" customHeight="1">
      <c r="B31" s="996" t="s">
        <v>569</v>
      </c>
      <c r="C31" s="998"/>
      <c r="D31" s="979"/>
      <c r="E31" s="979"/>
      <c r="F31" s="979"/>
      <c r="G31" s="979"/>
      <c r="H31" s="979"/>
      <c r="I31" s="979"/>
      <c r="J31" s="979"/>
      <c r="K31" s="1000"/>
      <c r="L31" s="1001"/>
    </row>
    <row r="32" spans="2:12" ht="15" customHeight="1">
      <c r="B32" s="996"/>
      <c r="C32" s="998"/>
      <c r="D32" s="979"/>
      <c r="E32" s="979"/>
      <c r="F32" s="979"/>
      <c r="G32" s="979"/>
      <c r="H32" s="979"/>
      <c r="I32" s="979"/>
      <c r="J32" s="979"/>
      <c r="K32" s="1000"/>
      <c r="L32" s="1001"/>
    </row>
    <row r="33" spans="1:15" ht="15" customHeight="1">
      <c r="B33" s="995" t="s">
        <v>570</v>
      </c>
      <c r="C33" s="998"/>
      <c r="D33" s="998">
        <v>1</v>
      </c>
      <c r="E33" s="998"/>
      <c r="F33" s="998">
        <v>0.3</v>
      </c>
      <c r="G33" s="998"/>
      <c r="H33" s="998">
        <v>0.9</v>
      </c>
      <c r="I33" s="998"/>
      <c r="J33" s="998">
        <v>0.7</v>
      </c>
      <c r="K33" s="1000"/>
      <c r="L33" s="1001"/>
    </row>
    <row r="34" spans="1:15" ht="15" customHeight="1">
      <c r="B34" s="996"/>
      <c r="C34" s="998"/>
      <c r="D34" s="976"/>
      <c r="E34" s="976"/>
      <c r="F34" s="976"/>
      <c r="G34" s="976"/>
      <c r="H34" s="976"/>
      <c r="I34" s="976"/>
      <c r="J34" s="976"/>
      <c r="K34" s="1000"/>
      <c r="L34" s="1001"/>
    </row>
    <row r="35" spans="1:15" ht="15" customHeight="1">
      <c r="B35" s="995" t="s">
        <v>571</v>
      </c>
      <c r="C35" s="998"/>
      <c r="D35" s="999">
        <v>2</v>
      </c>
      <c r="E35" s="999"/>
      <c r="F35" s="999">
        <v>1.2</v>
      </c>
      <c r="G35" s="999"/>
      <c r="H35" s="999">
        <v>1.7</v>
      </c>
      <c r="I35" s="999"/>
      <c r="J35" s="999">
        <v>1.8</v>
      </c>
      <c r="K35" s="1000"/>
      <c r="L35" s="1001"/>
    </row>
    <row r="36" spans="1:15" ht="15" customHeight="1">
      <c r="B36" s="996" t="s">
        <v>572</v>
      </c>
      <c r="C36" s="998"/>
      <c r="D36" s="979"/>
      <c r="E36" s="979"/>
      <c r="F36" s="979"/>
      <c r="G36" s="979"/>
      <c r="H36" s="979"/>
      <c r="I36" s="979"/>
      <c r="J36" s="976"/>
      <c r="K36" s="1000"/>
      <c r="L36" s="1001"/>
    </row>
    <row r="37" spans="1:15" ht="7.5" customHeight="1">
      <c r="B37" s="996"/>
      <c r="C37" s="998"/>
      <c r="D37" s="979"/>
      <c r="E37" s="979"/>
      <c r="F37" s="979"/>
      <c r="G37" s="979"/>
      <c r="H37" s="979"/>
      <c r="I37" s="979"/>
      <c r="J37" s="979"/>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573</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574</v>
      </c>
      <c r="C43" s="1003"/>
      <c r="D43" s="1003"/>
      <c r="E43" s="1003"/>
      <c r="F43" s="1004"/>
      <c r="G43" s="1004"/>
      <c r="H43" s="1004"/>
      <c r="I43" s="1004"/>
      <c r="J43" s="1004"/>
      <c r="K43" s="1008"/>
      <c r="L43" s="997"/>
    </row>
    <row r="44" spans="1:15" ht="15" customHeight="1">
      <c r="A44" s="1003"/>
      <c r="B44" s="1010" t="s">
        <v>575</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576</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8"/>
      <c r="M47" s="988"/>
      <c r="N47" s="1008"/>
      <c r="O47" s="997"/>
    </row>
    <row r="48" spans="1:15" ht="15" customHeight="1">
      <c r="A48" s="1004"/>
      <c r="B48" s="1014" t="s">
        <v>577</v>
      </c>
      <c r="C48" s="1014"/>
      <c r="D48" s="1014"/>
      <c r="E48" s="1014"/>
      <c r="F48" s="1014"/>
      <c r="G48" s="1014"/>
      <c r="H48" s="1014"/>
      <c r="I48" s="1014"/>
      <c r="J48" s="1014"/>
      <c r="K48" s="1004"/>
      <c r="L48" s="988"/>
      <c r="M48" s="988"/>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578</v>
      </c>
    </row>
    <row r="52" spans="2:12" ht="15.75" customHeight="1">
      <c r="B52" s="1017" t="s">
        <v>579</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38A19A-78AB-4270-9137-2654CAED78F6}">
  <sheetPr codeName="Sheet28"/>
  <dimension ref="B2:P23"/>
  <sheetViews>
    <sheetView tabSelected="1" view="pageBreakPreview" zoomScale="90" zoomScaleNormal="100" zoomScaleSheetLayoutView="9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6">
      <c r="B2" s="1018" t="s">
        <v>580</v>
      </c>
      <c r="C2" s="1019" t="s">
        <v>581</v>
      </c>
      <c r="E2" s="1021"/>
      <c r="F2" s="1021"/>
      <c r="G2" s="1021"/>
      <c r="H2" s="1021"/>
      <c r="I2" s="1021"/>
    </row>
    <row r="3" spans="2:16" ht="30" customHeight="1">
      <c r="B3" s="1022" t="s">
        <v>582</v>
      </c>
      <c r="C3" s="1023" t="s">
        <v>583</v>
      </c>
      <c r="D3" s="1023"/>
      <c r="E3" s="1023"/>
      <c r="F3" s="1023"/>
      <c r="G3" s="1023"/>
      <c r="H3" s="1023"/>
      <c r="I3" s="1023"/>
    </row>
    <row r="4" spans="2:16" ht="15.75" thickBot="1">
      <c r="D4" s="1021"/>
      <c r="E4" s="1021"/>
      <c r="F4" s="1021"/>
      <c r="G4" s="1021"/>
      <c r="H4" s="1021"/>
      <c r="I4" s="1021"/>
    </row>
    <row r="5" spans="2:16" ht="99" customHeight="1" thickTop="1" thickBot="1">
      <c r="B5" s="1024" t="s">
        <v>584</v>
      </c>
      <c r="C5" s="1024"/>
      <c r="D5" s="1025" t="s">
        <v>585</v>
      </c>
      <c r="E5" s="1025">
        <v>2016</v>
      </c>
      <c r="F5" s="1025">
        <v>2017</v>
      </c>
      <c r="G5" s="1025">
        <v>2018</v>
      </c>
      <c r="H5" s="1025">
        <v>2019</v>
      </c>
      <c r="I5" s="1026">
        <v>2020</v>
      </c>
    </row>
    <row r="6" spans="2:16" ht="30" customHeight="1">
      <c r="B6" s="1027" t="s">
        <v>586</v>
      </c>
      <c r="C6" s="1028" t="s">
        <v>587</v>
      </c>
      <c r="D6" s="1029" t="s">
        <v>588</v>
      </c>
      <c r="E6" s="1030">
        <v>24.2</v>
      </c>
      <c r="F6" s="1030">
        <v>23.8</v>
      </c>
      <c r="G6" s="1030">
        <v>23.8</v>
      </c>
      <c r="H6" s="1030">
        <v>24</v>
      </c>
      <c r="I6" s="1030">
        <v>24.2</v>
      </c>
      <c r="L6" s="1031"/>
      <c r="M6" s="1032"/>
      <c r="N6" s="1032"/>
      <c r="O6" s="1032"/>
      <c r="P6" s="1033"/>
    </row>
    <row r="7" spans="2:16" ht="30" customHeight="1">
      <c r="B7" s="1027"/>
      <c r="C7" s="1034"/>
      <c r="D7" s="1035" t="s">
        <v>589</v>
      </c>
      <c r="E7" s="1036">
        <v>31.9</v>
      </c>
      <c r="F7" s="1036">
        <v>31.7</v>
      </c>
      <c r="G7" s="1036">
        <v>31.7</v>
      </c>
      <c r="H7" s="1036">
        <v>32</v>
      </c>
      <c r="I7" s="1036">
        <v>31.8</v>
      </c>
      <c r="L7" s="1031"/>
      <c r="M7" s="1032"/>
      <c r="N7" s="1032"/>
      <c r="O7" s="1032"/>
      <c r="P7" s="1033"/>
    </row>
    <row r="8" spans="2:16" ht="42.6" customHeight="1">
      <c r="B8" s="1027"/>
      <c r="C8" s="1037" t="s">
        <v>590</v>
      </c>
      <c r="D8" s="1038" t="s">
        <v>591</v>
      </c>
      <c r="E8" s="1039">
        <v>3214.6</v>
      </c>
      <c r="F8" s="1039">
        <v>3810.6</v>
      </c>
      <c r="G8" s="1039">
        <v>4581.8</v>
      </c>
      <c r="H8" s="1039">
        <v>3316.6</v>
      </c>
      <c r="I8" s="1039">
        <v>4248</v>
      </c>
      <c r="L8" s="1040"/>
      <c r="M8" s="1041"/>
      <c r="N8" s="1041"/>
      <c r="O8" s="1041"/>
      <c r="P8" s="1042"/>
    </row>
    <row r="9" spans="2:16" ht="30" customHeight="1">
      <c r="B9" s="1027"/>
      <c r="C9" s="1034"/>
      <c r="D9" s="1043" t="s">
        <v>592</v>
      </c>
      <c r="E9" s="1044">
        <v>221</v>
      </c>
      <c r="F9" s="1044">
        <v>235</v>
      </c>
      <c r="G9" s="1045">
        <v>235</v>
      </c>
      <c r="H9" s="1044">
        <v>197</v>
      </c>
      <c r="I9" s="1044">
        <v>242</v>
      </c>
      <c r="L9" s="1031"/>
      <c r="M9" s="1032"/>
      <c r="N9" s="1032"/>
      <c r="O9" s="1032"/>
      <c r="P9" s="1033"/>
    </row>
    <row r="10" spans="2:16" ht="39.6" customHeight="1" thickBot="1">
      <c r="B10" s="1046"/>
      <c r="C10" s="1047" t="s">
        <v>593</v>
      </c>
      <c r="D10" s="1048" t="s">
        <v>594</v>
      </c>
      <c r="E10" s="1049">
        <v>85.8</v>
      </c>
      <c r="F10" s="1049">
        <v>87.5</v>
      </c>
      <c r="G10" s="1050">
        <v>88.1</v>
      </c>
      <c r="H10" s="1051">
        <v>86</v>
      </c>
      <c r="I10" s="1049">
        <v>87.4</v>
      </c>
      <c r="L10" s="1031"/>
      <c r="M10" s="1032"/>
      <c r="N10" s="1032"/>
      <c r="O10" s="1032"/>
      <c r="P10" s="1033"/>
    </row>
    <row r="11" spans="2:16">
      <c r="J11" s="1052" t="s">
        <v>595</v>
      </c>
    </row>
    <row r="12" spans="2:16">
      <c r="J12" s="1053" t="s">
        <v>596</v>
      </c>
    </row>
    <row r="14" spans="2:16" ht="15.75">
      <c r="B14" s="1054" t="s">
        <v>597</v>
      </c>
      <c r="C14" s="1055"/>
    </row>
    <row r="15" spans="2:16" ht="15.75">
      <c r="B15" s="1054"/>
      <c r="C15" s="1055"/>
    </row>
    <row r="16" spans="2:16" ht="25.15" customHeight="1">
      <c r="B16" s="1056" t="s">
        <v>598</v>
      </c>
      <c r="C16" s="1056"/>
      <c r="D16" s="1056"/>
      <c r="E16" s="1056"/>
      <c r="F16" s="1056"/>
      <c r="G16" s="1056"/>
      <c r="H16" s="1056"/>
      <c r="I16" s="1056"/>
    </row>
    <row r="17" spans="2:3">
      <c r="B17" s="1057" t="s">
        <v>599</v>
      </c>
      <c r="C17" s="1058"/>
    </row>
    <row r="19" spans="2:3">
      <c r="B19" s="1054"/>
    </row>
    <row r="20" spans="2:3">
      <c r="B20" s="1058"/>
    </row>
    <row r="22" spans="2:3">
      <c r="B22" s="1054"/>
    </row>
    <row r="23" spans="2:3">
      <c r="B23" s="1058"/>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6" width="10.7109375" style="767" customWidth="1"/>
    <col min="7" max="7" width="14.85546875" style="767" customWidth="1"/>
    <col min="8"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