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BA9DC58B-5045-4F93-8FD2-6B4D22E6ABE4}"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 localSheetId="24">#REF!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 localSheetId="24">#REF!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291" uniqueCount="599">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Hulu Terengganu, Terengganu, 2020</t>
  </si>
  <si>
    <t>: Selected statistics of basic information, Parliament of Hulu Terengganu, Terengganu, 2020</t>
  </si>
  <si>
    <t>N.24
Ajil</t>
  </si>
  <si>
    <t>N.23
Kuala Berang</t>
  </si>
  <si>
    <t>N.22
Manir</t>
  </si>
  <si>
    <t>N.21
Telemung</t>
  </si>
  <si>
    <t>P.038
HULU TERENGGANU</t>
  </si>
  <si>
    <t>n.a</t>
  </si>
  <si>
    <t>: Statistik utama penduduk pada tahun banci, Terengganu</t>
  </si>
  <si>
    <t>: Principal statistics of population on census year, Terengganu</t>
  </si>
  <si>
    <t>: Statistik utama penduduk pada tahun banci, Terengganu (samb.)</t>
  </si>
  <si>
    <t>: Principal statistics of population on census year, Terengganu (cont'd)</t>
  </si>
  <si>
    <t>: Statistik terpilih penduduk, Parlimen Hulu Terengganu, Terengganu, 2020</t>
  </si>
  <si>
    <t>: Selected statistics of population, Parliament of Hulu Terengganu, Terengganu, 2020</t>
  </si>
  <si>
    <t>: Statistik terpilih penduduk, Parlimen Hulu Terengganu, Terengganu, 2020 (samb.)</t>
  </si>
  <si>
    <t>: Selected statistics of population, Parliament of Hulu Terengganu, Terengganu, 2020 (cont'd)</t>
  </si>
  <si>
    <t>Hulu Terengganu</t>
  </si>
  <si>
    <t>Telemung</t>
  </si>
  <si>
    <t>Manir</t>
  </si>
  <si>
    <t>Kuala Berang</t>
  </si>
  <si>
    <t>Ajil</t>
  </si>
  <si>
    <t>: Bilangan kelahiran hidup dan kematian mengikut jantina, Parlimen Hulu Terengganu, Terengganu, 2020</t>
  </si>
  <si>
    <t>: Number of live births and deaths by sex, Parliament of Hulu Terengganu, Terengganu, 2020</t>
  </si>
  <si>
    <t>: Statistik terpilih perumahan, Parlimen Hulu Terengganu, Terengganu, 2019</t>
  </si>
  <si>
    <t>: Selected statistics on housing, Parliament of Hulu Terengganu, Terengganu, 2019</t>
  </si>
  <si>
    <t>: Statistik terpilih guna tenaga, Parlimen Hulu Terengganu, Terengganu, 2020</t>
  </si>
  <si>
    <t>: Selected statistics on employment, Parliament of Hulu Terengganu, Terengganu, 2020</t>
  </si>
  <si>
    <t>: Statistik terpilih pendapatan isi rumah, Parlimen Hulu Terengganu, Terengganu, 2019</t>
  </si>
  <si>
    <t>: Selected statistics of household income, Parliament of Hulu Terengganu, Terengganu, 2019</t>
  </si>
  <si>
    <t>: Statistik terpilih pendidikan, Parlimen Hulu Terengganu, Terengganu, 2020</t>
  </si>
  <si>
    <t>: Selected statistics of education, Parliament of Hulu Terengganu, Terengganu, 2020</t>
  </si>
  <si>
    <t>: Statistik terpilih kesihatan, Parlimen Hulu Terengganu, Terengganu, 2020</t>
  </si>
  <si>
    <t>: Selected statistics of health, Parliament of Hulu Terengganu, Terengganu, 2020</t>
  </si>
  <si>
    <t>: Statistik kemiskinan berdaftar dengan eKasih mengikut jantina, Parlimen Hulu Terengganu, Terengganu</t>
  </si>
  <si>
    <t>: Statistics of poverty registered with eKasih by sex, Parliament of Hulu Terengganu, Terengganu</t>
  </si>
  <si>
    <t>-</t>
  </si>
  <si>
    <t>: Statistik kemiskinan berdaftar dengan eKasih mengikut kumpulan etnik, Parlimen Hulu Terengganu, Terengganu</t>
  </si>
  <si>
    <t>: Statistics of poverty registered with eKasih by ethnic group, Parliament of Hulu Terengganu, Terengganu</t>
  </si>
  <si>
    <t>: Statistik kemiskinan berdaftar dengan eKasih mengikut agama, Parlimen Hulu Terengganu, Terengganu</t>
  </si>
  <si>
    <t>: Statistics of poverty registered with eKasih by religion, Parliament of Hulu Terengganu, Terengganu</t>
  </si>
  <si>
    <t>: Statistik kemiskinan berdaftar dengan eKasih mengikut kumpulan umur, Parlimen Hulu Terengganu, Terengganu</t>
  </si>
  <si>
    <t>: Statistics of poverty registered with eKasih by age group, Parliament of Hulu Terengganu, Terengganu</t>
  </si>
  <si>
    <t>: Statistik terpilih keselamatan awam, Parlimen Hulu Terengganu, Terengganu, 2020</t>
  </si>
  <si>
    <t>: Selected statistics of public safety, Parliament of Hulu Terengganu, Terengganu, 2020</t>
  </si>
  <si>
    <t>: Statistik terpilih internet dan media sosial, Parlimen Hulu Terengganu, Terengganu, 2020</t>
  </si>
  <si>
    <t>: Selected statistics of internet and social media, Parliament of Hulu Terengganu, Terengganu, 2020</t>
  </si>
  <si>
    <t>: Akses kepada kemudahan asas kepada isi rumah, Parlimen Hulu Terengganu, Terengganu, 2019</t>
  </si>
  <si>
    <t>: Access to basic amenities for households, Parliament of Hulu Terengganu, Terengganu, 2019</t>
  </si>
  <si>
    <t>: Bilangan pertubuhan/ syarikat perniagaan mengikut sektor, Parlimen Hulu Terengganu, Terengganu, 2022</t>
  </si>
  <si>
    <t>:  Number of establishments/ businesses by sector, Parliament of Hulu Terengganu, Terengganu, 2022</t>
  </si>
  <si>
    <t>*</t>
  </si>
  <si>
    <t>: Bilangan pertubuhan/ syarikat perniagaan terpilih sektor Perkhidmatan, Parlimen Hulu Terengganu, Terengganu, 2022</t>
  </si>
  <si>
    <t>: Number of establishments/ businesses by sector, Parliament of Hulu Terengganu, Terengganu, 2022</t>
  </si>
  <si>
    <t>: Statistik terpilih perkhidmatan, Parlimen Hulu Terengganu, Terengganu, 2022</t>
  </si>
  <si>
    <t>: Bilangan fasiliti awam, Parlimen Hulu Terengganu, Terengganu, 2022</t>
  </si>
  <si>
    <t>: Number of public facilities, Parliament of Hulu Terengganu, Terengganu, 2022</t>
  </si>
  <si>
    <t>: Bilangan fasiliti awam, Parlimen Hulu Terengganu, Terengganu, 2022 (samb.)</t>
  </si>
  <si>
    <t>: Number of public facilities, Parliament of Hulu Terengganu, Terengganu, 2022 (cont'd)</t>
  </si>
  <si>
    <t>: Statistik lain-lain, Parlimen Hulu Terengganu, Terengganu, 2022</t>
  </si>
  <si>
    <t>: Other statistics, Parliament of Hulu Terengganu, Terengganu, 2022</t>
  </si>
  <si>
    <t>Jadual 13.0</t>
  </si>
  <si>
    <t>: Statistik terpilih Penggunaan Per Kapita item pertanian, Parlimen Hulu Terengganu, 
  Terengganu, 2020</t>
  </si>
  <si>
    <t>Table 13.0</t>
  </si>
  <si>
    <t xml:space="preserve">: Selected statistics on Per Capita Consumption of agricultural item, Parliament of Hulu 
  Terengganu, Terengganu,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Dungun</t>
  </si>
  <si>
    <t>Kuala Terengganu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Hulu Terengganu, Terengganu, 2016-2020</t>
  </si>
  <si>
    <t>Table 14.0:</t>
  </si>
  <si>
    <t>Mean temperature, rainfall volume and mean relative humidity, Parliament of Hulu Terengganu, Terengganu,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Kuala Terengganu 
(5.2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8">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cellStyleXfs>
  <cellXfs count="105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left" vertical="top"/>
    </xf>
    <xf numFmtId="0" fontId="98" fillId="0" borderId="0" xfId="54256" applyFont="1" applyAlignment="1">
      <alignment horizontal="left" vertical="center" wrapText="1"/>
    </xf>
    <xf numFmtId="0" fontId="1" fillId="0" borderId="0" xfId="54256"/>
    <xf numFmtId="0" fontId="99" fillId="0" borderId="0" xfId="54256" applyFont="1" applyAlignment="1">
      <alignment horizontal="left" vertical="top"/>
    </xf>
    <xf numFmtId="0" fontId="99" fillId="0" borderId="0" xfId="54256" applyFont="1" applyAlignment="1">
      <alignment horizontal="left" vertical="center"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68" fontId="97" fillId="0" borderId="0" xfId="54256" applyNumberFormat="1" applyFont="1" applyAlignment="1">
      <alignment horizontal="right" vertical="center" wrapText="1"/>
    </xf>
    <xf numFmtId="4" fontId="10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horizontal="left" wrapText="1"/>
    </xf>
    <xf numFmtId="0" fontId="104" fillId="0" borderId="0" xfId="54256"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4D2ADEEE-BF1B-4E32-9774-73C7A8ABA2C8}"/>
    <cellStyle name="Normal 808" xfId="54256" xr:uid="{9B0566F4-13FD-4B9C-A165-12E0B7103B73}"/>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38%20HULU%20TERENGGAN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38%20HULU%20TERENGGAN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38 Hulu Terenggan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4.855468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3973</v>
      </c>
      <c r="H9" s="821">
        <v>3246</v>
      </c>
      <c r="I9" s="821">
        <v>32</v>
      </c>
      <c r="J9" s="821">
        <v>120</v>
      </c>
      <c r="K9" s="821">
        <v>575</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91855</v>
      </c>
      <c r="H12" s="821">
        <v>20491</v>
      </c>
      <c r="I12" s="558">
        <v>20071</v>
      </c>
      <c r="J12" s="821">
        <v>25716</v>
      </c>
      <c r="K12" s="821">
        <v>25577</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23.119808708784294</v>
      </c>
      <c r="H15" s="821">
        <v>6.3126925446703632</v>
      </c>
      <c r="I15" s="821">
        <v>627.21875</v>
      </c>
      <c r="J15" s="821">
        <v>214.3</v>
      </c>
      <c r="K15" s="821">
        <v>44.481739130434782</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405368</v>
      </c>
      <c r="E8" s="829">
        <v>525255</v>
      </c>
      <c r="F8" s="829">
        <v>766244</v>
      </c>
      <c r="G8" s="829">
        <v>880234</v>
      </c>
      <c r="H8" s="829">
        <v>1011363</v>
      </c>
      <c r="I8" s="331">
        <v>1149440</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405368</v>
      </c>
      <c r="E12" s="373">
        <v>525255</v>
      </c>
      <c r="F12" s="373">
        <v>747080</v>
      </c>
      <c r="G12" s="373">
        <v>866098</v>
      </c>
      <c r="H12" s="373">
        <v>993061</v>
      </c>
      <c r="I12" s="339">
        <v>1123038</v>
      </c>
    </row>
    <row r="13" spans="1:14" s="185" customFormat="1" ht="15" customHeight="1">
      <c r="B13" s="179" t="s">
        <v>346</v>
      </c>
      <c r="C13" s="189"/>
      <c r="D13" s="373" t="s">
        <v>495</v>
      </c>
      <c r="E13" s="373" t="s">
        <v>495</v>
      </c>
      <c r="F13" s="373">
        <v>19164</v>
      </c>
      <c r="G13" s="373">
        <v>14136</v>
      </c>
      <c r="H13" s="373">
        <v>18302</v>
      </c>
      <c r="I13" s="339">
        <v>26402</v>
      </c>
    </row>
    <row r="14" spans="1:14" s="185" customFormat="1" ht="7.5" customHeight="1">
      <c r="C14" s="374"/>
      <c r="D14" s="375"/>
      <c r="E14" s="375"/>
      <c r="F14" s="375"/>
      <c r="G14" s="375"/>
      <c r="H14" s="375"/>
      <c r="I14" s="334"/>
    </row>
    <row r="15" spans="1:14" s="185" customFormat="1" ht="15" customHeight="1">
      <c r="B15" s="179" t="s">
        <v>272</v>
      </c>
      <c r="C15" s="189"/>
      <c r="D15" s="373">
        <v>201044</v>
      </c>
      <c r="E15" s="373">
        <v>261669</v>
      </c>
      <c r="F15" s="373">
        <v>387517</v>
      </c>
      <c r="G15" s="373">
        <v>447961</v>
      </c>
      <c r="H15" s="373">
        <v>515579</v>
      </c>
      <c r="I15" s="339">
        <v>587865</v>
      </c>
    </row>
    <row r="16" spans="1:14" s="185" customFormat="1" ht="15" customHeight="1">
      <c r="B16" s="179" t="s">
        <v>273</v>
      </c>
      <c r="C16" s="189"/>
      <c r="D16" s="373">
        <v>204324</v>
      </c>
      <c r="E16" s="373">
        <v>263586</v>
      </c>
      <c r="F16" s="373">
        <v>378727</v>
      </c>
      <c r="G16" s="373">
        <v>432273</v>
      </c>
      <c r="H16" s="373">
        <v>495784</v>
      </c>
      <c r="I16" s="339">
        <v>561575</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97.498968996820849</v>
      </c>
      <c r="G19" s="375">
        <v>98.394063396778591</v>
      </c>
      <c r="H19" s="375">
        <v>98.190362906295761</v>
      </c>
      <c r="I19" s="343">
        <v>97.703055400890875</v>
      </c>
      <c r="K19" s="384"/>
    </row>
    <row r="20" spans="2:11" s="185" customFormat="1" ht="15" customHeight="1">
      <c r="B20" s="179" t="s">
        <v>347</v>
      </c>
      <c r="C20" s="189"/>
      <c r="D20" s="375" t="s">
        <v>495</v>
      </c>
      <c r="E20" s="375" t="s">
        <v>495</v>
      </c>
      <c r="F20" s="375">
        <v>2.5010310031791438</v>
      </c>
      <c r="G20" s="375">
        <v>1.605936603221416</v>
      </c>
      <c r="H20" s="375">
        <v>1.809637093704239</v>
      </c>
      <c r="I20" s="343">
        <v>2.2969445991091249</v>
      </c>
      <c r="K20" s="384"/>
    </row>
    <row r="21" spans="2:11" s="185" customFormat="1" ht="8.1" customHeight="1">
      <c r="B21" s="179"/>
      <c r="C21" s="189"/>
      <c r="D21" s="375"/>
      <c r="E21" s="375"/>
      <c r="F21" s="375"/>
      <c r="G21" s="375"/>
      <c r="H21" s="375"/>
      <c r="I21" s="347"/>
    </row>
    <row r="22" spans="2:11" s="185" customFormat="1" ht="15" customHeight="1">
      <c r="B22" s="385" t="s">
        <v>166</v>
      </c>
      <c r="C22" s="189"/>
      <c r="D22" s="343">
        <v>2.9</v>
      </c>
      <c r="E22" s="343">
        <v>2.6</v>
      </c>
      <c r="F22" s="343">
        <v>3.4</v>
      </c>
      <c r="G22" s="343">
        <v>1.5</v>
      </c>
      <c r="H22" s="343">
        <v>1.4</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93.6</v>
      </c>
      <c r="E27" s="343">
        <v>94.2</v>
      </c>
      <c r="F27" s="343">
        <v>95.9</v>
      </c>
      <c r="G27" s="343">
        <v>96.8</v>
      </c>
      <c r="H27" s="343">
        <v>97</v>
      </c>
      <c r="I27" s="343">
        <v>97.6</v>
      </c>
    </row>
    <row r="28" spans="2:11" s="185" customFormat="1" ht="15" customHeight="1">
      <c r="B28" s="179" t="s">
        <v>348</v>
      </c>
      <c r="C28" s="189"/>
      <c r="D28" s="343">
        <v>5.6</v>
      </c>
      <c r="E28" s="343">
        <v>5.0999999999999996</v>
      </c>
      <c r="F28" s="343">
        <v>3.5</v>
      </c>
      <c r="G28" s="343">
        <v>2.8</v>
      </c>
      <c r="H28" s="343">
        <v>2.6</v>
      </c>
      <c r="I28" s="343">
        <v>2.1</v>
      </c>
    </row>
    <row r="29" spans="2:11" s="185" customFormat="1" ht="15" customHeight="1">
      <c r="B29" s="179" t="s">
        <v>446</v>
      </c>
      <c r="C29" s="189"/>
      <c r="D29" s="343">
        <v>0.7</v>
      </c>
      <c r="E29" s="343">
        <v>0.5</v>
      </c>
      <c r="F29" s="343">
        <v>0.4</v>
      </c>
      <c r="G29" s="343">
        <v>0.2</v>
      </c>
      <c r="H29" s="343">
        <v>0.2</v>
      </c>
      <c r="I29" s="343">
        <v>0.2</v>
      </c>
    </row>
    <row r="30" spans="2:11" s="185" customFormat="1" ht="15" customHeight="1">
      <c r="B30" s="179" t="s">
        <v>349</v>
      </c>
      <c r="C30" s="189"/>
      <c r="D30" s="343">
        <v>0.1</v>
      </c>
      <c r="E30" s="343">
        <v>0.2</v>
      </c>
      <c r="F30" s="343">
        <v>0.3</v>
      </c>
      <c r="G30" s="343">
        <v>0.2</v>
      </c>
      <c r="H30" s="343">
        <v>0.1</v>
      </c>
      <c r="I30" s="343">
        <v>0.2</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45.5</v>
      </c>
      <c r="E34" s="343">
        <v>42.5</v>
      </c>
      <c r="F34" s="343">
        <v>42.7</v>
      </c>
      <c r="G34" s="343">
        <v>40.299999999999997</v>
      </c>
      <c r="H34" s="343">
        <v>32.299999999999997</v>
      </c>
      <c r="I34" s="343">
        <v>28.631942511135854</v>
      </c>
    </row>
    <row r="35" spans="2:9" s="185" customFormat="1" ht="15" customHeight="1">
      <c r="B35" s="797" t="s">
        <v>423</v>
      </c>
      <c r="C35" s="189"/>
      <c r="D35" s="343"/>
      <c r="E35" s="343"/>
      <c r="F35" s="343"/>
      <c r="G35" s="343"/>
      <c r="H35" s="343"/>
      <c r="I35" s="343"/>
    </row>
    <row r="36" spans="2:9" s="185" customFormat="1" ht="15" customHeight="1">
      <c r="B36" s="349" t="s">
        <v>426</v>
      </c>
      <c r="C36" s="189"/>
      <c r="D36" s="343">
        <v>51.3</v>
      </c>
      <c r="E36" s="343">
        <v>53.7</v>
      </c>
      <c r="F36" s="343">
        <v>53.5</v>
      </c>
      <c r="G36" s="343">
        <v>55.8</v>
      </c>
      <c r="H36" s="343">
        <v>62.8</v>
      </c>
      <c r="I36" s="343">
        <v>65.865029927616931</v>
      </c>
    </row>
    <row r="37" spans="2:9" s="185" customFormat="1" ht="15" customHeight="1">
      <c r="B37" s="797" t="s">
        <v>425</v>
      </c>
      <c r="C37" s="189"/>
      <c r="D37" s="343"/>
      <c r="E37" s="343"/>
      <c r="F37" s="343"/>
      <c r="G37" s="343"/>
      <c r="H37" s="343"/>
      <c r="I37" s="343"/>
    </row>
    <row r="38" spans="2:9" s="185" customFormat="1" ht="15" customHeight="1">
      <c r="B38" s="349" t="s">
        <v>429</v>
      </c>
      <c r="C38" s="189"/>
      <c r="D38" s="343">
        <v>3.2</v>
      </c>
      <c r="E38" s="343">
        <v>3.8</v>
      </c>
      <c r="F38" s="343">
        <v>3.8</v>
      </c>
      <c r="G38" s="343">
        <v>3.8</v>
      </c>
      <c r="H38" s="343">
        <v>4.9000000000000004</v>
      </c>
      <c r="I38" s="343">
        <v>5.5030275612472161</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50.865390136823251</v>
      </c>
      <c r="G40" s="801">
        <v>52.176466712260606</v>
      </c>
      <c r="H40" s="801">
        <v>60.465035798224775</v>
      </c>
      <c r="I40" s="801">
        <v>65.599999999999994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94.931773879142312</v>
      </c>
      <c r="E45" s="343">
        <v>86.219739292364977</v>
      </c>
      <c r="F45" s="343">
        <v>86.915887850467286</v>
      </c>
      <c r="G45" s="343">
        <v>79.032258064516128</v>
      </c>
      <c r="H45" s="343">
        <v>59.235668789808912</v>
      </c>
      <c r="I45" s="343">
        <v>51.825635105451354</v>
      </c>
    </row>
    <row r="46" spans="2:9" s="185" customFormat="1" ht="15" customHeight="1">
      <c r="B46" s="179" t="s">
        <v>351</v>
      </c>
      <c r="C46" s="189"/>
      <c r="D46" s="343">
        <v>88.693957115009752</v>
      </c>
      <c r="E46" s="343">
        <v>79.143389199255125</v>
      </c>
      <c r="F46" s="343">
        <v>79.813084112149539</v>
      </c>
      <c r="G46" s="343">
        <v>72.222222222222214</v>
      </c>
      <c r="H46" s="343">
        <v>51.433121019108277</v>
      </c>
      <c r="I46" s="343">
        <v>43.470628560559732</v>
      </c>
    </row>
    <row r="47" spans="2:9" s="185" customFormat="1" ht="15" customHeight="1">
      <c r="B47" s="179" t="s">
        <v>352</v>
      </c>
      <c r="C47" s="189"/>
      <c r="D47" s="343">
        <v>6.2378167641325541</v>
      </c>
      <c r="E47" s="343">
        <v>7.0763500931098688</v>
      </c>
      <c r="F47" s="343">
        <v>7.102803738317756</v>
      </c>
      <c r="G47" s="343">
        <v>6.8100358422939076</v>
      </c>
      <c r="H47" s="343">
        <v>7.8025477707006381</v>
      </c>
      <c r="I47" s="343">
        <v>8.3550065448916158</v>
      </c>
    </row>
    <row r="48" spans="2:9" s="185" customFormat="1" ht="7.5" customHeight="1">
      <c r="C48" s="374"/>
      <c r="D48" s="375"/>
      <c r="E48" s="375"/>
      <c r="F48" s="375"/>
      <c r="G48" s="375"/>
      <c r="H48" s="375"/>
      <c r="I48" s="334"/>
    </row>
    <row r="49" spans="2:11" s="185" customFormat="1" ht="15" customHeight="1">
      <c r="B49" s="178" t="s">
        <v>353</v>
      </c>
      <c r="C49" s="386"/>
      <c r="D49" s="373">
        <v>98</v>
      </c>
      <c r="E49" s="373">
        <v>99</v>
      </c>
      <c r="F49" s="373">
        <v>102</v>
      </c>
      <c r="G49" s="373">
        <v>104</v>
      </c>
      <c r="H49" s="373">
        <v>104</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36.1</v>
      </c>
      <c r="E52" s="375">
        <v>42.5</v>
      </c>
      <c r="F52" s="375">
        <v>44.9</v>
      </c>
      <c r="G52" s="375">
        <v>35</v>
      </c>
      <c r="H52" s="375">
        <v>38.6</v>
      </c>
      <c r="I52" s="343">
        <v>37.799999999999997</v>
      </c>
      <c r="K52" s="353"/>
    </row>
    <row r="53" spans="2:11" s="185" customFormat="1" ht="15" customHeight="1">
      <c r="B53" s="179" t="s">
        <v>356</v>
      </c>
      <c r="C53" s="386"/>
      <c r="D53" s="375">
        <v>55.3</v>
      </c>
      <c r="E53" s="375">
        <v>50.3</v>
      </c>
      <c r="F53" s="375">
        <v>49.4</v>
      </c>
      <c r="G53" s="375">
        <v>58.6</v>
      </c>
      <c r="H53" s="375">
        <v>55.2</v>
      </c>
      <c r="I53" s="343">
        <v>55.2</v>
      </c>
      <c r="K53" s="353"/>
    </row>
    <row r="54" spans="2:11" s="185" customFormat="1" ht="15" customHeight="1">
      <c r="B54" s="179" t="s">
        <v>357</v>
      </c>
      <c r="C54" s="386"/>
      <c r="D54" s="375">
        <v>6.4</v>
      </c>
      <c r="E54" s="375">
        <v>4.5999999999999996</v>
      </c>
      <c r="F54" s="375">
        <v>4.0999999999999996</v>
      </c>
      <c r="G54" s="375">
        <v>5.0999999999999996</v>
      </c>
      <c r="H54" s="375">
        <v>5.4</v>
      </c>
      <c r="I54" s="343">
        <v>5.6</v>
      </c>
      <c r="K54" s="353"/>
    </row>
    <row r="55" spans="2:11" s="185" customFormat="1" ht="15" customHeight="1">
      <c r="B55" s="179" t="s">
        <v>358</v>
      </c>
      <c r="C55" s="386"/>
      <c r="D55" s="375">
        <v>2.2000000000000002</v>
      </c>
      <c r="E55" s="375">
        <v>2.5</v>
      </c>
      <c r="F55" s="375">
        <v>1.5</v>
      </c>
      <c r="G55" s="375">
        <v>1.3</v>
      </c>
      <c r="H55" s="375">
        <v>0.8</v>
      </c>
      <c r="I55" s="343">
        <v>1.2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93.9</v>
      </c>
      <c r="E58" s="375">
        <v>94.5</v>
      </c>
      <c r="F58" s="375">
        <v>95.3</v>
      </c>
      <c r="G58" s="375">
        <v>96.9</v>
      </c>
      <c r="H58" s="375">
        <v>96.9</v>
      </c>
      <c r="I58" s="343">
        <v>97.331222160356347</v>
      </c>
      <c r="K58" s="353"/>
    </row>
    <row r="59" spans="2:11" s="185" customFormat="1" ht="15" customHeight="1">
      <c r="B59" s="179" t="s">
        <v>359</v>
      </c>
      <c r="C59" s="386"/>
      <c r="D59" s="375">
        <v>0.3</v>
      </c>
      <c r="E59" s="375">
        <v>0.3</v>
      </c>
      <c r="F59" s="375">
        <v>0.6</v>
      </c>
      <c r="G59" s="375">
        <v>0.3</v>
      </c>
      <c r="H59" s="375">
        <v>0.2</v>
      </c>
      <c r="I59" s="343">
        <v>0.25473273942093544</v>
      </c>
      <c r="K59" s="353"/>
    </row>
    <row r="60" spans="2:11" s="185" customFormat="1" ht="15" customHeight="1">
      <c r="B60" s="179" t="s">
        <v>360</v>
      </c>
      <c r="C60" s="386"/>
      <c r="D60" s="375">
        <v>3.5</v>
      </c>
      <c r="E60" s="375">
        <v>3.4</v>
      </c>
      <c r="F60" s="375">
        <v>3.4</v>
      </c>
      <c r="G60" s="375">
        <v>2.5</v>
      </c>
      <c r="H60" s="375">
        <v>2.5</v>
      </c>
      <c r="I60" s="343">
        <v>2.0342079621380846</v>
      </c>
      <c r="K60" s="353"/>
    </row>
    <row r="61" spans="2:11" s="185" customFormat="1" ht="15" customHeight="1">
      <c r="B61" s="179" t="s">
        <v>361</v>
      </c>
      <c r="C61" s="386"/>
      <c r="D61" s="375">
        <v>0.3</v>
      </c>
      <c r="E61" s="375">
        <v>0.3</v>
      </c>
      <c r="F61" s="375">
        <v>0.3</v>
      </c>
      <c r="G61" s="375">
        <v>0.2</v>
      </c>
      <c r="H61" s="375">
        <v>0.2</v>
      </c>
      <c r="I61" s="343">
        <v>0.24385787861915367</v>
      </c>
      <c r="K61" s="353"/>
    </row>
    <row r="62" spans="2:11" s="185" customFormat="1" ht="15" customHeight="1">
      <c r="B62" s="179" t="s">
        <v>391</v>
      </c>
      <c r="C62" s="386"/>
      <c r="D62" s="375">
        <v>1.3</v>
      </c>
      <c r="E62" s="375">
        <v>1.3</v>
      </c>
      <c r="F62" s="375">
        <v>0.3</v>
      </c>
      <c r="G62" s="375">
        <v>0.2</v>
      </c>
      <c r="H62" s="375">
        <v>0.1</v>
      </c>
      <c r="I62" s="343">
        <v>3.6626531180400886E-2</v>
      </c>
      <c r="K62" s="353"/>
    </row>
    <row r="63" spans="2:11" s="185" customFormat="1" ht="15" customHeight="1">
      <c r="B63" s="179" t="s">
        <v>468</v>
      </c>
      <c r="C63" s="386"/>
      <c r="D63" s="375">
        <v>0.8</v>
      </c>
      <c r="E63" s="375">
        <v>0.3</v>
      </c>
      <c r="F63" s="375">
        <v>0.1</v>
      </c>
      <c r="G63" s="375">
        <v>0.1</v>
      </c>
      <c r="H63" s="375">
        <v>0.1</v>
      </c>
      <c r="I63" s="343">
        <v>9.9352728285077935E-2</v>
      </c>
      <c r="K63" s="353"/>
    </row>
    <row r="64" spans="2:11" s="185" customFormat="1" ht="8.25" customHeight="1">
      <c r="B64" s="387"/>
      <c r="C64" s="183"/>
      <c r="D64" s="375"/>
      <c r="E64" s="375"/>
      <c r="F64" s="375"/>
      <c r="G64" s="375"/>
      <c r="H64" s="375"/>
      <c r="I64" s="334"/>
    </row>
    <row r="65" spans="1:12" s="185" customFormat="1" ht="15" customHeight="1">
      <c r="B65" s="337" t="s">
        <v>157</v>
      </c>
      <c r="C65" s="183"/>
      <c r="D65" s="339">
        <v>31</v>
      </c>
      <c r="E65" s="339">
        <v>41</v>
      </c>
      <c r="F65" s="339">
        <v>59</v>
      </c>
      <c r="G65" s="339">
        <v>68</v>
      </c>
      <c r="H65" s="339">
        <v>78</v>
      </c>
      <c r="I65" s="339">
        <v>89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26.997197608099309</v>
      </c>
      <c r="E10" s="826">
        <v>42.870796089518421</v>
      </c>
      <c r="F10" s="826">
        <v>44.457379111614578</v>
      </c>
      <c r="G10" s="826">
        <v>49.414019453917938</v>
      </c>
      <c r="H10" s="826">
        <v>59.051011246574049</v>
      </c>
      <c r="I10" s="826">
        <v>64.203612193763917</v>
      </c>
    </row>
    <row r="11" spans="1:11" s="368" customFormat="1" ht="15" customHeight="1">
      <c r="B11" s="179" t="s">
        <v>172</v>
      </c>
      <c r="C11" s="370"/>
      <c r="D11" s="826">
        <v>73.002802391900687</v>
      </c>
      <c r="E11" s="826">
        <v>57.129203910481579</v>
      </c>
      <c r="F11" s="826">
        <v>55.542620888385422</v>
      </c>
      <c r="G11" s="826">
        <v>50.585980546082062</v>
      </c>
      <c r="H11" s="826">
        <v>40.948988753425951</v>
      </c>
      <c r="I11" s="826">
        <v>35.796387806236083</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91938</v>
      </c>
      <c r="E13" s="373">
        <v>118374</v>
      </c>
      <c r="F13" s="373">
        <v>165173</v>
      </c>
      <c r="G13" s="827">
        <v>200578</v>
      </c>
      <c r="H13" s="827">
        <v>239398</v>
      </c>
      <c r="I13" s="827">
        <v>314449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85433</v>
      </c>
      <c r="E16" s="373">
        <v>107305</v>
      </c>
      <c r="F16" s="373">
        <v>144683</v>
      </c>
      <c r="G16" s="373">
        <v>174073</v>
      </c>
      <c r="H16" s="373">
        <v>212282</v>
      </c>
      <c r="I16" s="373">
        <v>282373</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4.9000000000000004</v>
      </c>
      <c r="F19" s="375">
        <v>5.3</v>
      </c>
      <c r="G19" s="374">
        <v>5.0999999999999996</v>
      </c>
      <c r="H19" s="826">
        <v>4.8</v>
      </c>
      <c r="I19" s="826">
        <v>4.0999999999999996</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91855</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87826</v>
      </c>
    </row>
    <row r="13" spans="1:11" s="78" customFormat="1" ht="15" customHeight="1">
      <c r="B13" s="401" t="s">
        <v>346</v>
      </c>
      <c r="C13" s="77"/>
      <c r="D13" s="149"/>
      <c r="E13" s="149"/>
      <c r="F13" s="310">
        <v>4029</v>
      </c>
    </row>
    <row r="14" spans="1:11" s="78" customFormat="1" ht="7.5" customHeight="1">
      <c r="C14" s="402"/>
      <c r="D14" s="149"/>
      <c r="E14" s="149"/>
      <c r="F14" s="310"/>
    </row>
    <row r="15" spans="1:11" s="78" customFormat="1" ht="15" customHeight="1">
      <c r="B15" s="401" t="s">
        <v>272</v>
      </c>
      <c r="C15" s="77"/>
      <c r="D15" s="149"/>
      <c r="E15" s="149"/>
      <c r="F15" s="310">
        <v>48287</v>
      </c>
    </row>
    <row r="16" spans="1:11" s="78" customFormat="1" ht="15" customHeight="1">
      <c r="B16" s="401" t="s">
        <v>273</v>
      </c>
      <c r="C16" s="77"/>
      <c r="D16" s="149"/>
      <c r="E16" s="149"/>
      <c r="F16" s="310">
        <v>43568</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95.61373904523434</v>
      </c>
      <c r="H19" s="405"/>
    </row>
    <row r="20" spans="2:8" s="78" customFormat="1" ht="15" customHeight="1">
      <c r="B20" s="401" t="s">
        <v>347</v>
      </c>
      <c r="C20" s="77"/>
      <c r="D20" s="149"/>
      <c r="E20" s="149"/>
      <c r="F20" s="404">
        <v>4.386260954765663</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99.493316330016171</v>
      </c>
    </row>
    <row r="25" spans="2:8" s="78" customFormat="1" ht="15" customHeight="1">
      <c r="B25" s="401" t="s">
        <v>348</v>
      </c>
      <c r="C25" s="77"/>
      <c r="D25" s="149"/>
      <c r="E25" s="149"/>
      <c r="F25" s="404">
        <v>0.19014870311752785</v>
      </c>
    </row>
    <row r="26" spans="2:8" s="78" customFormat="1" ht="15" customHeight="1">
      <c r="B26" s="401" t="s">
        <v>446</v>
      </c>
      <c r="C26" s="77"/>
      <c r="D26" s="149"/>
      <c r="E26" s="149"/>
      <c r="F26" s="404">
        <v>1.7079224830915674E-2</v>
      </c>
    </row>
    <row r="27" spans="2:8" s="78" customFormat="1" ht="15" customHeight="1">
      <c r="B27" s="401" t="s">
        <v>349</v>
      </c>
      <c r="C27" s="77"/>
      <c r="D27" s="149"/>
      <c r="E27" s="149"/>
      <c r="F27" s="404">
        <v>0.29945574203538816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26.1</v>
      </c>
    </row>
    <row r="32" spans="2:8" s="409" customFormat="1" ht="15" customHeight="1">
      <c r="B32" s="797" t="s">
        <v>423</v>
      </c>
      <c r="C32" s="168"/>
      <c r="D32" s="408"/>
      <c r="E32" s="408"/>
      <c r="F32" s="167"/>
    </row>
    <row r="33" spans="2:8" s="409" customFormat="1" ht="15" customHeight="1">
      <c r="B33" s="349" t="s">
        <v>426</v>
      </c>
      <c r="C33" s="168"/>
      <c r="D33" s="408"/>
      <c r="E33" s="408"/>
      <c r="F33" s="167">
        <v>66.099999999999994</v>
      </c>
    </row>
    <row r="34" spans="2:8" s="409" customFormat="1" ht="15" customHeight="1">
      <c r="B34" s="797" t="s">
        <v>425</v>
      </c>
      <c r="C34" s="168"/>
      <c r="D34" s="408"/>
      <c r="E34" s="408"/>
      <c r="F34" s="167"/>
    </row>
    <row r="35" spans="2:8" s="409" customFormat="1" ht="15" customHeight="1">
      <c r="B35" s="349" t="s">
        <v>429</v>
      </c>
      <c r="C35" s="168"/>
      <c r="D35" s="408"/>
      <c r="E35" s="408"/>
      <c r="F35" s="167">
        <v>7.8</v>
      </c>
    </row>
    <row r="36" spans="2:8" s="409" customFormat="1" ht="15" customHeight="1">
      <c r="B36" s="797" t="s">
        <v>427</v>
      </c>
      <c r="C36" s="168"/>
      <c r="D36" s="408"/>
      <c r="E36" s="408"/>
      <c r="F36" s="167"/>
    </row>
    <row r="37" spans="2:8" s="409" customFormat="1" ht="15" customHeight="1">
      <c r="B37" s="349" t="s">
        <v>430</v>
      </c>
      <c r="F37" s="167">
        <v>68.5</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51.3</v>
      </c>
    </row>
    <row r="43" spans="2:8" s="409" customFormat="1" ht="15" customHeight="1">
      <c r="B43" s="349" t="s">
        <v>351</v>
      </c>
      <c r="C43" s="168"/>
      <c r="D43" s="408"/>
      <c r="E43" s="408"/>
      <c r="F43" s="167">
        <v>39.5</v>
      </c>
    </row>
    <row r="44" spans="2:8" s="409" customFormat="1" ht="15" customHeight="1">
      <c r="B44" s="349" t="s">
        <v>352</v>
      </c>
      <c r="C44" s="168"/>
      <c r="D44" s="408"/>
      <c r="E44" s="408"/>
      <c r="F44" s="167">
        <v>11.8</v>
      </c>
    </row>
    <row r="45" spans="2:8" s="78" customFormat="1" ht="7.5" customHeight="1">
      <c r="C45" s="402"/>
      <c r="D45" s="149"/>
      <c r="E45" s="149"/>
      <c r="F45" s="310"/>
    </row>
    <row r="46" spans="2:8" s="78" customFormat="1" ht="15" customHeight="1">
      <c r="B46" s="75" t="s">
        <v>353</v>
      </c>
      <c r="C46" s="411"/>
      <c r="D46" s="149"/>
      <c r="E46" s="149"/>
      <c r="F46" s="310">
        <v>111</v>
      </c>
      <c r="H46" s="412"/>
    </row>
    <row r="47" spans="2:8" s="78" customFormat="1" ht="8.25" customHeight="1">
      <c r="B47" s="413"/>
      <c r="C47" s="74"/>
      <c r="D47" s="149"/>
      <c r="E47" s="149"/>
      <c r="F47" s="310"/>
    </row>
    <row r="48" spans="2:8" s="78" customFormat="1" ht="15" customHeight="1">
      <c r="B48" s="75" t="s">
        <v>157</v>
      </c>
      <c r="C48" s="74"/>
      <c r="D48" s="149"/>
      <c r="E48" s="149"/>
      <c r="F48" s="310">
        <v>23</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26783</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21999</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4.0999999999999996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803</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155</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149</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261</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238</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6" width="11.7109375" style="110" customWidth="1"/>
    <col min="7" max="7" width="14.85546875" style="110" customWidth="1"/>
    <col min="8"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2260</v>
      </c>
      <c r="H8" s="845">
        <v>508</v>
      </c>
      <c r="I8" s="845">
        <v>477</v>
      </c>
      <c r="J8" s="845">
        <v>652</v>
      </c>
      <c r="K8" s="845">
        <v>623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1152</v>
      </c>
      <c r="H11" s="840">
        <v>260</v>
      </c>
      <c r="I11" s="840">
        <v>250</v>
      </c>
      <c r="J11" s="840">
        <v>327</v>
      </c>
      <c r="K11" s="840">
        <v>315</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1108</v>
      </c>
      <c r="H13" s="840">
        <v>248</v>
      </c>
      <c r="I13" s="840">
        <v>227</v>
      </c>
      <c r="J13" s="840">
        <v>325</v>
      </c>
      <c r="K13" s="840">
        <v>308</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559</v>
      </c>
      <c r="H16" s="845">
        <v>125</v>
      </c>
      <c r="I16" s="845">
        <v>119</v>
      </c>
      <c r="J16" s="845">
        <v>161</v>
      </c>
      <c r="K16" s="845">
        <v>154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317</v>
      </c>
      <c r="H19" s="840">
        <v>71</v>
      </c>
      <c r="I19" s="840">
        <v>69</v>
      </c>
      <c r="J19" s="840">
        <v>90</v>
      </c>
      <c r="K19" s="840">
        <v>87</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242</v>
      </c>
      <c r="H21" s="840">
        <v>54</v>
      </c>
      <c r="I21" s="840">
        <v>50</v>
      </c>
      <c r="J21" s="840">
        <v>71</v>
      </c>
      <c r="K21" s="840">
        <v>67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90.287384315635649</v>
      </c>
      <c r="G10" s="256"/>
    </row>
    <row r="11" spans="1:7" s="1" customFormat="1" ht="15" customHeight="1">
      <c r="B11" s="459" t="s">
        <v>371</v>
      </c>
      <c r="C11" s="460"/>
      <c r="D11" s="405"/>
      <c r="E11" s="426"/>
      <c r="F11" s="165">
        <v>8.2610813443740874</v>
      </c>
    </row>
    <row r="12" spans="1:7" s="1" customFormat="1" ht="15" customHeight="1">
      <c r="B12" s="459" t="s">
        <v>274</v>
      </c>
      <c r="C12" s="460"/>
      <c r="D12" s="405"/>
      <c r="E12" s="426"/>
      <c r="F12" s="165">
        <v>1.451534339990258</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38.299999999999997</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36.700000000000003</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1.6</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30.2</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55.9</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4.2</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4515</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5577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3853</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0.33700000000000002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7.8</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73</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18</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2175</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1234</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941</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18694</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10818</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7876</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20</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8" width="14.85546875" style="883"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521</v>
      </c>
      <c r="D3" s="41"/>
      <c r="E3" s="41"/>
      <c r="F3" s="884"/>
      <c r="G3" s="890"/>
      <c r="H3" s="884"/>
      <c r="I3" s="884"/>
      <c r="J3" s="884"/>
      <c r="K3" s="884"/>
      <c r="L3" s="884"/>
    </row>
    <row r="4" spans="1:18" s="162" customFormat="1" ht="16.350000000000001" customHeight="1">
      <c r="B4" s="617" t="s">
        <v>129</v>
      </c>
      <c r="C4" s="42" t="s">
        <v>522</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487</v>
      </c>
      <c r="I8" s="882">
        <v>132</v>
      </c>
      <c r="J8" s="882">
        <v>114</v>
      </c>
      <c r="K8" s="882">
        <v>105</v>
      </c>
      <c r="L8" s="882">
        <v>136</v>
      </c>
    </row>
    <row r="9" spans="1:18" s="1" customFormat="1" ht="15" customHeight="1">
      <c r="B9" s="4" t="s">
        <v>133</v>
      </c>
      <c r="C9" s="4"/>
      <c r="D9" s="4"/>
      <c r="E9" s="6"/>
      <c r="F9" s="881"/>
      <c r="G9" s="895">
        <v>2019</v>
      </c>
      <c r="H9" s="882">
        <v>528</v>
      </c>
      <c r="I9" s="882">
        <v>142</v>
      </c>
      <c r="J9" s="882">
        <v>135</v>
      </c>
      <c r="K9" s="882">
        <v>115</v>
      </c>
      <c r="L9" s="882">
        <v>136</v>
      </c>
    </row>
    <row r="10" spans="1:18" s="1" customFormat="1" ht="15" customHeight="1">
      <c r="B10" s="4"/>
      <c r="C10" s="4"/>
      <c r="D10" s="4"/>
      <c r="E10" s="6"/>
      <c r="F10" s="881"/>
      <c r="G10" s="895">
        <v>2020</v>
      </c>
      <c r="H10" s="882">
        <v>541</v>
      </c>
      <c r="I10" s="882">
        <v>161</v>
      </c>
      <c r="J10" s="882">
        <v>116</v>
      </c>
      <c r="K10" s="882">
        <v>104</v>
      </c>
      <c r="L10" s="882">
        <v>160</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v>8</v>
      </c>
      <c r="I12" s="881">
        <v>3</v>
      </c>
      <c r="J12" s="881" t="s">
        <v>523</v>
      </c>
      <c r="K12" s="881">
        <v>2</v>
      </c>
      <c r="L12" s="881">
        <v>3</v>
      </c>
    </row>
    <row r="13" spans="1:18" s="1" customFormat="1" ht="15" customHeight="1">
      <c r="B13" s="292" t="s">
        <v>135</v>
      </c>
      <c r="C13" s="9"/>
      <c r="D13" s="9"/>
      <c r="E13" s="6"/>
      <c r="F13" s="881"/>
      <c r="G13" s="895">
        <v>2019</v>
      </c>
      <c r="H13" s="881">
        <v>4</v>
      </c>
      <c r="I13" s="881" t="s">
        <v>523</v>
      </c>
      <c r="J13" s="881">
        <v>1</v>
      </c>
      <c r="K13" s="881" t="s">
        <v>523</v>
      </c>
      <c r="L13" s="881">
        <v>3</v>
      </c>
    </row>
    <row r="14" spans="1:18" s="1" customFormat="1" ht="15" customHeight="1">
      <c r="B14" s="7"/>
      <c r="C14" s="9"/>
      <c r="D14" s="9"/>
      <c r="E14" s="6"/>
      <c r="F14" s="881"/>
      <c r="G14" s="895">
        <v>2020</v>
      </c>
      <c r="H14" s="881" t="s">
        <v>523</v>
      </c>
      <c r="I14" s="881" t="s">
        <v>523</v>
      </c>
      <c r="J14" s="881" t="s">
        <v>523</v>
      </c>
      <c r="K14" s="881" t="s">
        <v>523</v>
      </c>
      <c r="L14" s="881" t="s">
        <v>523</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v>4</v>
      </c>
      <c r="I16" s="881">
        <v>1</v>
      </c>
      <c r="J16" s="881" t="s">
        <v>523</v>
      </c>
      <c r="K16" s="881">
        <v>2</v>
      </c>
      <c r="L16" s="881">
        <v>1</v>
      </c>
      <c r="N16" s="619"/>
      <c r="O16" s="621"/>
      <c r="P16" s="621"/>
      <c r="Q16" s="621"/>
      <c r="R16" s="619"/>
    </row>
    <row r="17" spans="2:18" s="1" customFormat="1" ht="15" customHeight="1">
      <c r="B17" s="622"/>
      <c r="C17" s="9"/>
      <c r="D17" s="9"/>
      <c r="E17" s="6"/>
      <c r="F17" s="881"/>
      <c r="G17" s="895">
        <v>2019</v>
      </c>
      <c r="H17" s="881">
        <v>2</v>
      </c>
      <c r="I17" s="881" t="s">
        <v>523</v>
      </c>
      <c r="J17" s="881">
        <v>1</v>
      </c>
      <c r="K17" s="881" t="s">
        <v>523</v>
      </c>
      <c r="L17" s="881">
        <v>1</v>
      </c>
      <c r="N17" s="145"/>
      <c r="O17" s="621"/>
      <c r="P17" s="621"/>
      <c r="Q17" s="621"/>
      <c r="R17" s="619"/>
    </row>
    <row r="18" spans="2:18" s="1" customFormat="1" ht="15" customHeight="1">
      <c r="B18" s="622"/>
      <c r="C18" s="9"/>
      <c r="D18" s="9"/>
      <c r="E18" s="6"/>
      <c r="F18" s="881"/>
      <c r="G18" s="895">
        <v>2020</v>
      </c>
      <c r="H18" s="881" t="s">
        <v>523</v>
      </c>
      <c r="I18" s="881" t="s">
        <v>523</v>
      </c>
      <c r="J18" s="881" t="s">
        <v>523</v>
      </c>
      <c r="K18" s="881" t="s">
        <v>523</v>
      </c>
      <c r="L18" s="881" t="s">
        <v>523</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v>4</v>
      </c>
      <c r="I20" s="881">
        <v>2</v>
      </c>
      <c r="J20" s="881" t="s">
        <v>523</v>
      </c>
      <c r="K20" s="881" t="s">
        <v>523</v>
      </c>
      <c r="L20" s="881">
        <v>2</v>
      </c>
      <c r="N20" s="524"/>
      <c r="O20" s="621"/>
      <c r="P20" s="621"/>
      <c r="Q20" s="621"/>
      <c r="R20" s="524"/>
    </row>
    <row r="21" spans="2:18" s="1" customFormat="1" ht="15" customHeight="1">
      <c r="B21" s="35"/>
      <c r="C21" s="9"/>
      <c r="D21" s="9"/>
      <c r="E21" s="6"/>
      <c r="F21" s="881"/>
      <c r="G21" s="895">
        <v>2019</v>
      </c>
      <c r="H21" s="881">
        <v>2</v>
      </c>
      <c r="I21" s="881" t="s">
        <v>523</v>
      </c>
      <c r="J21" s="881" t="s">
        <v>523</v>
      </c>
      <c r="K21" s="881" t="s">
        <v>523</v>
      </c>
      <c r="L21" s="881">
        <v>2</v>
      </c>
      <c r="N21" s="524"/>
      <c r="O21" s="623"/>
      <c r="P21" s="623"/>
      <c r="Q21" s="623"/>
      <c r="R21" s="524"/>
    </row>
    <row r="22" spans="2:18" s="1" customFormat="1" ht="15" customHeight="1">
      <c r="B22" s="4"/>
      <c r="C22" s="9"/>
      <c r="D22" s="9"/>
      <c r="E22" s="6"/>
      <c r="F22" s="881"/>
      <c r="G22" s="895">
        <v>2020</v>
      </c>
      <c r="H22" s="881" t="s">
        <v>523</v>
      </c>
      <c r="I22" s="881" t="s">
        <v>523</v>
      </c>
      <c r="J22" s="881" t="s">
        <v>523</v>
      </c>
      <c r="K22" s="881" t="s">
        <v>523</v>
      </c>
      <c r="L22" s="881" t="s">
        <v>523</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479</v>
      </c>
      <c r="I24" s="881">
        <v>129</v>
      </c>
      <c r="J24" s="881">
        <v>114</v>
      </c>
      <c r="K24" s="881">
        <v>103</v>
      </c>
      <c r="L24" s="881">
        <v>133</v>
      </c>
      <c r="N24" s="426"/>
      <c r="O24" s="426"/>
      <c r="P24" s="426"/>
      <c r="Q24" s="426"/>
      <c r="R24" s="426"/>
    </row>
    <row r="25" spans="2:18" s="1" customFormat="1" ht="15" customHeight="1">
      <c r="B25" s="292" t="s">
        <v>93</v>
      </c>
      <c r="C25" s="9"/>
      <c r="D25" s="9"/>
      <c r="E25" s="6"/>
      <c r="F25" s="881"/>
      <c r="G25" s="895">
        <v>2019</v>
      </c>
      <c r="H25" s="881">
        <v>524</v>
      </c>
      <c r="I25" s="881">
        <v>142</v>
      </c>
      <c r="J25" s="881">
        <v>134</v>
      </c>
      <c r="K25" s="881">
        <v>115</v>
      </c>
      <c r="L25" s="881">
        <v>133</v>
      </c>
      <c r="N25" s="426"/>
      <c r="O25" s="426"/>
      <c r="P25" s="426"/>
      <c r="Q25" s="426"/>
      <c r="R25" s="426"/>
    </row>
    <row r="26" spans="2:18" s="1" customFormat="1" ht="15" customHeight="1">
      <c r="B26" s="4"/>
      <c r="C26" s="9"/>
      <c r="D26" s="9"/>
      <c r="E26" s="6"/>
      <c r="F26" s="881"/>
      <c r="G26" s="895">
        <v>2020</v>
      </c>
      <c r="H26" s="881">
        <v>541</v>
      </c>
      <c r="I26" s="881">
        <v>161</v>
      </c>
      <c r="J26" s="881">
        <v>116</v>
      </c>
      <c r="K26" s="881">
        <v>104</v>
      </c>
      <c r="L26" s="881">
        <v>160</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302</v>
      </c>
      <c r="I28" s="881">
        <v>78</v>
      </c>
      <c r="J28" s="881">
        <v>73</v>
      </c>
      <c r="K28" s="881">
        <v>62</v>
      </c>
      <c r="L28" s="881">
        <v>89</v>
      </c>
      <c r="N28" s="426"/>
      <c r="O28" s="426"/>
      <c r="P28" s="426"/>
      <c r="Q28" s="426"/>
      <c r="R28" s="426"/>
    </row>
    <row r="29" spans="2:18" s="1" customFormat="1" ht="15" customHeight="1">
      <c r="B29" s="292"/>
      <c r="C29" s="9"/>
      <c r="D29" s="9"/>
      <c r="E29" s="6"/>
      <c r="F29" s="881"/>
      <c r="G29" s="895">
        <v>2019</v>
      </c>
      <c r="H29" s="881">
        <v>341</v>
      </c>
      <c r="I29" s="881">
        <v>91</v>
      </c>
      <c r="J29" s="881">
        <v>85</v>
      </c>
      <c r="K29" s="881">
        <v>74</v>
      </c>
      <c r="L29" s="881">
        <v>91</v>
      </c>
      <c r="N29" s="426"/>
      <c r="O29" s="426"/>
      <c r="P29" s="426"/>
      <c r="Q29" s="426"/>
      <c r="R29" s="426"/>
    </row>
    <row r="30" spans="2:18" s="1" customFormat="1" ht="15" customHeight="1">
      <c r="B30" s="292"/>
      <c r="C30" s="9"/>
      <c r="D30" s="9"/>
      <c r="E30" s="6"/>
      <c r="F30" s="881"/>
      <c r="G30" s="895">
        <v>2020</v>
      </c>
      <c r="H30" s="881">
        <v>367</v>
      </c>
      <c r="I30" s="881">
        <v>110</v>
      </c>
      <c r="J30" s="881">
        <v>73</v>
      </c>
      <c r="K30" s="881">
        <v>74</v>
      </c>
      <c r="L30" s="881">
        <v>110</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177</v>
      </c>
      <c r="I32" s="881">
        <v>51</v>
      </c>
      <c r="J32" s="881">
        <v>41</v>
      </c>
      <c r="K32" s="881">
        <v>41</v>
      </c>
      <c r="L32" s="881">
        <v>44</v>
      </c>
      <c r="N32" s="426"/>
      <c r="O32" s="426"/>
      <c r="P32" s="426"/>
      <c r="Q32" s="426"/>
      <c r="R32" s="426"/>
    </row>
    <row r="33" spans="1:18" s="1" customFormat="1" ht="15" customHeight="1">
      <c r="B33" s="10"/>
      <c r="C33" s="9"/>
      <c r="D33" s="9"/>
      <c r="E33" s="6"/>
      <c r="F33" s="881"/>
      <c r="G33" s="895">
        <v>2019</v>
      </c>
      <c r="H33" s="881">
        <v>183</v>
      </c>
      <c r="I33" s="881">
        <v>51</v>
      </c>
      <c r="J33" s="881">
        <v>49</v>
      </c>
      <c r="K33" s="881">
        <v>41</v>
      </c>
      <c r="L33" s="881">
        <v>42</v>
      </c>
      <c r="N33" s="426"/>
      <c r="O33" s="426"/>
      <c r="P33" s="426"/>
      <c r="Q33" s="426"/>
      <c r="R33" s="426"/>
    </row>
    <row r="34" spans="1:18" s="1" customFormat="1" ht="15" customHeight="1">
      <c r="B34" s="10"/>
      <c r="C34" s="9"/>
      <c r="D34" s="9"/>
      <c r="E34" s="6"/>
      <c r="F34" s="881"/>
      <c r="G34" s="895">
        <v>2020</v>
      </c>
      <c r="H34" s="881">
        <v>174</v>
      </c>
      <c r="I34" s="881">
        <v>51</v>
      </c>
      <c r="J34" s="881">
        <v>43</v>
      </c>
      <c r="K34" s="881">
        <v>30</v>
      </c>
      <c r="L34" s="881">
        <v>50</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8" width="14.85546875" style="635"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487</v>
      </c>
      <c r="I8" s="882">
        <v>132</v>
      </c>
      <c r="J8" s="882">
        <v>114</v>
      </c>
      <c r="K8" s="882">
        <v>105</v>
      </c>
      <c r="L8" s="882">
        <v>136</v>
      </c>
    </row>
    <row r="9" spans="1:17" s="1" customFormat="1" ht="15" customHeight="1">
      <c r="B9" s="7" t="s">
        <v>133</v>
      </c>
      <c r="C9" s="4"/>
      <c r="D9" s="4"/>
      <c r="E9" s="6"/>
      <c r="F9" s="881"/>
      <c r="G9" s="895">
        <v>2019</v>
      </c>
      <c r="H9" s="882">
        <v>528</v>
      </c>
      <c r="I9" s="882">
        <v>142</v>
      </c>
      <c r="J9" s="882">
        <v>135</v>
      </c>
      <c r="K9" s="882">
        <v>115</v>
      </c>
      <c r="L9" s="882">
        <v>136</v>
      </c>
    </row>
    <row r="10" spans="1:17" s="1" customFormat="1" ht="15" customHeight="1">
      <c r="B10" s="7"/>
      <c r="C10" s="4"/>
      <c r="D10" s="4"/>
      <c r="E10" s="6"/>
      <c r="F10" s="881"/>
      <c r="G10" s="895">
        <v>2020</v>
      </c>
      <c r="H10" s="882">
        <v>541</v>
      </c>
      <c r="I10" s="882">
        <v>161</v>
      </c>
      <c r="J10" s="882">
        <v>116</v>
      </c>
      <c r="K10" s="882">
        <v>104</v>
      </c>
      <c r="L10" s="882">
        <v>160</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v>8</v>
      </c>
      <c r="I12" s="881">
        <v>3</v>
      </c>
      <c r="J12" s="881" t="s">
        <v>523</v>
      </c>
      <c r="K12" s="881">
        <v>2</v>
      </c>
      <c r="L12" s="881">
        <v>3</v>
      </c>
    </row>
    <row r="13" spans="1:17" s="1" customFormat="1" ht="15" customHeight="1">
      <c r="B13" s="292" t="s">
        <v>135</v>
      </c>
      <c r="C13" s="9"/>
      <c r="D13" s="9"/>
      <c r="E13" s="6"/>
      <c r="F13" s="881"/>
      <c r="G13" s="895">
        <v>2019</v>
      </c>
      <c r="H13" s="881">
        <v>4</v>
      </c>
      <c r="I13" s="881" t="s">
        <v>523</v>
      </c>
      <c r="J13" s="881">
        <v>1</v>
      </c>
      <c r="K13" s="881" t="s">
        <v>523</v>
      </c>
      <c r="L13" s="881">
        <v>3</v>
      </c>
    </row>
    <row r="14" spans="1:17" s="1" customFormat="1" ht="15" customHeight="1">
      <c r="B14" s="7"/>
      <c r="C14" s="9"/>
      <c r="D14" s="9"/>
      <c r="E14" s="6"/>
      <c r="F14" s="881"/>
      <c r="G14" s="895">
        <v>2020</v>
      </c>
      <c r="H14" s="881" t="s">
        <v>523</v>
      </c>
      <c r="I14" s="881" t="s">
        <v>523</v>
      </c>
      <c r="J14" s="881" t="s">
        <v>523</v>
      </c>
      <c r="K14" s="881" t="s">
        <v>523</v>
      </c>
      <c r="L14" s="881" t="s">
        <v>523</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v>8</v>
      </c>
      <c r="I16" s="881">
        <v>3</v>
      </c>
      <c r="J16" s="881" t="s">
        <v>523</v>
      </c>
      <c r="K16" s="881">
        <v>2</v>
      </c>
      <c r="L16" s="881">
        <v>3</v>
      </c>
      <c r="O16" s="621"/>
      <c r="P16" s="621"/>
      <c r="Q16" s="621"/>
    </row>
    <row r="17" spans="1:18" s="1" customFormat="1" ht="15" customHeight="1">
      <c r="B17" s="292"/>
      <c r="C17" s="630"/>
      <c r="D17" s="9"/>
      <c r="E17" s="6"/>
      <c r="F17" s="881"/>
      <c r="G17" s="895">
        <v>2019</v>
      </c>
      <c r="H17" s="881">
        <v>4</v>
      </c>
      <c r="I17" s="881" t="s">
        <v>523</v>
      </c>
      <c r="J17" s="881">
        <v>1</v>
      </c>
      <c r="K17" s="881" t="s">
        <v>523</v>
      </c>
      <c r="L17" s="881">
        <v>3</v>
      </c>
      <c r="O17" s="621"/>
      <c r="P17" s="621"/>
      <c r="Q17" s="621"/>
      <c r="R17" s="120"/>
    </row>
    <row r="18" spans="1:18" s="1" customFormat="1" ht="15" customHeight="1">
      <c r="B18" s="292"/>
      <c r="C18" s="630"/>
      <c r="D18" s="9"/>
      <c r="E18" s="6"/>
      <c r="F18" s="902"/>
      <c r="G18" s="895">
        <v>2020</v>
      </c>
      <c r="H18" s="902" t="s">
        <v>523</v>
      </c>
      <c r="I18" s="902" t="s">
        <v>523</v>
      </c>
      <c r="J18" s="902" t="s">
        <v>523</v>
      </c>
      <c r="K18" s="902" t="s">
        <v>523</v>
      </c>
      <c r="L18" s="902" t="s">
        <v>523</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t="s">
        <v>523</v>
      </c>
      <c r="I20" s="881" t="s">
        <v>523</v>
      </c>
      <c r="J20" s="881" t="s">
        <v>523</v>
      </c>
      <c r="K20" s="881" t="s">
        <v>523</v>
      </c>
      <c r="L20" s="881" t="s">
        <v>523</v>
      </c>
      <c r="O20" s="623"/>
      <c r="P20" s="623"/>
      <c r="Q20" s="623"/>
      <c r="R20" s="145"/>
    </row>
    <row r="21" spans="1:18" s="1" customFormat="1" ht="15" customHeight="1">
      <c r="B21" s="292"/>
      <c r="C21" s="630"/>
      <c r="D21" s="9"/>
      <c r="E21" s="6"/>
      <c r="F21" s="881"/>
      <c r="G21" s="895">
        <v>2019</v>
      </c>
      <c r="H21" s="881" t="s">
        <v>523</v>
      </c>
      <c r="I21" s="881" t="s">
        <v>523</v>
      </c>
      <c r="J21" s="881" t="s">
        <v>523</v>
      </c>
      <c r="K21" s="881" t="s">
        <v>523</v>
      </c>
      <c r="L21" s="881" t="s">
        <v>523</v>
      </c>
      <c r="O21" s="621"/>
      <c r="P21" s="621"/>
      <c r="Q21" s="621"/>
      <c r="R21" s="619"/>
    </row>
    <row r="22" spans="1:18" s="1" customFormat="1" ht="15" customHeight="1">
      <c r="B22" s="292"/>
      <c r="C22" s="630"/>
      <c r="D22" s="9"/>
      <c r="E22" s="6"/>
      <c r="F22" s="881"/>
      <c r="G22" s="895">
        <v>2020</v>
      </c>
      <c r="H22" s="881" t="s">
        <v>523</v>
      </c>
      <c r="I22" s="881" t="s">
        <v>523</v>
      </c>
      <c r="J22" s="881" t="s">
        <v>523</v>
      </c>
      <c r="K22" s="881" t="s">
        <v>523</v>
      </c>
      <c r="L22" s="881" t="s">
        <v>523</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t="s">
        <v>523</v>
      </c>
      <c r="I24" s="881" t="s">
        <v>523</v>
      </c>
      <c r="J24" s="881" t="s">
        <v>523</v>
      </c>
      <c r="K24" s="881" t="s">
        <v>523</v>
      </c>
      <c r="L24" s="881" t="s">
        <v>523</v>
      </c>
      <c r="O24" s="621"/>
      <c r="P24" s="621"/>
      <c r="Q24" s="621"/>
      <c r="R24" s="619"/>
    </row>
    <row r="25" spans="1:18" s="1" customFormat="1" ht="15" customHeight="1">
      <c r="B25" s="111"/>
      <c r="C25" s="630"/>
      <c r="D25" s="9"/>
      <c r="E25" s="6"/>
      <c r="F25" s="881"/>
      <c r="G25" s="895">
        <v>2019</v>
      </c>
      <c r="H25" s="881" t="s">
        <v>523</v>
      </c>
      <c r="I25" s="881" t="s">
        <v>523</v>
      </c>
      <c r="J25" s="881" t="s">
        <v>523</v>
      </c>
      <c r="K25" s="881" t="s">
        <v>523</v>
      </c>
      <c r="L25" s="881" t="s">
        <v>523</v>
      </c>
      <c r="O25" s="623"/>
      <c r="P25" s="623"/>
      <c r="Q25" s="623"/>
      <c r="R25" s="619"/>
    </row>
    <row r="26" spans="1:18" s="1" customFormat="1" ht="15" customHeight="1">
      <c r="B26" s="632"/>
      <c r="C26" s="630"/>
      <c r="D26" s="9"/>
      <c r="E26" s="6"/>
      <c r="F26" s="881"/>
      <c r="G26" s="895">
        <v>2020</v>
      </c>
      <c r="H26" s="881" t="s">
        <v>523</v>
      </c>
      <c r="I26" s="881" t="s">
        <v>523</v>
      </c>
      <c r="J26" s="881" t="s">
        <v>523</v>
      </c>
      <c r="K26" s="881" t="s">
        <v>523</v>
      </c>
      <c r="L26" s="881" t="s">
        <v>523</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t="s">
        <v>523</v>
      </c>
      <c r="I28" s="881" t="s">
        <v>523</v>
      </c>
      <c r="J28" s="881" t="s">
        <v>523</v>
      </c>
      <c r="K28" s="881" t="s">
        <v>523</v>
      </c>
      <c r="L28" s="881" t="s">
        <v>523</v>
      </c>
    </row>
    <row r="29" spans="1:18" s="1" customFormat="1" ht="15" customHeight="1">
      <c r="B29" s="4"/>
      <c r="C29" s="9"/>
      <c r="D29" s="9"/>
      <c r="E29" s="6"/>
      <c r="F29" s="881"/>
      <c r="G29" s="895">
        <v>2019</v>
      </c>
      <c r="H29" s="881" t="s">
        <v>523</v>
      </c>
      <c r="I29" s="881" t="s">
        <v>523</v>
      </c>
      <c r="J29" s="881" t="s">
        <v>523</v>
      </c>
      <c r="K29" s="881" t="s">
        <v>523</v>
      </c>
      <c r="L29" s="881" t="s">
        <v>523</v>
      </c>
    </row>
    <row r="30" spans="1:18" s="1" customFormat="1" ht="15" customHeight="1">
      <c r="B30" s="4"/>
      <c r="C30" s="9"/>
      <c r="D30" s="9"/>
      <c r="E30" s="6"/>
      <c r="F30" s="881"/>
      <c r="G30" s="895">
        <v>2020</v>
      </c>
      <c r="H30" s="881" t="s">
        <v>523</v>
      </c>
      <c r="I30" s="881" t="s">
        <v>523</v>
      </c>
      <c r="J30" s="881" t="s">
        <v>523</v>
      </c>
      <c r="K30" s="881" t="s">
        <v>523</v>
      </c>
      <c r="L30" s="881" t="s">
        <v>523</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479</v>
      </c>
      <c r="I32" s="881">
        <v>129</v>
      </c>
      <c r="J32" s="881">
        <v>114</v>
      </c>
      <c r="K32" s="881">
        <v>103</v>
      </c>
      <c r="L32" s="881">
        <v>133</v>
      </c>
    </row>
    <row r="33" spans="2:18" s="1" customFormat="1" ht="15" customHeight="1">
      <c r="B33" s="292" t="s">
        <v>93</v>
      </c>
      <c r="C33" s="9"/>
      <c r="D33" s="9"/>
      <c r="E33" s="6"/>
      <c r="F33" s="881"/>
      <c r="G33" s="895">
        <v>2019</v>
      </c>
      <c r="H33" s="881">
        <v>524</v>
      </c>
      <c r="I33" s="881">
        <v>142</v>
      </c>
      <c r="J33" s="881">
        <v>134</v>
      </c>
      <c r="K33" s="881">
        <v>115</v>
      </c>
      <c r="L33" s="881">
        <v>133</v>
      </c>
    </row>
    <row r="34" spans="2:18" s="1" customFormat="1" ht="15" customHeight="1">
      <c r="B34" s="4"/>
      <c r="C34" s="9"/>
      <c r="D34" s="9"/>
      <c r="E34" s="6"/>
      <c r="F34" s="881"/>
      <c r="G34" s="895">
        <v>2020</v>
      </c>
      <c r="H34" s="881">
        <v>541</v>
      </c>
      <c r="I34" s="881">
        <v>161</v>
      </c>
      <c r="J34" s="881">
        <v>116</v>
      </c>
      <c r="K34" s="881">
        <v>104</v>
      </c>
      <c r="L34" s="881">
        <v>160</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479</v>
      </c>
      <c r="I36" s="881">
        <v>129</v>
      </c>
      <c r="J36" s="881">
        <v>114</v>
      </c>
      <c r="K36" s="881">
        <v>103</v>
      </c>
      <c r="L36" s="881">
        <v>133</v>
      </c>
      <c r="O36" s="619"/>
      <c r="P36" s="619"/>
      <c r="Q36" s="619"/>
      <c r="R36" s="619"/>
    </row>
    <row r="37" spans="2:18" s="1" customFormat="1" ht="15" customHeight="1">
      <c r="B37" s="292"/>
      <c r="C37" s="9"/>
      <c r="D37" s="9"/>
      <c r="E37" s="6"/>
      <c r="F37" s="881"/>
      <c r="G37" s="895">
        <v>2019</v>
      </c>
      <c r="H37" s="881">
        <v>524</v>
      </c>
      <c r="I37" s="881">
        <v>142</v>
      </c>
      <c r="J37" s="881">
        <v>134</v>
      </c>
      <c r="K37" s="881">
        <v>115</v>
      </c>
      <c r="L37" s="881">
        <v>133</v>
      </c>
      <c r="O37" s="619"/>
      <c r="P37" s="619"/>
      <c r="Q37" s="619"/>
      <c r="R37" s="619"/>
    </row>
    <row r="38" spans="2:18" s="1" customFormat="1" ht="15" customHeight="1">
      <c r="B38" s="292"/>
      <c r="C38" s="9"/>
      <c r="D38" s="9"/>
      <c r="E38" s="6"/>
      <c r="F38" s="902"/>
      <c r="G38" s="895">
        <v>2020</v>
      </c>
      <c r="H38" s="902">
        <v>539</v>
      </c>
      <c r="I38" s="902">
        <v>161</v>
      </c>
      <c r="J38" s="902">
        <v>116</v>
      </c>
      <c r="K38" s="902">
        <v>104</v>
      </c>
      <c r="L38" s="902">
        <v>158</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t="s">
        <v>523</v>
      </c>
      <c r="I40" s="881" t="s">
        <v>523</v>
      </c>
      <c r="J40" s="881" t="s">
        <v>523</v>
      </c>
      <c r="K40" s="881" t="s">
        <v>523</v>
      </c>
      <c r="L40" s="881" t="s">
        <v>523</v>
      </c>
      <c r="O40" s="524"/>
      <c r="P40" s="621"/>
      <c r="Q40" s="621"/>
      <c r="R40" s="524"/>
    </row>
    <row r="41" spans="2:18" s="1" customFormat="1" ht="15" customHeight="1">
      <c r="B41" s="292"/>
      <c r="C41" s="9"/>
      <c r="D41" s="9"/>
      <c r="E41" s="6"/>
      <c r="F41" s="881"/>
      <c r="G41" s="895">
        <v>2019</v>
      </c>
      <c r="H41" s="881" t="s">
        <v>523</v>
      </c>
      <c r="I41" s="881" t="s">
        <v>523</v>
      </c>
      <c r="J41" s="881" t="s">
        <v>523</v>
      </c>
      <c r="K41" s="881" t="s">
        <v>523</v>
      </c>
      <c r="L41" s="881" t="s">
        <v>523</v>
      </c>
      <c r="O41" s="524"/>
      <c r="P41" s="621"/>
      <c r="Q41" s="621"/>
      <c r="R41" s="524"/>
    </row>
    <row r="42" spans="2:18" s="1" customFormat="1" ht="15" customHeight="1">
      <c r="B42" s="292"/>
      <c r="C42" s="9"/>
      <c r="D42" s="9"/>
      <c r="E42" s="6"/>
      <c r="F42" s="902"/>
      <c r="G42" s="895">
        <v>2020</v>
      </c>
      <c r="H42" s="902">
        <v>1</v>
      </c>
      <c r="I42" s="902" t="s">
        <v>523</v>
      </c>
      <c r="J42" s="902" t="s">
        <v>523</v>
      </c>
      <c r="K42" s="902" t="s">
        <v>523</v>
      </c>
      <c r="L42" s="902">
        <v>1</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t="s">
        <v>523</v>
      </c>
      <c r="I44" s="881" t="s">
        <v>523</v>
      </c>
      <c r="J44" s="881" t="s">
        <v>523</v>
      </c>
      <c r="K44" s="881" t="s">
        <v>523</v>
      </c>
      <c r="L44" s="881" t="s">
        <v>523</v>
      </c>
      <c r="O44" s="524"/>
      <c r="P44" s="621"/>
      <c r="Q44" s="621"/>
      <c r="R44" s="619"/>
    </row>
    <row r="45" spans="2:18" s="1" customFormat="1" ht="15" customHeight="1">
      <c r="B45" s="111"/>
      <c r="C45" s="9"/>
      <c r="D45" s="9"/>
      <c r="E45" s="6"/>
      <c r="F45" s="881"/>
      <c r="G45" s="895">
        <v>2019</v>
      </c>
      <c r="H45" s="881" t="s">
        <v>523</v>
      </c>
      <c r="I45" s="881" t="s">
        <v>523</v>
      </c>
      <c r="J45" s="881" t="s">
        <v>523</v>
      </c>
      <c r="K45" s="881" t="s">
        <v>523</v>
      </c>
      <c r="L45" s="881" t="s">
        <v>523</v>
      </c>
      <c r="O45" s="524"/>
      <c r="P45" s="621"/>
      <c r="Q45" s="621"/>
      <c r="R45" s="619"/>
    </row>
    <row r="46" spans="2:18" s="1" customFormat="1" ht="15" customHeight="1">
      <c r="B46" s="632"/>
      <c r="C46" s="9"/>
      <c r="D46" s="9"/>
      <c r="E46" s="6"/>
      <c r="F46" s="881"/>
      <c r="G46" s="895">
        <v>2020</v>
      </c>
      <c r="H46" s="881" t="s">
        <v>523</v>
      </c>
      <c r="I46" s="881" t="s">
        <v>523</v>
      </c>
      <c r="J46" s="881" t="s">
        <v>523</v>
      </c>
      <c r="K46" s="881" t="s">
        <v>523</v>
      </c>
      <c r="L46" s="881" t="s">
        <v>523</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t="s">
        <v>523</v>
      </c>
      <c r="I48" s="881" t="s">
        <v>523</v>
      </c>
      <c r="J48" s="881" t="s">
        <v>523</v>
      </c>
      <c r="K48" s="881" t="s">
        <v>523</v>
      </c>
      <c r="L48" s="881" t="s">
        <v>523</v>
      </c>
      <c r="O48" s="619"/>
      <c r="P48" s="619"/>
      <c r="Q48" s="619"/>
      <c r="R48" s="619"/>
    </row>
    <row r="49" spans="1:16380" s="1" customFormat="1" ht="15" customHeight="1">
      <c r="B49" s="10"/>
      <c r="C49" s="9"/>
      <c r="D49" s="9"/>
      <c r="E49" s="6"/>
      <c r="F49" s="881"/>
      <c r="G49" s="895">
        <v>2019</v>
      </c>
      <c r="H49" s="881" t="s">
        <v>523</v>
      </c>
      <c r="I49" s="881" t="s">
        <v>523</v>
      </c>
      <c r="J49" s="881" t="s">
        <v>523</v>
      </c>
      <c r="K49" s="881" t="s">
        <v>523</v>
      </c>
      <c r="L49" s="881" t="s">
        <v>523</v>
      </c>
    </row>
    <row r="50" spans="1:16380" s="1" customFormat="1" ht="15" customHeight="1">
      <c r="B50" s="10"/>
      <c r="C50" s="9"/>
      <c r="D50" s="9"/>
      <c r="E50" s="6"/>
      <c r="F50" s="881"/>
      <c r="G50" s="895">
        <v>2020</v>
      </c>
      <c r="H50" s="881">
        <v>1</v>
      </c>
      <c r="I50" s="881" t="s">
        <v>523</v>
      </c>
      <c r="J50" s="881" t="s">
        <v>523</v>
      </c>
      <c r="K50" s="881" t="s">
        <v>523</v>
      </c>
      <c r="L50" s="881">
        <v>1</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487</v>
      </c>
      <c r="I8" s="882">
        <v>132</v>
      </c>
      <c r="J8" s="882">
        <v>114</v>
      </c>
      <c r="K8" s="882">
        <v>105</v>
      </c>
      <c r="L8" s="882">
        <v>136</v>
      </c>
    </row>
    <row r="9" spans="1:18" s="1" customFormat="1" ht="15" customHeight="1">
      <c r="B9" s="7" t="s">
        <v>133</v>
      </c>
      <c r="C9" s="4"/>
      <c r="D9" s="4"/>
      <c r="E9" s="6"/>
      <c r="F9" s="881"/>
      <c r="G9" s="908">
        <v>2019</v>
      </c>
      <c r="H9" s="882">
        <v>528</v>
      </c>
      <c r="I9" s="882">
        <v>142</v>
      </c>
      <c r="J9" s="882">
        <v>135</v>
      </c>
      <c r="K9" s="882">
        <v>115</v>
      </c>
      <c r="L9" s="882">
        <v>136</v>
      </c>
    </row>
    <row r="10" spans="1:18" s="1" customFormat="1" ht="15" customHeight="1">
      <c r="B10" s="7"/>
      <c r="C10" s="4"/>
      <c r="D10" s="4"/>
      <c r="E10" s="6"/>
      <c r="F10" s="881"/>
      <c r="G10" s="908">
        <v>2020</v>
      </c>
      <c r="H10" s="882">
        <v>541</v>
      </c>
      <c r="I10" s="882">
        <v>161</v>
      </c>
      <c r="J10" s="882">
        <v>116</v>
      </c>
      <c r="K10" s="882">
        <v>104</v>
      </c>
      <c r="L10" s="882">
        <v>160</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v>8</v>
      </c>
      <c r="I12" s="881">
        <v>3</v>
      </c>
      <c r="J12" s="881" t="s">
        <v>523</v>
      </c>
      <c r="K12" s="881">
        <v>2</v>
      </c>
      <c r="L12" s="881">
        <v>3</v>
      </c>
    </row>
    <row r="13" spans="1:18" s="1" customFormat="1" ht="15" customHeight="1">
      <c r="B13" s="292" t="s">
        <v>135</v>
      </c>
      <c r="C13" s="9"/>
      <c r="D13" s="9"/>
      <c r="E13" s="6"/>
      <c r="F13" s="881"/>
      <c r="G13" s="908">
        <v>2019</v>
      </c>
      <c r="H13" s="881">
        <v>4</v>
      </c>
      <c r="I13" s="881" t="s">
        <v>523</v>
      </c>
      <c r="J13" s="881">
        <v>1</v>
      </c>
      <c r="K13" s="881" t="s">
        <v>523</v>
      </c>
      <c r="L13" s="881">
        <v>3</v>
      </c>
    </row>
    <row r="14" spans="1:18" s="1" customFormat="1" ht="15" customHeight="1">
      <c r="B14" s="7"/>
      <c r="C14" s="9"/>
      <c r="D14" s="9"/>
      <c r="E14" s="6"/>
      <c r="F14" s="881"/>
      <c r="G14" s="908">
        <v>2020</v>
      </c>
      <c r="H14" s="881" t="s">
        <v>523</v>
      </c>
      <c r="I14" s="881" t="s">
        <v>523</v>
      </c>
      <c r="J14" s="881" t="s">
        <v>523</v>
      </c>
      <c r="K14" s="881" t="s">
        <v>523</v>
      </c>
      <c r="L14" s="881" t="s">
        <v>523</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v>6</v>
      </c>
      <c r="I16" s="881">
        <v>3</v>
      </c>
      <c r="J16" s="881" t="s">
        <v>523</v>
      </c>
      <c r="K16" s="881">
        <v>1</v>
      </c>
      <c r="L16" s="881">
        <v>2</v>
      </c>
      <c r="N16" s="426"/>
      <c r="O16" s="621"/>
      <c r="P16" s="621"/>
      <c r="Q16" s="621"/>
      <c r="R16" s="619"/>
    </row>
    <row r="17" spans="2:18" s="1" customFormat="1" ht="15" customHeight="1">
      <c r="B17" s="292"/>
      <c r="C17" s="9"/>
      <c r="D17" s="9"/>
      <c r="E17" s="6"/>
      <c r="F17" s="881"/>
      <c r="G17" s="908">
        <v>2019</v>
      </c>
      <c r="H17" s="881">
        <v>3</v>
      </c>
      <c r="I17" s="881" t="s">
        <v>523</v>
      </c>
      <c r="J17" s="881">
        <v>1</v>
      </c>
      <c r="K17" s="881" t="s">
        <v>523</v>
      </c>
      <c r="L17" s="881">
        <v>2</v>
      </c>
      <c r="N17" s="426"/>
      <c r="O17" s="621"/>
      <c r="P17" s="621"/>
      <c r="Q17" s="621"/>
      <c r="R17" s="619"/>
    </row>
    <row r="18" spans="2:18" s="1" customFormat="1" ht="15" customHeight="1">
      <c r="B18" s="292"/>
      <c r="C18" s="9"/>
      <c r="D18" s="9"/>
      <c r="E18" s="6"/>
      <c r="F18" s="902"/>
      <c r="G18" s="908">
        <v>2020</v>
      </c>
      <c r="H18" s="902" t="s">
        <v>523</v>
      </c>
      <c r="I18" s="902" t="s">
        <v>523</v>
      </c>
      <c r="J18" s="902" t="s">
        <v>523</v>
      </c>
      <c r="K18" s="902" t="s">
        <v>523</v>
      </c>
      <c r="L18" s="902" t="s">
        <v>523</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523</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908">
        <v>2019</v>
      </c>
      <c r="H21" s="881" t="s">
        <v>523</v>
      </c>
      <c r="I21" s="881" t="s">
        <v>523</v>
      </c>
      <c r="J21" s="881" t="s">
        <v>523</v>
      </c>
      <c r="K21" s="881" t="s">
        <v>523</v>
      </c>
      <c r="L21" s="881" t="s">
        <v>523</v>
      </c>
      <c r="N21" s="426"/>
      <c r="O21" s="623"/>
      <c r="P21" s="623"/>
      <c r="Q21" s="623"/>
      <c r="R21" s="619"/>
    </row>
    <row r="22" spans="2:18" s="1" customFormat="1" ht="15" customHeight="1">
      <c r="B22" s="292"/>
      <c r="C22" s="9"/>
      <c r="D22" s="9"/>
      <c r="E22" s="6"/>
      <c r="F22" s="881"/>
      <c r="G22" s="908">
        <v>2020</v>
      </c>
      <c r="H22" s="881" t="s">
        <v>523</v>
      </c>
      <c r="I22" s="881" t="s">
        <v>523</v>
      </c>
      <c r="J22" s="881" t="s">
        <v>523</v>
      </c>
      <c r="K22" s="881" t="s">
        <v>523</v>
      </c>
      <c r="L22" s="881" t="s">
        <v>523</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t="s">
        <v>523</v>
      </c>
      <c r="I24" s="881" t="s">
        <v>523</v>
      </c>
      <c r="J24" s="881" t="s">
        <v>523</v>
      </c>
      <c r="K24" s="881" t="s">
        <v>523</v>
      </c>
      <c r="L24" s="881" t="s">
        <v>523</v>
      </c>
      <c r="N24" s="426"/>
      <c r="O24" s="621"/>
      <c r="P24" s="621"/>
      <c r="Q24" s="621"/>
      <c r="R24" s="619"/>
    </row>
    <row r="25" spans="2:18" s="1" customFormat="1" ht="15" customHeight="1">
      <c r="B25" s="803" t="s">
        <v>455</v>
      </c>
      <c r="C25" s="9"/>
      <c r="D25" s="9"/>
      <c r="E25" s="6"/>
      <c r="F25" s="881"/>
      <c r="G25" s="908">
        <v>2019</v>
      </c>
      <c r="H25" s="881" t="s">
        <v>523</v>
      </c>
      <c r="I25" s="881" t="s">
        <v>523</v>
      </c>
      <c r="J25" s="881" t="s">
        <v>523</v>
      </c>
      <c r="K25" s="881" t="s">
        <v>523</v>
      </c>
      <c r="L25" s="881" t="s">
        <v>523</v>
      </c>
      <c r="N25" s="426"/>
      <c r="O25" s="621"/>
      <c r="P25" s="621"/>
      <c r="Q25" s="621"/>
      <c r="R25" s="619"/>
    </row>
    <row r="26" spans="2:18" s="1" customFormat="1" ht="15" customHeight="1">
      <c r="B26" s="632"/>
      <c r="C26" s="9"/>
      <c r="D26" s="9"/>
      <c r="E26" s="6"/>
      <c r="F26" s="881"/>
      <c r="G26" s="908">
        <v>2020</v>
      </c>
      <c r="H26" s="881" t="s">
        <v>523</v>
      </c>
      <c r="I26" s="881" t="s">
        <v>523</v>
      </c>
      <c r="J26" s="881" t="s">
        <v>523</v>
      </c>
      <c r="K26" s="881" t="s">
        <v>523</v>
      </c>
      <c r="L26" s="881" t="s">
        <v>523</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t="s">
        <v>523</v>
      </c>
      <c r="I28" s="881" t="s">
        <v>523</v>
      </c>
      <c r="J28" s="881" t="s">
        <v>523</v>
      </c>
      <c r="K28" s="881" t="s">
        <v>523</v>
      </c>
      <c r="L28" s="881" t="s">
        <v>523</v>
      </c>
      <c r="N28" s="426"/>
      <c r="O28" s="623"/>
      <c r="P28" s="623"/>
      <c r="Q28" s="623"/>
      <c r="R28" s="619"/>
    </row>
    <row r="29" spans="2:18" s="1" customFormat="1" ht="15" customHeight="1">
      <c r="B29" s="803" t="s">
        <v>457</v>
      </c>
      <c r="C29" s="9"/>
      <c r="D29" s="9"/>
      <c r="E29" s="6"/>
      <c r="F29" s="881"/>
      <c r="G29" s="908">
        <v>2019</v>
      </c>
      <c r="H29" s="881" t="s">
        <v>523</v>
      </c>
      <c r="I29" s="881" t="s">
        <v>523</v>
      </c>
      <c r="J29" s="881" t="s">
        <v>523</v>
      </c>
      <c r="K29" s="881" t="s">
        <v>523</v>
      </c>
      <c r="L29" s="881" t="s">
        <v>523</v>
      </c>
    </row>
    <row r="30" spans="2:18" s="1" customFormat="1" ht="15" customHeight="1">
      <c r="B30" s="632"/>
      <c r="C30" s="9"/>
      <c r="D30" s="9"/>
      <c r="E30" s="6"/>
      <c r="F30" s="881"/>
      <c r="G30" s="908">
        <v>2020</v>
      </c>
      <c r="H30" s="881" t="s">
        <v>523</v>
      </c>
      <c r="I30" s="881" t="s">
        <v>523</v>
      </c>
      <c r="J30" s="881" t="s">
        <v>523</v>
      </c>
      <c r="K30" s="881" t="s">
        <v>523</v>
      </c>
      <c r="L30" s="881" t="s">
        <v>523</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v>2</v>
      </c>
      <c r="I32" s="881" t="s">
        <v>523</v>
      </c>
      <c r="J32" s="881" t="s">
        <v>523</v>
      </c>
      <c r="K32" s="881">
        <v>1</v>
      </c>
      <c r="L32" s="881">
        <v>1</v>
      </c>
      <c r="P32" s="619"/>
      <c r="Q32" s="619"/>
    </row>
    <row r="33" spans="2:19" s="1" customFormat="1" ht="15" customHeight="1">
      <c r="B33" s="804" t="s">
        <v>459</v>
      </c>
      <c r="C33" s="9"/>
      <c r="D33" s="9"/>
      <c r="E33" s="6"/>
      <c r="F33" s="881"/>
      <c r="G33" s="908">
        <v>2019</v>
      </c>
      <c r="H33" s="881">
        <v>1</v>
      </c>
      <c r="I33" s="881" t="s">
        <v>523</v>
      </c>
      <c r="J33" s="881" t="s">
        <v>523</v>
      </c>
      <c r="K33" s="881" t="s">
        <v>523</v>
      </c>
      <c r="L33" s="881">
        <v>1</v>
      </c>
      <c r="N33" s="619"/>
      <c r="O33" s="619"/>
      <c r="P33" s="619"/>
      <c r="Q33" s="619"/>
      <c r="R33" s="619"/>
      <c r="S33" s="619"/>
    </row>
    <row r="34" spans="2:19" s="1" customFormat="1" ht="15" customHeight="1">
      <c r="B34" s="4"/>
      <c r="C34" s="9"/>
      <c r="D34" s="9"/>
      <c r="E34" s="6"/>
      <c r="F34" s="881"/>
      <c r="G34" s="908">
        <v>2020</v>
      </c>
      <c r="H34" s="881" t="s">
        <v>523</v>
      </c>
      <c r="I34" s="881" t="s">
        <v>523</v>
      </c>
      <c r="J34" s="881" t="s">
        <v>523</v>
      </c>
      <c r="K34" s="881" t="s">
        <v>523</v>
      </c>
      <c r="L34" s="881" t="s">
        <v>523</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479</v>
      </c>
      <c r="I36" s="881">
        <v>129</v>
      </c>
      <c r="J36" s="881">
        <v>114</v>
      </c>
      <c r="K36" s="881">
        <v>103</v>
      </c>
      <c r="L36" s="881">
        <v>133</v>
      </c>
      <c r="M36" s="33"/>
    </row>
    <row r="37" spans="2:19" s="1" customFormat="1" ht="15" customHeight="1">
      <c r="B37" s="292" t="s">
        <v>93</v>
      </c>
      <c r="C37" s="9"/>
      <c r="D37" s="9"/>
      <c r="E37" s="6"/>
      <c r="F37" s="881"/>
      <c r="G37" s="908">
        <v>2019</v>
      </c>
      <c r="H37" s="881">
        <v>524</v>
      </c>
      <c r="I37" s="881">
        <v>142</v>
      </c>
      <c r="J37" s="881">
        <v>134</v>
      </c>
      <c r="K37" s="881">
        <v>115</v>
      </c>
      <c r="L37" s="881">
        <v>133</v>
      </c>
      <c r="M37" s="33"/>
    </row>
    <row r="38" spans="2:19" s="1" customFormat="1" ht="15" customHeight="1">
      <c r="B38" s="4"/>
      <c r="C38" s="9"/>
      <c r="D38" s="9"/>
      <c r="E38" s="6"/>
      <c r="F38" s="881"/>
      <c r="G38" s="908">
        <v>2020</v>
      </c>
      <c r="H38" s="881">
        <v>541</v>
      </c>
      <c r="I38" s="881">
        <v>161</v>
      </c>
      <c r="J38" s="881">
        <v>116</v>
      </c>
      <c r="K38" s="881">
        <v>104</v>
      </c>
      <c r="L38" s="881">
        <v>160</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459</v>
      </c>
      <c r="I40" s="881">
        <v>122</v>
      </c>
      <c r="J40" s="881">
        <v>110</v>
      </c>
      <c r="K40" s="881">
        <v>98</v>
      </c>
      <c r="L40" s="881">
        <v>129</v>
      </c>
    </row>
    <row r="41" spans="2:19" s="1" customFormat="1" ht="15" customHeight="1">
      <c r="B41" s="292"/>
      <c r="C41" s="630"/>
      <c r="D41" s="9"/>
      <c r="E41" s="6"/>
      <c r="F41" s="881"/>
      <c r="G41" s="908">
        <v>2019</v>
      </c>
      <c r="H41" s="881">
        <v>517</v>
      </c>
      <c r="I41" s="881">
        <v>140</v>
      </c>
      <c r="J41" s="881">
        <v>132</v>
      </c>
      <c r="K41" s="881">
        <v>113</v>
      </c>
      <c r="L41" s="881">
        <v>132</v>
      </c>
    </row>
    <row r="42" spans="2:19" s="1" customFormat="1" ht="15" customHeight="1">
      <c r="B42" s="292"/>
      <c r="C42" s="630"/>
      <c r="D42" s="9"/>
      <c r="E42" s="6"/>
      <c r="F42" s="881"/>
      <c r="G42" s="908">
        <v>2020</v>
      </c>
      <c r="H42" s="881">
        <v>540</v>
      </c>
      <c r="I42" s="881">
        <v>161</v>
      </c>
      <c r="J42" s="881">
        <v>116</v>
      </c>
      <c r="K42" s="881">
        <v>104</v>
      </c>
      <c r="L42" s="881">
        <v>159</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t="s">
        <v>523</v>
      </c>
      <c r="I44" s="881" t="s">
        <v>523</v>
      </c>
      <c r="J44" s="881" t="s">
        <v>523</v>
      </c>
      <c r="K44" s="881" t="s">
        <v>523</v>
      </c>
      <c r="L44" s="881" t="s">
        <v>523</v>
      </c>
    </row>
    <row r="45" spans="2:19" s="1" customFormat="1" ht="15" customHeight="1">
      <c r="B45" s="802" t="s">
        <v>452</v>
      </c>
      <c r="C45" s="630"/>
      <c r="D45" s="9"/>
      <c r="E45" s="6"/>
      <c r="F45" s="881"/>
      <c r="G45" s="908">
        <v>2019</v>
      </c>
      <c r="H45" s="881" t="s">
        <v>523</v>
      </c>
      <c r="I45" s="881" t="s">
        <v>523</v>
      </c>
      <c r="J45" s="881" t="s">
        <v>523</v>
      </c>
      <c r="K45" s="881" t="s">
        <v>523</v>
      </c>
      <c r="L45" s="881" t="s">
        <v>523</v>
      </c>
    </row>
    <row r="46" spans="2:19" s="1" customFormat="1" ht="15" customHeight="1">
      <c r="B46" s="292"/>
      <c r="C46" s="630"/>
      <c r="D46" s="9"/>
      <c r="E46" s="6"/>
      <c r="F46" s="881"/>
      <c r="G46" s="908">
        <v>2020</v>
      </c>
      <c r="H46" s="881" t="s">
        <v>523</v>
      </c>
      <c r="I46" s="881" t="s">
        <v>523</v>
      </c>
      <c r="J46" s="881" t="s">
        <v>523</v>
      </c>
      <c r="K46" s="881" t="s">
        <v>523</v>
      </c>
      <c r="L46" s="881" t="s">
        <v>523</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t="s">
        <v>523</v>
      </c>
      <c r="I48" s="881" t="s">
        <v>523</v>
      </c>
      <c r="J48" s="881" t="s">
        <v>523</v>
      </c>
      <c r="K48" s="881" t="s">
        <v>523</v>
      </c>
      <c r="L48" s="881" t="s">
        <v>523</v>
      </c>
    </row>
    <row r="49" spans="1:13" s="1" customFormat="1" ht="15" customHeight="1">
      <c r="B49" s="803" t="s">
        <v>455</v>
      </c>
      <c r="C49" s="630"/>
      <c r="D49" s="9"/>
      <c r="E49" s="6"/>
      <c r="F49" s="881"/>
      <c r="G49" s="908">
        <v>2019</v>
      </c>
      <c r="H49" s="881" t="s">
        <v>523</v>
      </c>
      <c r="I49" s="881" t="s">
        <v>523</v>
      </c>
      <c r="J49" s="881" t="s">
        <v>523</v>
      </c>
      <c r="K49" s="881" t="s">
        <v>523</v>
      </c>
      <c r="L49" s="881" t="s">
        <v>523</v>
      </c>
    </row>
    <row r="50" spans="1:13" s="1" customFormat="1" ht="15" customHeight="1">
      <c r="B50" s="632"/>
      <c r="C50" s="630"/>
      <c r="D50" s="9"/>
      <c r="E50" s="6"/>
      <c r="F50" s="881"/>
      <c r="G50" s="908">
        <v>2020</v>
      </c>
      <c r="H50" s="881">
        <v>1</v>
      </c>
      <c r="I50" s="881" t="s">
        <v>523</v>
      </c>
      <c r="J50" s="881" t="s">
        <v>523</v>
      </c>
      <c r="K50" s="881" t="s">
        <v>523</v>
      </c>
      <c r="L50" s="881">
        <v>1</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t="s">
        <v>523</v>
      </c>
      <c r="I52" s="881" t="s">
        <v>523</v>
      </c>
      <c r="J52" s="881" t="s">
        <v>523</v>
      </c>
      <c r="K52" s="881" t="s">
        <v>523</v>
      </c>
      <c r="L52" s="881" t="s">
        <v>523</v>
      </c>
    </row>
    <row r="53" spans="1:13" s="1" customFormat="1" ht="15" customHeight="1">
      <c r="B53" s="803" t="s">
        <v>457</v>
      </c>
      <c r="C53" s="630"/>
      <c r="D53" s="9"/>
      <c r="E53" s="6"/>
      <c r="F53" s="881"/>
      <c r="G53" s="908">
        <v>2019</v>
      </c>
      <c r="H53" s="881" t="s">
        <v>523</v>
      </c>
      <c r="I53" s="881" t="s">
        <v>523</v>
      </c>
      <c r="J53" s="881" t="s">
        <v>523</v>
      </c>
      <c r="K53" s="881" t="s">
        <v>523</v>
      </c>
      <c r="L53" s="881" t="s">
        <v>523</v>
      </c>
    </row>
    <row r="54" spans="1:13" s="1" customFormat="1" ht="15" customHeight="1">
      <c r="B54" s="632"/>
      <c r="C54" s="630"/>
      <c r="D54" s="9"/>
      <c r="E54" s="6"/>
      <c r="F54" s="881"/>
      <c r="G54" s="908">
        <v>2020</v>
      </c>
      <c r="H54" s="881" t="s">
        <v>523</v>
      </c>
      <c r="I54" s="881" t="s">
        <v>523</v>
      </c>
      <c r="J54" s="881" t="s">
        <v>523</v>
      </c>
      <c r="K54" s="881" t="s">
        <v>523</v>
      </c>
      <c r="L54" s="881" t="s">
        <v>523</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20</v>
      </c>
      <c r="I56" s="881">
        <v>7</v>
      </c>
      <c r="J56" s="881">
        <v>4</v>
      </c>
      <c r="K56" s="881">
        <v>5</v>
      </c>
      <c r="L56" s="881">
        <v>4</v>
      </c>
    </row>
    <row r="57" spans="1:13" s="1" customFormat="1" ht="15" customHeight="1">
      <c r="B57" s="804" t="s">
        <v>459</v>
      </c>
      <c r="C57" s="9"/>
      <c r="D57" s="9"/>
      <c r="E57" s="6"/>
      <c r="F57" s="881"/>
      <c r="G57" s="908">
        <v>2019</v>
      </c>
      <c r="H57" s="881">
        <v>7</v>
      </c>
      <c r="I57" s="881">
        <v>2</v>
      </c>
      <c r="J57" s="881">
        <v>2</v>
      </c>
      <c r="K57" s="881">
        <v>2</v>
      </c>
      <c r="L57" s="881">
        <v>1</v>
      </c>
    </row>
    <row r="58" spans="1:13" s="1" customFormat="1" ht="15" customHeight="1">
      <c r="B58" s="10"/>
      <c r="C58" s="9"/>
      <c r="D58" s="9"/>
      <c r="E58" s="6"/>
      <c r="F58" s="881"/>
      <c r="G58" s="908">
        <v>2020</v>
      </c>
      <c r="H58" s="881" t="s">
        <v>523</v>
      </c>
      <c r="I58" s="881" t="s">
        <v>523</v>
      </c>
      <c r="J58" s="881" t="s">
        <v>523</v>
      </c>
      <c r="K58" s="881" t="s">
        <v>523</v>
      </c>
      <c r="L58" s="881" t="s">
        <v>523</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487</v>
      </c>
      <c r="I8" s="882">
        <v>132</v>
      </c>
      <c r="J8" s="882">
        <v>114</v>
      </c>
      <c r="K8" s="882">
        <v>105</v>
      </c>
      <c r="L8" s="882">
        <v>136</v>
      </c>
    </row>
    <row r="9" spans="1:19" s="1" customFormat="1" ht="15" customHeight="1">
      <c r="B9" s="4" t="s">
        <v>133</v>
      </c>
      <c r="C9" s="4"/>
      <c r="D9" s="4"/>
      <c r="E9" s="6"/>
      <c r="F9" s="881"/>
      <c r="G9" s="908">
        <v>2019</v>
      </c>
      <c r="H9" s="882">
        <v>528</v>
      </c>
      <c r="I9" s="882">
        <v>142</v>
      </c>
      <c r="J9" s="882">
        <v>135</v>
      </c>
      <c r="K9" s="882">
        <v>115</v>
      </c>
      <c r="L9" s="882">
        <v>136</v>
      </c>
    </row>
    <row r="10" spans="1:19" s="1" customFormat="1" ht="15" customHeight="1">
      <c r="B10" s="4"/>
      <c r="C10" s="4"/>
      <c r="D10" s="4"/>
      <c r="E10" s="6"/>
      <c r="F10" s="881"/>
      <c r="G10" s="908">
        <v>2020</v>
      </c>
      <c r="H10" s="882">
        <v>541</v>
      </c>
      <c r="I10" s="882">
        <v>161</v>
      </c>
      <c r="J10" s="882">
        <v>116</v>
      </c>
      <c r="K10" s="882">
        <v>104</v>
      </c>
      <c r="L10" s="882">
        <v>160</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v>8</v>
      </c>
      <c r="I12" s="881">
        <v>3</v>
      </c>
      <c r="J12" s="881" t="s">
        <v>523</v>
      </c>
      <c r="K12" s="881">
        <v>2</v>
      </c>
      <c r="L12" s="881">
        <v>3</v>
      </c>
      <c r="N12" s="619"/>
      <c r="O12" s="426"/>
      <c r="P12" s="426"/>
      <c r="Q12" s="426"/>
      <c r="R12" s="426"/>
      <c r="S12" s="426"/>
    </row>
    <row r="13" spans="1:19" s="1" customFormat="1" ht="15" customHeight="1">
      <c r="B13" s="292" t="s">
        <v>135</v>
      </c>
      <c r="C13" s="9"/>
      <c r="D13" s="9"/>
      <c r="E13" s="6"/>
      <c r="F13" s="881"/>
      <c r="G13" s="908">
        <v>2019</v>
      </c>
      <c r="H13" s="881">
        <v>4</v>
      </c>
      <c r="I13" s="881" t="s">
        <v>523</v>
      </c>
      <c r="J13" s="881">
        <v>1</v>
      </c>
      <c r="K13" s="881" t="s">
        <v>523</v>
      </c>
      <c r="L13" s="881">
        <v>3</v>
      </c>
      <c r="N13" s="120"/>
      <c r="O13" s="426"/>
      <c r="P13" s="426"/>
      <c r="Q13" s="426"/>
      <c r="R13" s="426"/>
      <c r="S13" s="426"/>
    </row>
    <row r="14" spans="1:19" s="1" customFormat="1" ht="15" customHeight="1">
      <c r="B14" s="7"/>
      <c r="C14" s="9"/>
      <c r="D14" s="9"/>
      <c r="E14" s="6"/>
      <c r="F14" s="881"/>
      <c r="G14" s="908">
        <v>2020</v>
      </c>
      <c r="H14" s="881" t="s">
        <v>523</v>
      </c>
      <c r="I14" s="881" t="s">
        <v>523</v>
      </c>
      <c r="J14" s="881" t="s">
        <v>523</v>
      </c>
      <c r="K14" s="881" t="s">
        <v>523</v>
      </c>
      <c r="L14" s="881" t="s">
        <v>523</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523</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908">
        <v>2019</v>
      </c>
      <c r="H17" s="881" t="s">
        <v>523</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908">
        <v>2020</v>
      </c>
      <c r="H18" s="881" t="s">
        <v>523</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t="s">
        <v>523</v>
      </c>
      <c r="I20" s="881" t="s">
        <v>523</v>
      </c>
      <c r="J20" s="881" t="s">
        <v>523</v>
      </c>
      <c r="K20" s="881" t="s">
        <v>523</v>
      </c>
      <c r="L20" s="881" t="s">
        <v>523</v>
      </c>
      <c r="N20" s="640"/>
      <c r="O20" s="640"/>
      <c r="P20" s="640"/>
      <c r="Q20" s="640"/>
      <c r="R20" s="437"/>
      <c r="S20" s="437"/>
    </row>
    <row r="21" spans="2:19" s="162" customFormat="1" ht="15" customHeight="1">
      <c r="B21" s="802" t="s">
        <v>463</v>
      </c>
      <c r="C21" s="9"/>
      <c r="D21" s="9"/>
      <c r="E21" s="6"/>
      <c r="F21" s="881"/>
      <c r="G21" s="908">
        <v>2019</v>
      </c>
      <c r="H21" s="881">
        <v>1</v>
      </c>
      <c r="I21" s="881" t="s">
        <v>523</v>
      </c>
      <c r="J21" s="881" t="s">
        <v>523</v>
      </c>
      <c r="K21" s="881" t="s">
        <v>523</v>
      </c>
      <c r="L21" s="881">
        <v>1</v>
      </c>
      <c r="N21" s="639"/>
      <c r="O21" s="639"/>
      <c r="P21" s="639"/>
      <c r="Q21" s="639"/>
      <c r="R21" s="437"/>
      <c r="S21" s="437"/>
    </row>
    <row r="22" spans="2:19" s="162" customFormat="1" ht="15" customHeight="1">
      <c r="B22" s="292"/>
      <c r="C22" s="9"/>
      <c r="D22" s="9"/>
      <c r="E22" s="6"/>
      <c r="F22" s="881"/>
      <c r="G22" s="908">
        <v>2020</v>
      </c>
      <c r="H22" s="881" t="s">
        <v>523</v>
      </c>
      <c r="I22" s="881" t="s">
        <v>523</v>
      </c>
      <c r="J22" s="881" t="s">
        <v>523</v>
      </c>
      <c r="K22" s="881" t="s">
        <v>523</v>
      </c>
      <c r="L22" s="881" t="s">
        <v>523</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v>2</v>
      </c>
      <c r="I24" s="881">
        <v>1</v>
      </c>
      <c r="J24" s="881" t="s">
        <v>523</v>
      </c>
      <c r="K24" s="881" t="s">
        <v>523</v>
      </c>
      <c r="L24" s="881">
        <v>1</v>
      </c>
      <c r="N24" s="639"/>
      <c r="O24" s="639"/>
      <c r="P24" s="639"/>
      <c r="Q24" s="639"/>
      <c r="R24" s="437"/>
      <c r="S24" s="437"/>
    </row>
    <row r="25" spans="2:19" s="162" customFormat="1" ht="15" customHeight="1">
      <c r="B25" s="803" t="s">
        <v>465</v>
      </c>
      <c r="C25" s="9"/>
      <c r="D25" s="9"/>
      <c r="E25" s="6"/>
      <c r="F25" s="881"/>
      <c r="G25" s="908">
        <v>2019</v>
      </c>
      <c r="H25" s="881">
        <v>3</v>
      </c>
      <c r="I25" s="881" t="s">
        <v>523</v>
      </c>
      <c r="J25" s="881">
        <v>1</v>
      </c>
      <c r="K25" s="881" t="s">
        <v>523</v>
      </c>
      <c r="L25" s="881">
        <v>2</v>
      </c>
      <c r="N25" s="640"/>
      <c r="O25" s="640"/>
      <c r="P25" s="640"/>
      <c r="Q25" s="640"/>
      <c r="R25" s="437"/>
      <c r="S25" s="437"/>
    </row>
    <row r="26" spans="2:19" s="162" customFormat="1" ht="15" customHeight="1">
      <c r="B26" s="632"/>
      <c r="C26" s="9"/>
      <c r="D26" s="9"/>
      <c r="E26" s="6"/>
      <c r="F26" s="881"/>
      <c r="G26" s="908">
        <v>2020</v>
      </c>
      <c r="H26" s="881" t="s">
        <v>523</v>
      </c>
      <c r="I26" s="881" t="s">
        <v>523</v>
      </c>
      <c r="J26" s="881" t="s">
        <v>523</v>
      </c>
      <c r="K26" s="881" t="s">
        <v>523</v>
      </c>
      <c r="L26" s="881" t="s">
        <v>523</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v>6</v>
      </c>
      <c r="I28" s="881">
        <v>2</v>
      </c>
      <c r="J28" s="881" t="s">
        <v>523</v>
      </c>
      <c r="K28" s="881">
        <v>2</v>
      </c>
      <c r="L28" s="881">
        <v>2</v>
      </c>
      <c r="N28" s="638"/>
      <c r="O28" s="638"/>
      <c r="P28" s="638"/>
      <c r="Q28" s="638"/>
      <c r="R28" s="638"/>
    </row>
    <row r="29" spans="2:19" s="162" customFormat="1" ht="15" customHeight="1">
      <c r="B29" s="803" t="s">
        <v>467</v>
      </c>
      <c r="C29" s="9"/>
      <c r="D29" s="9"/>
      <c r="E29" s="6"/>
      <c r="F29" s="881"/>
      <c r="G29" s="908">
        <v>2019</v>
      </c>
      <c r="H29" s="881" t="s">
        <v>523</v>
      </c>
      <c r="I29" s="881" t="s">
        <v>523</v>
      </c>
      <c r="J29" s="881" t="s">
        <v>523</v>
      </c>
      <c r="K29" s="881" t="s">
        <v>523</v>
      </c>
      <c r="L29" s="881" t="s">
        <v>523</v>
      </c>
      <c r="N29" s="638"/>
      <c r="O29" s="638"/>
      <c r="P29" s="638"/>
      <c r="Q29" s="638"/>
      <c r="R29" s="638"/>
    </row>
    <row r="30" spans="2:19" s="162" customFormat="1" ht="15" customHeight="1">
      <c r="B30" s="4"/>
      <c r="C30" s="9"/>
      <c r="D30" s="9"/>
      <c r="E30" s="6"/>
      <c r="F30" s="881"/>
      <c r="G30" s="908">
        <v>2020</v>
      </c>
      <c r="H30" s="881" t="s">
        <v>523</v>
      </c>
      <c r="I30" s="881" t="s">
        <v>523</v>
      </c>
      <c r="J30" s="881" t="s">
        <v>523</v>
      </c>
      <c r="K30" s="881" t="s">
        <v>523</v>
      </c>
      <c r="L30" s="881" t="s">
        <v>523</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479</v>
      </c>
      <c r="I32" s="881">
        <v>129</v>
      </c>
      <c r="J32" s="881">
        <v>114</v>
      </c>
      <c r="K32" s="881">
        <v>103</v>
      </c>
      <c r="L32" s="881">
        <v>133</v>
      </c>
    </row>
    <row r="33" spans="2:14" s="162" customFormat="1" ht="15" customHeight="1">
      <c r="B33" s="292" t="s">
        <v>93</v>
      </c>
      <c r="C33" s="9"/>
      <c r="D33" s="9"/>
      <c r="E33" s="6"/>
      <c r="F33" s="881"/>
      <c r="G33" s="908">
        <v>2019</v>
      </c>
      <c r="H33" s="881">
        <v>524</v>
      </c>
      <c r="I33" s="881">
        <v>142</v>
      </c>
      <c r="J33" s="881">
        <v>134</v>
      </c>
      <c r="K33" s="881">
        <v>115</v>
      </c>
      <c r="L33" s="881">
        <v>133</v>
      </c>
    </row>
    <row r="34" spans="2:14" s="162" customFormat="1" ht="15" customHeight="1">
      <c r="B34" s="4"/>
      <c r="C34" s="9"/>
      <c r="D34" s="9"/>
      <c r="E34" s="6"/>
      <c r="F34" s="881"/>
      <c r="G34" s="908">
        <v>2020</v>
      </c>
      <c r="H34" s="881">
        <v>541</v>
      </c>
      <c r="I34" s="881">
        <v>161</v>
      </c>
      <c r="J34" s="881">
        <v>116</v>
      </c>
      <c r="K34" s="881">
        <v>104</v>
      </c>
      <c r="L34" s="881">
        <v>160</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523</v>
      </c>
      <c r="I36" s="881" t="s">
        <v>523</v>
      </c>
      <c r="J36" s="881" t="s">
        <v>523</v>
      </c>
      <c r="K36" s="881" t="s">
        <v>523</v>
      </c>
      <c r="L36" s="881" t="s">
        <v>523</v>
      </c>
    </row>
    <row r="37" spans="2:14" s="162" customFormat="1" ht="15" customHeight="1">
      <c r="B37" s="802" t="s">
        <v>461</v>
      </c>
      <c r="C37" s="9"/>
      <c r="D37" s="9"/>
      <c r="E37" s="6"/>
      <c r="F37" s="881"/>
      <c r="G37" s="908">
        <v>2019</v>
      </c>
      <c r="H37" s="881" t="s">
        <v>523</v>
      </c>
      <c r="I37" s="881" t="s">
        <v>523</v>
      </c>
      <c r="J37" s="881" t="s">
        <v>523</v>
      </c>
      <c r="K37" s="881" t="s">
        <v>523</v>
      </c>
      <c r="L37" s="881" t="s">
        <v>523</v>
      </c>
      <c r="N37" s="639"/>
    </row>
    <row r="38" spans="2:14" s="162" customFormat="1" ht="15" customHeight="1">
      <c r="B38" s="292"/>
      <c r="C38" s="9"/>
      <c r="D38" s="9"/>
      <c r="E38" s="6"/>
      <c r="F38" s="881"/>
      <c r="G38" s="908">
        <v>2020</v>
      </c>
      <c r="H38" s="881" t="s">
        <v>523</v>
      </c>
      <c r="I38" s="881" t="s">
        <v>523</v>
      </c>
      <c r="J38" s="881" t="s">
        <v>523</v>
      </c>
      <c r="K38" s="881" t="s">
        <v>523</v>
      </c>
      <c r="L38" s="881" t="s">
        <v>523</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4</v>
      </c>
      <c r="I40" s="881">
        <v>1</v>
      </c>
      <c r="J40" s="881">
        <v>1</v>
      </c>
      <c r="K40" s="881" t="s">
        <v>523</v>
      </c>
      <c r="L40" s="881">
        <v>2</v>
      </c>
      <c r="N40" s="639"/>
    </row>
    <row r="41" spans="2:14" s="162" customFormat="1" ht="15" customHeight="1">
      <c r="B41" s="802" t="s">
        <v>463</v>
      </c>
      <c r="C41" s="9"/>
      <c r="D41" s="9"/>
      <c r="E41" s="6"/>
      <c r="F41" s="881"/>
      <c r="G41" s="908">
        <v>2019</v>
      </c>
      <c r="H41" s="881">
        <v>5</v>
      </c>
      <c r="I41" s="881" t="s">
        <v>523</v>
      </c>
      <c r="J41" s="881" t="s">
        <v>523</v>
      </c>
      <c r="K41" s="881">
        <v>1</v>
      </c>
      <c r="L41" s="881">
        <v>4</v>
      </c>
    </row>
    <row r="42" spans="2:14" s="162" customFormat="1" ht="15" customHeight="1">
      <c r="B42" s="292"/>
      <c r="C42" s="9"/>
      <c r="D42" s="9"/>
      <c r="E42" s="6"/>
      <c r="F42" s="881"/>
      <c r="G42" s="908">
        <v>2020</v>
      </c>
      <c r="H42" s="881">
        <v>5</v>
      </c>
      <c r="I42" s="881">
        <v>1</v>
      </c>
      <c r="J42" s="881" t="s">
        <v>523</v>
      </c>
      <c r="K42" s="881" t="s">
        <v>523</v>
      </c>
      <c r="L42" s="881">
        <v>4</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331</v>
      </c>
      <c r="I44" s="881">
        <v>85</v>
      </c>
      <c r="J44" s="881">
        <v>78</v>
      </c>
      <c r="K44" s="881">
        <v>68</v>
      </c>
      <c r="L44" s="881">
        <v>100</v>
      </c>
    </row>
    <row r="45" spans="2:14" s="162" customFormat="1" ht="15" customHeight="1">
      <c r="B45" s="803" t="s">
        <v>465</v>
      </c>
      <c r="C45" s="9"/>
      <c r="D45" s="9"/>
      <c r="E45" s="6"/>
      <c r="F45" s="881"/>
      <c r="G45" s="908">
        <v>2019</v>
      </c>
      <c r="H45" s="881">
        <v>339</v>
      </c>
      <c r="I45" s="881">
        <v>98</v>
      </c>
      <c r="J45" s="881">
        <v>73</v>
      </c>
      <c r="K45" s="881">
        <v>72</v>
      </c>
      <c r="L45" s="881">
        <v>96</v>
      </c>
    </row>
    <row r="46" spans="2:14" s="162" customFormat="1" ht="15" customHeight="1">
      <c r="B46" s="632"/>
      <c r="C46" s="9"/>
      <c r="D46" s="9"/>
      <c r="E46" s="6"/>
      <c r="F46" s="881"/>
      <c r="G46" s="908">
        <v>2020</v>
      </c>
      <c r="H46" s="881">
        <v>365</v>
      </c>
      <c r="I46" s="881">
        <v>109</v>
      </c>
      <c r="J46" s="881">
        <v>66</v>
      </c>
      <c r="K46" s="881">
        <v>75</v>
      </c>
      <c r="L46" s="881">
        <v>115</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144</v>
      </c>
      <c r="I48" s="881">
        <v>43</v>
      </c>
      <c r="J48" s="881">
        <v>35</v>
      </c>
      <c r="K48" s="881">
        <v>35</v>
      </c>
      <c r="L48" s="881">
        <v>31</v>
      </c>
    </row>
    <row r="49" spans="1:14" s="162" customFormat="1" ht="15" customHeight="1">
      <c r="B49" s="803" t="s">
        <v>467</v>
      </c>
      <c r="C49" s="9"/>
      <c r="D49" s="9"/>
      <c r="E49" s="6"/>
      <c r="F49" s="881"/>
      <c r="G49" s="908">
        <v>2019</v>
      </c>
      <c r="H49" s="881">
        <v>180</v>
      </c>
      <c r="I49" s="881">
        <v>44</v>
      </c>
      <c r="J49" s="881">
        <v>61</v>
      </c>
      <c r="K49" s="881">
        <v>42</v>
      </c>
      <c r="L49" s="881">
        <v>33</v>
      </c>
    </row>
    <row r="50" spans="1:14" s="162" customFormat="1" ht="15" customHeight="1">
      <c r="B50" s="10"/>
      <c r="C50" s="9"/>
      <c r="D50" s="9"/>
      <c r="E50" s="6"/>
      <c r="F50" s="881"/>
      <c r="G50" s="908">
        <v>2020</v>
      </c>
      <c r="H50" s="881">
        <v>171</v>
      </c>
      <c r="I50" s="881">
        <v>51</v>
      </c>
      <c r="J50" s="881">
        <v>50</v>
      </c>
      <c r="K50" s="881">
        <v>29</v>
      </c>
      <c r="L50" s="881">
        <v>41</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99.2</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0.3</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0.5</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15.7</v>
      </c>
      <c r="H26" s="716"/>
    </row>
    <row r="27" spans="1:9" s="686" customFormat="1" ht="15" customHeight="1">
      <c r="B27" s="698" t="s">
        <v>5</v>
      </c>
      <c r="C27" s="717"/>
      <c r="D27" s="717"/>
      <c r="G27" s="307"/>
      <c r="H27" s="700"/>
    </row>
    <row r="28" spans="1:9" s="686" customFormat="1" ht="15" customHeight="1">
      <c r="B28" s="718" t="s">
        <v>400</v>
      </c>
      <c r="C28" s="719"/>
      <c r="D28" s="719"/>
      <c r="E28" s="713"/>
      <c r="G28" s="670">
        <v>80.400000000000006</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3.9</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8" width="12.7109375" style="930" customWidth="1"/>
    <col min="9" max="9" width="14.85546875" style="930" customWidth="1"/>
    <col min="10"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77</v>
      </c>
      <c r="J11" s="935">
        <v>14</v>
      </c>
      <c r="K11" s="935">
        <v>12</v>
      </c>
      <c r="L11" s="935">
        <v>32</v>
      </c>
      <c r="M11" s="935">
        <v>19</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50</v>
      </c>
      <c r="J14" s="936">
        <v>8</v>
      </c>
      <c r="K14" s="936">
        <v>6</v>
      </c>
      <c r="L14" s="936">
        <v>22</v>
      </c>
      <c r="M14" s="936">
        <v>14</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17</v>
      </c>
      <c r="J17" s="936">
        <v>5</v>
      </c>
      <c r="K17" s="936" t="s">
        <v>538</v>
      </c>
      <c r="L17" s="936">
        <v>5</v>
      </c>
      <c r="M17" s="936">
        <v>5</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7</v>
      </c>
      <c r="J20" s="936" t="s">
        <v>495</v>
      </c>
      <c r="K20" s="936">
        <v>4</v>
      </c>
      <c r="L20" s="936">
        <v>3</v>
      </c>
      <c r="M20" s="936" t="s">
        <v>495</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3</v>
      </c>
      <c r="J23" s="936" t="s">
        <v>538</v>
      </c>
      <c r="K23" s="936" t="s">
        <v>495</v>
      </c>
      <c r="L23" s="936" t="s">
        <v>538</v>
      </c>
      <c r="M23" s="936" t="s">
        <v>495</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9</v>
      </c>
      <c r="J26" s="936" t="s">
        <v>538</v>
      </c>
      <c r="K26" s="936" t="s">
        <v>538</v>
      </c>
      <c r="L26" s="936">
        <v>4</v>
      </c>
      <c r="M26" s="936">
        <v>3</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229</v>
      </c>
      <c r="J29" s="936">
        <v>27</v>
      </c>
      <c r="K29" s="936">
        <v>91</v>
      </c>
      <c r="L29" s="936">
        <v>73</v>
      </c>
      <c r="M29" s="936">
        <v>38</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345</v>
      </c>
      <c r="J32" s="936">
        <v>52</v>
      </c>
      <c r="K32" s="936">
        <v>138</v>
      </c>
      <c r="L32" s="936">
        <v>96</v>
      </c>
      <c r="M32" s="936">
        <v>59</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2756</v>
      </c>
      <c r="J35" s="936">
        <v>557</v>
      </c>
      <c r="K35" s="936">
        <v>494</v>
      </c>
      <c r="L35" s="936">
        <v>912</v>
      </c>
      <c r="M35" s="936">
        <v>793</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8" width="11.7109375" style="221" customWidth="1"/>
    <col min="9" max="9" width="14.85546875" style="221" customWidth="1"/>
    <col min="10"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2756</v>
      </c>
      <c r="J12" s="939">
        <v>557</v>
      </c>
      <c r="K12" s="939">
        <v>494</v>
      </c>
      <c r="L12" s="939">
        <v>912</v>
      </c>
      <c r="M12" s="939">
        <v>793</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t="s">
        <v>495</v>
      </c>
      <c r="J15" s="938" t="s">
        <v>495</v>
      </c>
      <c r="K15" s="938" t="s">
        <v>495</v>
      </c>
      <c r="L15" s="938" t="s">
        <v>495</v>
      </c>
      <c r="M15" s="938" t="s">
        <v>495</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v>3</v>
      </c>
      <c r="J18" s="938" t="s">
        <v>495</v>
      </c>
      <c r="K18" s="938" t="s">
        <v>538</v>
      </c>
      <c r="L18" s="938" t="s">
        <v>538</v>
      </c>
      <c r="M18" s="938" t="s">
        <v>538</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1258</v>
      </c>
      <c r="J21" s="938">
        <v>213</v>
      </c>
      <c r="K21" s="938">
        <v>285</v>
      </c>
      <c r="L21" s="938">
        <v>396</v>
      </c>
      <c r="M21" s="938">
        <v>364</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377</v>
      </c>
      <c r="J25" s="938">
        <v>93</v>
      </c>
      <c r="K25" s="938">
        <v>52</v>
      </c>
      <c r="L25" s="938">
        <v>119</v>
      </c>
      <c r="M25" s="938">
        <v>113</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61</v>
      </c>
      <c r="J28" s="938">
        <v>10</v>
      </c>
      <c r="K28" s="938">
        <v>11</v>
      </c>
      <c r="L28" s="938">
        <v>22</v>
      </c>
      <c r="M28" s="938">
        <v>18</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17</v>
      </c>
      <c r="J31" s="938" t="s">
        <v>538</v>
      </c>
      <c r="K31" s="938">
        <v>6</v>
      </c>
      <c r="L31" s="938">
        <v>5</v>
      </c>
      <c r="M31" s="938">
        <v>4</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803</v>
      </c>
      <c r="J34" s="938">
        <v>108</v>
      </c>
      <c r="K34" s="938">
        <v>216</v>
      </c>
      <c r="L34" s="938">
        <v>250</v>
      </c>
      <c r="M34" s="938">
        <v>229</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172</v>
      </c>
      <c r="J37" s="938">
        <v>24</v>
      </c>
      <c r="K37" s="938">
        <v>36</v>
      </c>
      <c r="L37" s="938">
        <v>49</v>
      </c>
      <c r="M37" s="938">
        <v>63</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6</v>
      </c>
      <c r="J43" s="938">
        <v>3</v>
      </c>
      <c r="K43" s="938" t="s">
        <v>538</v>
      </c>
      <c r="L43" s="938" t="s">
        <v>538</v>
      </c>
      <c r="M43" s="938" t="s">
        <v>495</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919</v>
      </c>
      <c r="J46" s="938">
        <v>219</v>
      </c>
      <c r="K46" s="938">
        <v>96</v>
      </c>
      <c r="L46" s="938">
        <v>330</v>
      </c>
      <c r="M46" s="938">
        <v>274</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597</v>
      </c>
      <c r="J49" s="938">
        <v>139</v>
      </c>
      <c r="K49" s="938">
        <v>69</v>
      </c>
      <c r="L49" s="938">
        <v>197</v>
      </c>
      <c r="M49" s="938">
        <v>192</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85</v>
      </c>
      <c r="J52" s="938">
        <v>21</v>
      </c>
      <c r="K52" s="938">
        <v>4</v>
      </c>
      <c r="L52" s="938">
        <v>39</v>
      </c>
      <c r="M52" s="938">
        <v>21</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237</v>
      </c>
      <c r="J55" s="938">
        <v>59</v>
      </c>
      <c r="K55" s="938">
        <v>23</v>
      </c>
      <c r="L55" s="938">
        <v>94</v>
      </c>
      <c r="M55" s="938">
        <v>61</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246</v>
      </c>
      <c r="J58" s="938">
        <v>46</v>
      </c>
      <c r="K58" s="938">
        <v>50</v>
      </c>
      <c r="L58" s="938">
        <v>90</v>
      </c>
      <c r="M58" s="938">
        <v>60</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115</v>
      </c>
      <c r="J63" s="938">
        <v>28</v>
      </c>
      <c r="K63" s="938">
        <v>21</v>
      </c>
      <c r="L63" s="938">
        <v>40</v>
      </c>
      <c r="M63" s="938">
        <v>26</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166</v>
      </c>
      <c r="J66" s="938">
        <v>45</v>
      </c>
      <c r="K66" s="938">
        <v>34</v>
      </c>
      <c r="L66" s="938">
        <v>51</v>
      </c>
      <c r="M66" s="938">
        <v>36</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6</v>
      </c>
      <c r="J69" s="938" t="s">
        <v>538</v>
      </c>
      <c r="K69" s="938" t="s">
        <v>538</v>
      </c>
      <c r="L69" s="938" t="s">
        <v>538</v>
      </c>
      <c r="M69" s="938" t="s">
        <v>538</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17</v>
      </c>
      <c r="J72" s="938" t="s">
        <v>495</v>
      </c>
      <c r="K72" s="938">
        <v>7</v>
      </c>
      <c r="L72" s="938">
        <v>9</v>
      </c>
      <c r="M72" s="938" t="s">
        <v>538</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143</v>
      </c>
      <c r="J75" s="938">
        <v>44</v>
      </c>
      <c r="K75" s="938">
        <v>25</v>
      </c>
      <c r="L75" s="940">
        <v>40</v>
      </c>
      <c r="M75" s="940">
        <v>34</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2.7109375" style="746" customWidth="1"/>
    <col min="7" max="7" width="14.85546875" style="746" customWidth="1"/>
    <col min="8"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11</v>
      </c>
      <c r="H8" s="199" t="s">
        <v>495</v>
      </c>
      <c r="I8" s="199" t="s">
        <v>495</v>
      </c>
      <c r="J8" s="199">
        <v>4</v>
      </c>
      <c r="K8" s="936">
        <v>7</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6</v>
      </c>
      <c r="H11" s="199">
        <v>2</v>
      </c>
      <c r="I11" s="199">
        <v>1</v>
      </c>
      <c r="J11" s="199">
        <v>2</v>
      </c>
      <c r="K11" s="936">
        <v>1</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6</v>
      </c>
      <c r="H14" s="199">
        <v>1</v>
      </c>
      <c r="I14" s="199">
        <v>2</v>
      </c>
      <c r="J14" s="199">
        <v>2</v>
      </c>
      <c r="K14" s="936">
        <v>1</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377</v>
      </c>
      <c r="H17" s="199">
        <v>93</v>
      </c>
      <c r="I17" s="199">
        <v>52</v>
      </c>
      <c r="J17" s="199">
        <v>119</v>
      </c>
      <c r="K17" s="936">
        <v>113</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61</v>
      </c>
      <c r="H20" s="199">
        <v>10</v>
      </c>
      <c r="I20" s="199">
        <v>11</v>
      </c>
      <c r="J20" s="199">
        <v>22</v>
      </c>
      <c r="K20" s="936">
        <v>18</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4</v>
      </c>
      <c r="H23" s="199" t="s">
        <v>495</v>
      </c>
      <c r="I23" s="199">
        <v>1</v>
      </c>
      <c r="J23" s="199">
        <v>2</v>
      </c>
      <c r="K23" s="936">
        <v>1</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v>7</v>
      </c>
      <c r="H26" s="199">
        <v>3</v>
      </c>
      <c r="I26" s="199" t="s">
        <v>495</v>
      </c>
      <c r="J26" s="199" t="s">
        <v>495</v>
      </c>
      <c r="K26" s="936">
        <v>4</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DE185B2-0B75-4331-84F0-54A25D697785}">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8.8554687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28.5" customHeight="1">
      <c r="A3" s="976"/>
      <c r="B3" s="977" t="s">
        <v>548</v>
      </c>
      <c r="C3" s="978" t="s">
        <v>549</v>
      </c>
      <c r="D3" s="978"/>
      <c r="E3" s="978"/>
      <c r="F3" s="978"/>
      <c r="G3" s="978"/>
      <c r="H3" s="978"/>
      <c r="I3" s="978"/>
      <c r="J3" s="978"/>
      <c r="K3" s="979"/>
    </row>
    <row r="4" spans="1:12" ht="3" customHeight="1">
      <c r="A4" s="976"/>
      <c r="B4" s="980"/>
      <c r="C4" s="978"/>
      <c r="D4" s="978"/>
      <c r="E4" s="978"/>
      <c r="F4" s="978"/>
      <c r="G4" s="978"/>
      <c r="H4" s="978"/>
      <c r="I4" s="978"/>
      <c r="J4" s="978"/>
      <c r="K4" s="979"/>
    </row>
    <row r="5" spans="1:12" ht="16.5" customHeight="1">
      <c r="A5" s="979"/>
      <c r="B5" s="981" t="s">
        <v>550</v>
      </c>
      <c r="C5" s="982" t="s">
        <v>551</v>
      </c>
      <c r="D5" s="982"/>
      <c r="E5" s="982"/>
      <c r="F5" s="982"/>
      <c r="G5" s="982"/>
      <c r="H5" s="982"/>
      <c r="I5" s="982"/>
      <c r="J5" s="982"/>
      <c r="K5" s="979"/>
    </row>
    <row r="6" spans="1:12" ht="16.5" customHeight="1">
      <c r="A6" s="979"/>
      <c r="B6" s="981"/>
      <c r="C6" s="982"/>
      <c r="D6" s="982"/>
      <c r="E6" s="982"/>
      <c r="F6" s="982"/>
      <c r="G6" s="982"/>
      <c r="H6" s="982"/>
      <c r="I6" s="982"/>
      <c r="J6" s="982"/>
      <c r="K6" s="979"/>
    </row>
    <row r="7" spans="1:12" ht="15" customHeight="1" thickBot="1">
      <c r="A7" s="983"/>
      <c r="B7" s="983"/>
      <c r="C7" s="983"/>
      <c r="D7" s="983"/>
      <c r="E7" s="983"/>
      <c r="F7" s="983"/>
      <c r="G7" s="983"/>
      <c r="H7" s="983"/>
      <c r="I7" s="983"/>
      <c r="J7" s="983"/>
      <c r="K7" s="983"/>
    </row>
    <row r="8" spans="1:12" ht="5.25" customHeight="1">
      <c r="A8" s="979"/>
      <c r="B8" s="979"/>
      <c r="C8" s="979"/>
      <c r="D8" s="979"/>
      <c r="E8" s="979"/>
      <c r="F8" s="979"/>
      <c r="G8" s="979"/>
      <c r="H8" s="979"/>
      <c r="I8" s="979"/>
      <c r="J8" s="979"/>
      <c r="K8" s="979"/>
    </row>
    <row r="9" spans="1:12" ht="22.5" customHeight="1">
      <c r="A9" s="984"/>
      <c r="B9" s="985" t="s">
        <v>552</v>
      </c>
      <c r="C9" s="985"/>
      <c r="E9" s="986"/>
      <c r="F9" s="987" t="s">
        <v>553</v>
      </c>
      <c r="G9" s="987"/>
      <c r="H9" s="987"/>
      <c r="I9" s="987"/>
      <c r="J9" s="987"/>
      <c r="K9" s="988"/>
      <c r="L9" s="989"/>
    </row>
    <row r="10" spans="1:12" ht="5.25" customHeight="1">
      <c r="A10" s="984"/>
      <c r="B10" s="985"/>
      <c r="C10" s="985"/>
      <c r="D10" s="990"/>
      <c r="E10" s="990"/>
      <c r="F10" s="990"/>
      <c r="G10" s="990"/>
      <c r="H10" s="990"/>
      <c r="I10" s="990"/>
      <c r="J10" s="990"/>
      <c r="K10" s="988"/>
      <c r="L10" s="989"/>
    </row>
    <row r="11" spans="1:12" ht="21" customHeight="1" thickBot="1">
      <c r="A11" s="991"/>
      <c r="B11" s="992"/>
      <c r="C11" s="992"/>
      <c r="D11" s="993"/>
      <c r="E11" s="993"/>
      <c r="F11" s="993" t="s">
        <v>554</v>
      </c>
      <c r="G11" s="993"/>
      <c r="H11" s="993" t="s">
        <v>504</v>
      </c>
      <c r="I11" s="993"/>
      <c r="J11" s="993" t="s">
        <v>555</v>
      </c>
      <c r="K11" s="994"/>
      <c r="L11" s="989"/>
    </row>
    <row r="12" spans="1:12" ht="22.5" customHeight="1">
      <c r="B12" s="995"/>
      <c r="C12" s="989"/>
      <c r="D12" s="989"/>
      <c r="E12" s="984"/>
      <c r="F12" s="996"/>
      <c r="G12" s="996"/>
      <c r="H12" s="996"/>
      <c r="I12" s="996"/>
      <c r="J12" s="996"/>
      <c r="L12" s="989"/>
    </row>
    <row r="13" spans="1:12" ht="15" customHeight="1">
      <c r="B13" s="997" t="s">
        <v>556</v>
      </c>
      <c r="C13" s="989"/>
      <c r="D13" s="989"/>
      <c r="E13" s="984"/>
      <c r="F13" s="996"/>
      <c r="G13" s="996"/>
      <c r="H13" s="996"/>
      <c r="I13" s="996"/>
      <c r="J13" s="996"/>
      <c r="L13" s="989"/>
    </row>
    <row r="14" spans="1:12" ht="15" customHeight="1">
      <c r="B14" s="998" t="s">
        <v>557</v>
      </c>
      <c r="C14" s="989"/>
      <c r="D14" s="989"/>
      <c r="E14" s="984"/>
      <c r="F14" s="996"/>
      <c r="G14" s="996"/>
      <c r="H14" s="996"/>
      <c r="I14" s="996"/>
      <c r="J14" s="996"/>
      <c r="L14" s="989"/>
    </row>
    <row r="15" spans="1:12" ht="15" customHeight="1">
      <c r="D15" s="979"/>
      <c r="E15" s="976"/>
      <c r="F15" s="976"/>
      <c r="G15" s="976"/>
      <c r="H15" s="976"/>
      <c r="I15" s="976"/>
      <c r="J15" s="976"/>
      <c r="K15" s="986"/>
      <c r="L15" s="986"/>
    </row>
    <row r="16" spans="1:12" ht="15" customHeight="1">
      <c r="B16" s="997" t="s">
        <v>558</v>
      </c>
      <c r="C16" s="999"/>
      <c r="D16" s="1000"/>
      <c r="E16" s="1000"/>
      <c r="F16" s="1000">
        <v>15.9</v>
      </c>
      <c r="G16" s="1000"/>
      <c r="H16" s="1000">
        <v>1.9</v>
      </c>
      <c r="I16" s="1000"/>
      <c r="J16" s="1000">
        <v>13.7</v>
      </c>
      <c r="K16" s="1001"/>
      <c r="L16" s="1002"/>
    </row>
    <row r="17" spans="2:12" ht="15" customHeight="1">
      <c r="B17" s="998"/>
      <c r="C17" s="999"/>
      <c r="D17" s="976"/>
      <c r="E17" s="976"/>
      <c r="F17" s="976"/>
      <c r="G17" s="976"/>
      <c r="H17" s="976"/>
      <c r="I17" s="976"/>
      <c r="J17" s="976"/>
      <c r="K17" s="1001"/>
      <c r="L17" s="1002"/>
    </row>
    <row r="18" spans="2:12" ht="15" customHeight="1">
      <c r="B18" s="997" t="s">
        <v>559</v>
      </c>
      <c r="C18" s="999"/>
      <c r="D18" s="1000"/>
      <c r="E18" s="1000"/>
      <c r="F18" s="1000">
        <v>3.4</v>
      </c>
      <c r="G18" s="1000"/>
      <c r="H18" s="1000">
        <v>3.4</v>
      </c>
      <c r="I18" s="1000"/>
      <c r="J18" s="1000">
        <v>3.9</v>
      </c>
      <c r="K18" s="1001"/>
      <c r="L18" s="1002"/>
    </row>
    <row r="19" spans="2:12" ht="15" customHeight="1">
      <c r="B19" s="998" t="s">
        <v>560</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561</v>
      </c>
      <c r="C21" s="999"/>
      <c r="D21" s="1000"/>
      <c r="E21" s="1000"/>
      <c r="F21" s="1000">
        <v>12.1</v>
      </c>
      <c r="G21" s="1000"/>
      <c r="H21" s="1000">
        <v>12.4</v>
      </c>
      <c r="I21" s="1000"/>
      <c r="J21" s="1000">
        <v>12.3</v>
      </c>
      <c r="K21" s="1001"/>
      <c r="L21" s="1002"/>
    </row>
    <row r="22" spans="2:12" ht="15" customHeight="1">
      <c r="B22" s="998" t="s">
        <v>562</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563</v>
      </c>
      <c r="C24" s="999"/>
      <c r="D24" s="1000"/>
      <c r="E24" s="1000"/>
      <c r="F24" s="1000">
        <v>2</v>
      </c>
      <c r="G24" s="1000"/>
      <c r="H24" s="1000">
        <v>2.1</v>
      </c>
      <c r="I24" s="1000"/>
      <c r="J24" s="1000">
        <v>2</v>
      </c>
      <c r="K24" s="1001"/>
      <c r="L24" s="1002"/>
    </row>
    <row r="25" spans="2:12" ht="15" customHeight="1">
      <c r="B25" s="998" t="s">
        <v>564</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565</v>
      </c>
      <c r="C27" s="999"/>
      <c r="D27" s="1000"/>
      <c r="E27" s="1000"/>
      <c r="F27" s="1000">
        <v>5.9</v>
      </c>
      <c r="G27" s="1000"/>
      <c r="H27" s="1000">
        <v>5.0999999999999996</v>
      </c>
      <c r="I27" s="1000"/>
      <c r="J27" s="1000">
        <v>6.1</v>
      </c>
      <c r="K27" s="1001"/>
      <c r="L27" s="1002"/>
    </row>
    <row r="28" spans="2:12" ht="15" customHeight="1">
      <c r="B28" s="998" t="s">
        <v>566</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567</v>
      </c>
      <c r="C30" s="999"/>
      <c r="D30" s="1000"/>
      <c r="E30" s="1000"/>
      <c r="F30" s="1000">
        <v>5</v>
      </c>
      <c r="G30" s="1000"/>
      <c r="H30" s="1000">
        <v>5.5</v>
      </c>
      <c r="I30" s="1000"/>
      <c r="J30" s="1000">
        <v>5.4</v>
      </c>
      <c r="K30" s="1001"/>
      <c r="L30" s="1002"/>
    </row>
    <row r="31" spans="2:12" ht="15" customHeight="1">
      <c r="B31" s="998" t="s">
        <v>568</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569</v>
      </c>
      <c r="C33" s="999"/>
      <c r="D33" s="999"/>
      <c r="E33" s="999"/>
      <c r="F33" s="999">
        <v>2.6</v>
      </c>
      <c r="G33" s="999"/>
      <c r="H33" s="999">
        <v>3.2</v>
      </c>
      <c r="I33" s="999"/>
      <c r="J33" s="999">
        <v>2.9</v>
      </c>
      <c r="K33" s="1001"/>
      <c r="L33" s="1002"/>
    </row>
    <row r="34" spans="1:15" ht="15" customHeight="1">
      <c r="B34" s="998"/>
      <c r="C34" s="999"/>
      <c r="D34" s="976"/>
      <c r="E34" s="976"/>
      <c r="F34" s="976"/>
      <c r="G34" s="976"/>
      <c r="H34" s="976"/>
      <c r="I34" s="976"/>
      <c r="J34" s="976"/>
      <c r="K34" s="1001"/>
      <c r="L34" s="1002"/>
    </row>
    <row r="35" spans="1:15" ht="15" customHeight="1">
      <c r="B35" s="997" t="s">
        <v>570</v>
      </c>
      <c r="C35" s="999"/>
      <c r="D35" s="1000"/>
      <c r="E35" s="1000"/>
      <c r="F35" s="1000">
        <v>4.4000000000000004</v>
      </c>
      <c r="G35" s="1000"/>
      <c r="H35" s="1000">
        <v>4.3</v>
      </c>
      <c r="I35" s="1000"/>
      <c r="J35" s="1000">
        <v>3.5</v>
      </c>
      <c r="K35" s="1001"/>
      <c r="L35" s="1002"/>
    </row>
    <row r="36" spans="1:15" ht="15" customHeight="1">
      <c r="B36" s="998" t="s">
        <v>571</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6"/>
    </row>
    <row r="39" spans="1:15" ht="13.5" customHeight="1" thickTop="1">
      <c r="A39" s="1004"/>
      <c r="B39" s="1004"/>
      <c r="C39" s="1004"/>
      <c r="D39" s="1004"/>
      <c r="E39" s="1004"/>
      <c r="F39" s="1005"/>
      <c r="G39" s="1005"/>
      <c r="H39" s="1005"/>
      <c r="I39" s="1005"/>
      <c r="J39" s="1005"/>
      <c r="K39" s="1006" t="s">
        <v>3</v>
      </c>
      <c r="L39" s="986"/>
    </row>
    <row r="40" spans="1:15" ht="13.5" customHeight="1">
      <c r="A40" s="1004"/>
      <c r="B40" s="1004"/>
      <c r="C40" s="1004"/>
      <c r="D40" s="1004"/>
      <c r="E40" s="1004"/>
      <c r="F40" s="1005"/>
      <c r="G40" s="1005"/>
      <c r="H40" s="1005"/>
      <c r="I40" s="1005"/>
      <c r="J40" s="1005"/>
      <c r="K40" s="1007" t="s">
        <v>4</v>
      </c>
      <c r="L40" s="986"/>
    </row>
    <row r="41" spans="1:15" ht="13.5" customHeight="1">
      <c r="A41" s="1004"/>
      <c r="B41" s="1008" t="s">
        <v>572</v>
      </c>
      <c r="C41" s="1004"/>
      <c r="D41" s="1004"/>
      <c r="E41" s="1004"/>
      <c r="F41" s="1005"/>
      <c r="G41" s="1005"/>
      <c r="H41" s="1005"/>
      <c r="I41" s="1005"/>
      <c r="J41" s="1005"/>
      <c r="K41" s="1009"/>
      <c r="L41" s="986"/>
    </row>
    <row r="42" spans="1:15" ht="13.5" customHeight="1">
      <c r="A42" s="1004"/>
      <c r="B42" s="1008"/>
      <c r="C42" s="1004"/>
      <c r="D42" s="1004"/>
      <c r="E42" s="1004"/>
      <c r="F42" s="1005"/>
      <c r="G42" s="1005"/>
      <c r="H42" s="1005"/>
      <c r="I42" s="1005"/>
      <c r="J42" s="1005"/>
      <c r="K42" s="1009"/>
      <c r="L42" s="986"/>
    </row>
    <row r="43" spans="1:15" ht="13.5" customHeight="1">
      <c r="A43" s="1004"/>
      <c r="B43" s="1010" t="s">
        <v>573</v>
      </c>
      <c r="C43" s="1004"/>
      <c r="D43" s="1004"/>
      <c r="E43" s="1004"/>
      <c r="F43" s="1005"/>
      <c r="G43" s="1005"/>
      <c r="H43" s="1005"/>
      <c r="I43" s="1005"/>
      <c r="J43" s="1005"/>
      <c r="K43" s="1009"/>
      <c r="L43" s="986"/>
    </row>
    <row r="44" spans="1:15" ht="15" customHeight="1">
      <c r="A44" s="1004"/>
      <c r="B44" s="1011" t="s">
        <v>574</v>
      </c>
      <c r="C44" s="1004"/>
      <c r="D44" s="1004"/>
      <c r="E44" s="1004"/>
      <c r="F44" s="1005"/>
      <c r="G44" s="1005"/>
      <c r="H44" s="1005"/>
      <c r="I44" s="1005"/>
      <c r="J44" s="1005"/>
      <c r="K44" s="1005"/>
      <c r="L44" s="986"/>
    </row>
    <row r="45" spans="1:15" ht="15" customHeight="1">
      <c r="A45" s="1004"/>
      <c r="B45" s="1012"/>
      <c r="C45" s="1004"/>
      <c r="D45" s="1004"/>
      <c r="E45" s="1004"/>
      <c r="F45" s="1005"/>
      <c r="G45" s="1005"/>
      <c r="H45" s="1005"/>
      <c r="I45" s="1005"/>
      <c r="J45" s="1005"/>
      <c r="K45" s="1005"/>
      <c r="L45" s="986"/>
    </row>
    <row r="46" spans="1:15" ht="15" customHeight="1">
      <c r="A46" s="1004"/>
      <c r="B46" s="1013" t="s">
        <v>575</v>
      </c>
      <c r="C46" s="1013"/>
      <c r="D46" s="1013"/>
      <c r="E46" s="1013"/>
      <c r="F46" s="1013"/>
      <c r="G46" s="1013"/>
      <c r="H46" s="1013"/>
      <c r="I46" s="1013"/>
      <c r="J46" s="1013"/>
      <c r="K46" s="1005"/>
      <c r="L46" s="986"/>
    </row>
    <row r="47" spans="1:15" ht="15" customHeight="1">
      <c r="A47" s="1005"/>
      <c r="B47" s="1013"/>
      <c r="C47" s="1013"/>
      <c r="D47" s="1013"/>
      <c r="E47" s="1013"/>
      <c r="F47" s="1013"/>
      <c r="G47" s="1013"/>
      <c r="H47" s="1013"/>
      <c r="I47" s="1013"/>
      <c r="J47" s="1013"/>
      <c r="K47" s="1014"/>
      <c r="L47" s="990"/>
      <c r="M47" s="990"/>
      <c r="N47" s="1009"/>
      <c r="O47" s="986"/>
    </row>
    <row r="48" spans="1:15" ht="15" customHeight="1">
      <c r="A48" s="1005"/>
      <c r="B48" s="1015" t="s">
        <v>576</v>
      </c>
      <c r="C48" s="1015"/>
      <c r="D48" s="1015"/>
      <c r="E48" s="1015"/>
      <c r="F48" s="1015"/>
      <c r="G48" s="1015"/>
      <c r="H48" s="1015"/>
      <c r="I48" s="1015"/>
      <c r="J48" s="1015"/>
      <c r="K48" s="1005"/>
      <c r="L48" s="990"/>
      <c r="M48" s="990"/>
      <c r="N48" s="986"/>
      <c r="O48" s="986"/>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577</v>
      </c>
    </row>
    <row r="52" spans="2:12" ht="15.75" customHeight="1">
      <c r="B52" s="1018" t="s">
        <v>578</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4CC19C-BD50-49BC-93F5-F1A28882327F}">
  <sheetPr codeName="Sheet28">
    <tabColor rgb="FFFF0000"/>
    <pageSetUpPr fitToPage="1"/>
  </sheetPr>
  <dimension ref="B2:K23"/>
  <sheetViews>
    <sheetView tabSelected="1" zoomScaleNormal="100" workbookViewId="0">
      <selection sqref="A1:XFD1048576"/>
    </sheetView>
  </sheetViews>
  <sheetFormatPr defaultRowHeight="15"/>
  <cols>
    <col min="1" max="1" width="2.28515625" style="1021" customWidth="1"/>
    <col min="2" max="2" width="11.8554687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1" ht="28.15" customHeight="1">
      <c r="B2" s="1019" t="s">
        <v>579</v>
      </c>
      <c r="C2" s="1020" t="s">
        <v>580</v>
      </c>
      <c r="D2" s="1020"/>
      <c r="E2" s="1020"/>
      <c r="F2" s="1020"/>
      <c r="G2" s="1020"/>
      <c r="H2" s="1020"/>
      <c r="I2" s="1020"/>
    </row>
    <row r="3" spans="2:11" ht="28.9" customHeight="1">
      <c r="B3" s="1022" t="s">
        <v>581</v>
      </c>
      <c r="C3" s="1023" t="s">
        <v>582</v>
      </c>
      <c r="D3" s="1023"/>
      <c r="E3" s="1023"/>
      <c r="F3" s="1023"/>
      <c r="G3" s="1023"/>
      <c r="H3" s="1023"/>
      <c r="I3" s="1023"/>
    </row>
    <row r="4" spans="2:11" ht="15.75" thickBot="1">
      <c r="D4" s="1024"/>
      <c r="E4" s="1024"/>
      <c r="F4" s="1024"/>
      <c r="G4" s="1024"/>
      <c r="H4" s="1024"/>
      <c r="I4" s="1024"/>
    </row>
    <row r="5" spans="2:11" ht="99" customHeight="1" thickTop="1" thickBot="1">
      <c r="B5" s="1025" t="s">
        <v>583</v>
      </c>
      <c r="C5" s="1025"/>
      <c r="D5" s="1026" t="s">
        <v>584</v>
      </c>
      <c r="E5" s="1026">
        <v>2016</v>
      </c>
      <c r="F5" s="1026">
        <v>2017</v>
      </c>
      <c r="G5" s="1026">
        <v>2018</v>
      </c>
      <c r="H5" s="1026">
        <v>2019</v>
      </c>
      <c r="I5" s="1027">
        <v>2020</v>
      </c>
    </row>
    <row r="6" spans="2:11" ht="30" customHeight="1">
      <c r="B6" s="1028" t="s">
        <v>585</v>
      </c>
      <c r="C6" s="1029" t="s">
        <v>586</v>
      </c>
      <c r="D6" s="1030" t="s">
        <v>587</v>
      </c>
      <c r="E6" s="1031">
        <v>24.9</v>
      </c>
      <c r="F6" s="1031">
        <v>24.5</v>
      </c>
      <c r="G6" s="1031">
        <v>24.6</v>
      </c>
      <c r="H6" s="1031">
        <v>24.8</v>
      </c>
      <c r="I6" s="1031">
        <v>24.9</v>
      </c>
    </row>
    <row r="7" spans="2:11" ht="30" customHeight="1">
      <c r="B7" s="1028"/>
      <c r="C7" s="1032"/>
      <c r="D7" s="1033" t="s">
        <v>588</v>
      </c>
      <c r="E7" s="1034">
        <v>31.9</v>
      </c>
      <c r="F7" s="1034">
        <v>31.4</v>
      </c>
      <c r="G7" s="1034">
        <v>31.5</v>
      </c>
      <c r="H7" s="1034">
        <v>31.9</v>
      </c>
      <c r="I7" s="1034">
        <v>31.5</v>
      </c>
    </row>
    <row r="8" spans="2:11" ht="42.6" customHeight="1">
      <c r="B8" s="1028"/>
      <c r="C8" s="1035" t="s">
        <v>589</v>
      </c>
      <c r="D8" s="1036" t="s">
        <v>590</v>
      </c>
      <c r="E8" s="1037">
        <v>2946.4</v>
      </c>
      <c r="F8" s="1037">
        <v>3074.4</v>
      </c>
      <c r="G8" s="1037">
        <v>2646</v>
      </c>
      <c r="H8" s="1037">
        <v>2059</v>
      </c>
      <c r="I8" s="1037">
        <v>2946.6</v>
      </c>
      <c r="K8" s="1038"/>
    </row>
    <row r="9" spans="2:11" ht="30" customHeight="1">
      <c r="B9" s="1028"/>
      <c r="C9" s="1032"/>
      <c r="D9" s="1039" t="s">
        <v>591</v>
      </c>
      <c r="E9" s="1034">
        <v>171</v>
      </c>
      <c r="F9" s="1034">
        <v>176</v>
      </c>
      <c r="G9" s="1034">
        <v>171</v>
      </c>
      <c r="H9" s="1034">
        <v>148</v>
      </c>
      <c r="I9" s="1034">
        <v>171</v>
      </c>
    </row>
    <row r="10" spans="2:11" ht="39.6" customHeight="1" thickBot="1">
      <c r="B10" s="1040"/>
      <c r="C10" s="1041" t="s">
        <v>592</v>
      </c>
      <c r="D10" s="1042" t="s">
        <v>593</v>
      </c>
      <c r="E10" s="1043">
        <v>81.7</v>
      </c>
      <c r="F10" s="1043">
        <v>82.5</v>
      </c>
      <c r="G10" s="1043">
        <v>82</v>
      </c>
      <c r="H10" s="1043">
        <v>81.099999999999994</v>
      </c>
      <c r="I10" s="1043">
        <v>82.4</v>
      </c>
    </row>
    <row r="11" spans="2:11">
      <c r="J11" s="1044" t="s">
        <v>594</v>
      </c>
    </row>
    <row r="12" spans="2:11">
      <c r="J12" s="1045" t="s">
        <v>595</v>
      </c>
    </row>
    <row r="14" spans="2:11" ht="15.75">
      <c r="B14" s="1046" t="s">
        <v>596</v>
      </c>
      <c r="C14" s="1047"/>
    </row>
    <row r="15" spans="2:11" ht="15.75">
      <c r="B15" s="1046"/>
      <c r="C15" s="1047"/>
    </row>
    <row r="16" spans="2:11" ht="28.9" customHeight="1">
      <c r="B16" s="1048" t="s">
        <v>597</v>
      </c>
      <c r="C16" s="1048"/>
      <c r="D16" s="1048"/>
      <c r="E16" s="1048"/>
      <c r="F16" s="1048"/>
      <c r="G16" s="1048"/>
      <c r="H16" s="1048"/>
      <c r="I16" s="1048"/>
    </row>
    <row r="17" spans="2:3">
      <c r="B17" s="1049" t="s">
        <v>598</v>
      </c>
      <c r="C17" s="1049"/>
    </row>
    <row r="19" spans="2:3">
      <c r="B19" s="1046"/>
    </row>
    <row r="20" spans="2:3">
      <c r="B20" s="1049"/>
    </row>
    <row r="22" spans="2:3">
      <c r="B22" s="1046"/>
    </row>
    <row r="23" spans="2:3">
      <c r="B23" s="1049"/>
    </row>
  </sheetData>
  <mergeCells count="7">
    <mergeCell ref="B16:I16"/>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6"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6" width="10.7109375" style="767" customWidth="1"/>
    <col min="7" max="7" width="14.85546875" style="767" customWidth="1"/>
    <col min="8"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