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363625A1-E050-494C-9EA7-50686E95CCAF}"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89"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Penampang, Sabah, 2020</t>
  </si>
  <si>
    <t>: Selected statistics of basic information, Parliament of Penampang, Sabah, 2020</t>
  </si>
  <si>
    <t>N.26
Moyog</t>
  </si>
  <si>
    <t>N.25
Kapayan</t>
  </si>
  <si>
    <t>P.174
PENAMPANG</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Penampang, Sabah, 2020</t>
  </si>
  <si>
    <t>: Selected statistics of population, Parliament of Penampang, Sabah, 2020</t>
  </si>
  <si>
    <t>: Statistik terpilih penduduk, Parlimen Penampang, Sabah, 2020 (samb.)</t>
  </si>
  <si>
    <t>: Selected statistics of population, Parliament of Penampang, Sabah, 2020 (cont'd)</t>
  </si>
  <si>
    <t>Penampang</t>
  </si>
  <si>
    <t>Kapayan</t>
  </si>
  <si>
    <t>Moyog</t>
  </si>
  <si>
    <t>: Bilangan kelahiran hidup dan kematian mengikut jantina, Parlimen Penampang, Sabah, 2020</t>
  </si>
  <si>
    <t>: Number of live births and deaths by sex, Parliament of Penampang, Sabah, 2020</t>
  </si>
  <si>
    <t>: Statistik terpilih perumahan, Parlimen Penampang, Sabah, 2019</t>
  </si>
  <si>
    <t>: Selected statistics on housing, Parliament of Penampang, Sabah, 2019</t>
  </si>
  <si>
    <t>: Statistik terpilih guna tenaga, Parlimen Penampang, Sabah, 2020</t>
  </si>
  <si>
    <t>: Selected statistics on employment, Parliament of Penampang, Sabah, 2020</t>
  </si>
  <si>
    <t>: Statistik terpilih pendapatan isi rumah, Parlimen Penampang, Sabah, 2019</t>
  </si>
  <si>
    <t>: Selected statistics of household income, Parliament of Penampang, Sabah, 2019</t>
  </si>
  <si>
    <t>: Statistik terpilih pendidikan, Parlimen Penampang, Sabah, 2020</t>
  </si>
  <si>
    <t>: Selected statistics of education, Parliament of Penampang, Sabah, 2020</t>
  </si>
  <si>
    <t>: Statistik terpilih kesihatan, Parlimen Penampang, Sabah, 2020</t>
  </si>
  <si>
    <t>: Selected statistics of health, Parliament of Penampang, Sabah, 2020</t>
  </si>
  <si>
    <t>: Statistik kemiskinan berdaftar dengan eKasih mengikut jantina, Parlimen Penampang, Sabah</t>
  </si>
  <si>
    <t>: Statistics of poverty registered with eKasih by sex, Parliament of Penampang, Sabah</t>
  </si>
  <si>
    <t>: Statistik kemiskinan berdaftar dengan eKasih mengikut kumpulan etnik, Parlimen Penampang, Sabah</t>
  </si>
  <si>
    <t>: Statistics of poverty registered with eKasih by ethnic group, Parliament of Penampang, Sabah</t>
  </si>
  <si>
    <t>: Statistik kemiskinan berdaftar dengan eKasih mengikut agama, Parlimen Penampang, Sabah</t>
  </si>
  <si>
    <t>: Statistics of poverty registered with eKasih by religion, Parliament of Penampang, Sabah</t>
  </si>
  <si>
    <t>: Statistik kemiskinan berdaftar dengan eKasih mengikut kumpulan umur, Parlimen Penampang, Sabah</t>
  </si>
  <si>
    <t>: Statistics of poverty registered with eKasih by age group, Parliament of Penampang, Sabah</t>
  </si>
  <si>
    <t>: Statistik terpilih keselamatan awam, Parlimen Penampang, Sabah, 2020</t>
  </si>
  <si>
    <t>: Selected statistics of public safety, Parliament of Penampang, Sabah, 2020</t>
  </si>
  <si>
    <t>: Statistik terpilih internet dan media sosial, Parlimen Penampang, Sabah, 2020</t>
  </si>
  <si>
    <t>: Selected statistics of internet and social media, Parliament of Penampang, Sabah, 2020</t>
  </si>
  <si>
    <t>: Akses kepada kemudahan asas kepada isi rumah, Parlimen Penampang, Sabah, 2019</t>
  </si>
  <si>
    <t>: Access to basic amenities for households, Parliament of Penampang, Sabah, 2019</t>
  </si>
  <si>
    <t>: Bilangan pertubuhan/ syarikat perniagaan mengikut sektor, Parlimen Penampang, Sabah, 2022</t>
  </si>
  <si>
    <t>:  Number of establishments/ businesses by sector, Parliament of Penampang, Sabah, 2022</t>
  </si>
  <si>
    <t>*</t>
  </si>
  <si>
    <t>: Bilangan pertubuhan/ syarikat perniagaan terpilih sektor Perkhidmatan, Parlimen Penampang, Sabah, 2022</t>
  </si>
  <si>
    <t>: Number of establishments/ businesses by sector, Parliament of Penampang, Sabah, 2022</t>
  </si>
  <si>
    <t>: Statistik terpilih perkhidmatan, Parlimen Penampang, Sabah, 2022</t>
  </si>
  <si>
    <t>: Bilangan fasiliti awam, Parlimen Penampang, Sabah, 2022</t>
  </si>
  <si>
    <t>: Number of public facilities, Parliament of Penampang, Sabah, 2022</t>
  </si>
  <si>
    <t>: Bilangan fasiliti awam, Parlimen Penampang, Sabah, 2022 (samb.)</t>
  </si>
  <si>
    <t>: Number of public facilities, Parliament of Penampang, Sabah, 2022 (cont'd)</t>
  </si>
  <si>
    <t>: Statistik lain-lain, Parlimen Penampang, Sabah, 2022</t>
  </si>
  <si>
    <t>: Other statistics, Parliament of Penampang, Sabah, 2022</t>
  </si>
  <si>
    <t>Jadual 13.0</t>
  </si>
  <si>
    <t>: Statistik terpilih Penggunaan Per Kapita item pertanian, Parlimen Penampang, 
  Sabah, 2020</t>
  </si>
  <si>
    <t>Table 13.0</t>
  </si>
  <si>
    <t xml:space="preserve">: Selected statistics on Per Capita Consumption of agricultural item, Parliament of 
  Penampang,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Kota Kinabalu</t>
  </si>
  <si>
    <t>Putatan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Penampang, Sabah, 2016-2020</t>
  </si>
  <si>
    <t>Table 14.0:</t>
  </si>
  <si>
    <t>Mean temperature, rainfall volume and mean relative humidity, Parliament of Penampang,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Kota Kinabalu
(2.1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cellStyleXfs>
  <cellXfs count="1047">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top"/>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0" fontId="96" fillId="0" borderId="0" xfId="54255" applyFont="1" applyAlignment="1">
      <alignmen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0" fontId="96" fillId="0" borderId="0" xfId="54256"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0" fontId="96" fillId="0" borderId="25" xfId="54256"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68"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0" fontId="96" fillId="0" borderId="27" xfId="54256"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vertical="top" wrapText="1"/>
    </xf>
    <xf numFmtId="0" fontId="103" fillId="0" borderId="0" xfId="54256"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629D129E-89D6-47FE-8045-CC37531F9C41}"/>
    <cellStyle name="Normal 808" xfId="54256" xr:uid="{8A430315-3782-41D4-A12E-713279FC63B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74%20PENAMP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74%20PENAMP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74  PENAMP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492</v>
      </c>
      <c r="J9" s="820">
        <v>19</v>
      </c>
      <c r="K9" s="820">
        <v>473</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178499</v>
      </c>
      <c r="J12" s="820">
        <v>118966</v>
      </c>
      <c r="K12" s="820">
        <v>59533</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362.80284552845529</v>
      </c>
      <c r="J15" s="820">
        <v>6261.3684210526317</v>
      </c>
      <c r="K15" s="820">
        <v>125.86257928118393</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653604</v>
      </c>
      <c r="E8" s="828">
        <v>955712</v>
      </c>
      <c r="F8" s="828">
        <v>1734685</v>
      </c>
      <c r="G8" s="828">
        <v>2468246</v>
      </c>
      <c r="H8" s="828">
        <v>3117405</v>
      </c>
      <c r="I8" s="330">
        <v>3418785</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653604</v>
      </c>
      <c r="E12" s="372">
        <v>955712</v>
      </c>
      <c r="F12" s="372">
        <v>1309510</v>
      </c>
      <c r="G12" s="372">
        <v>1915279</v>
      </c>
      <c r="H12" s="372">
        <v>2250215</v>
      </c>
      <c r="I12" s="338">
        <v>2608342</v>
      </c>
    </row>
    <row r="13" spans="1:14" s="184" customFormat="1" ht="15" customHeight="1">
      <c r="B13" s="178" t="s">
        <v>346</v>
      </c>
      <c r="C13" s="188"/>
      <c r="D13" s="372" t="s">
        <v>493</v>
      </c>
      <c r="E13" s="372" t="s">
        <v>493</v>
      </c>
      <c r="F13" s="372">
        <v>425175</v>
      </c>
      <c r="G13" s="372">
        <v>552967</v>
      </c>
      <c r="H13" s="372">
        <v>867190</v>
      </c>
      <c r="I13" s="338">
        <v>810443</v>
      </c>
    </row>
    <row r="14" spans="1:14" s="184" customFormat="1" ht="7.5" customHeight="1">
      <c r="C14" s="373"/>
      <c r="D14" s="374"/>
      <c r="E14" s="374"/>
      <c r="F14" s="374"/>
      <c r="G14" s="374"/>
      <c r="H14" s="374"/>
      <c r="I14" s="333"/>
    </row>
    <row r="15" spans="1:14" s="184" customFormat="1" ht="15" customHeight="1">
      <c r="B15" s="178" t="s">
        <v>272</v>
      </c>
      <c r="C15" s="188"/>
      <c r="D15" s="372">
        <v>339714</v>
      </c>
      <c r="E15" s="372">
        <v>499345</v>
      </c>
      <c r="F15" s="372">
        <v>909157</v>
      </c>
      <c r="G15" s="372">
        <v>1270537</v>
      </c>
      <c r="H15" s="372">
        <v>1613452</v>
      </c>
      <c r="I15" s="338">
        <v>1779806</v>
      </c>
    </row>
    <row r="16" spans="1:14" s="184" customFormat="1" ht="15" customHeight="1">
      <c r="B16" s="178" t="s">
        <v>273</v>
      </c>
      <c r="C16" s="188"/>
      <c r="D16" s="372">
        <v>313890</v>
      </c>
      <c r="E16" s="372">
        <v>456367</v>
      </c>
      <c r="F16" s="372">
        <v>825528</v>
      </c>
      <c r="G16" s="372">
        <v>1197709</v>
      </c>
      <c r="H16" s="372">
        <v>1503953</v>
      </c>
      <c r="I16" s="338">
        <v>1638979</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75.489786330082993</v>
      </c>
      <c r="G19" s="374">
        <v>77.596763045498705</v>
      </c>
      <c r="H19" s="374">
        <v>72.182311890819449</v>
      </c>
      <c r="I19" s="342">
        <v>76.294414536158314</v>
      </c>
      <c r="K19" s="383"/>
    </row>
    <row r="20" spans="2:11" s="184" customFormat="1" ht="15" customHeight="1">
      <c r="B20" s="178" t="s">
        <v>347</v>
      </c>
      <c r="C20" s="188"/>
      <c r="D20" s="374" t="s">
        <v>493</v>
      </c>
      <c r="E20" s="374" t="s">
        <v>493</v>
      </c>
      <c r="F20" s="374">
        <v>24.510213669917018</v>
      </c>
      <c r="G20" s="374">
        <v>22.403236954501292</v>
      </c>
      <c r="H20" s="374">
        <v>27.817688109180555</v>
      </c>
      <c r="I20" s="342">
        <v>23.705585463841686</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3.8</v>
      </c>
      <c r="F22" s="342">
        <v>5.4</v>
      </c>
      <c r="G22" s="342">
        <v>3.9</v>
      </c>
      <c r="H22" s="342">
        <v>2.2999999999999998</v>
      </c>
      <c r="I22" s="342">
        <v>0.9</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73.008886110000006</v>
      </c>
      <c r="E27" s="342">
        <v>82.874652620000006</v>
      </c>
      <c r="F27" s="342">
        <v>71.617704329999995</v>
      </c>
      <c r="G27" s="342">
        <v>80.398573780000007</v>
      </c>
      <c r="H27" s="342">
        <v>84.967125359999997</v>
      </c>
      <c r="I27" s="342">
        <v>88.7</v>
      </c>
    </row>
    <row r="28" spans="2:11" s="184" customFormat="1" ht="15" customHeight="1">
      <c r="B28" s="178" t="s">
        <v>348</v>
      </c>
      <c r="C28" s="188"/>
      <c r="D28" s="342">
        <v>21.302348210000002</v>
      </c>
      <c r="E28" s="342">
        <v>16.250083709999998</v>
      </c>
      <c r="F28" s="342">
        <v>15.27716474</v>
      </c>
      <c r="G28" s="342">
        <v>13.289343219999999</v>
      </c>
      <c r="H28" s="342">
        <v>12.623193779999999</v>
      </c>
      <c r="I28" s="342">
        <v>9.5</v>
      </c>
    </row>
    <row r="29" spans="2:11" s="184" customFormat="1" ht="15" customHeight="1">
      <c r="B29" s="178" t="s">
        <v>446</v>
      </c>
      <c r="C29" s="188"/>
      <c r="D29" s="342" t="s">
        <v>498</v>
      </c>
      <c r="E29" s="342">
        <v>0.55382793139999997</v>
      </c>
      <c r="F29" s="342">
        <v>0.64039220779999995</v>
      </c>
      <c r="G29" s="342">
        <v>0.46901782980000001</v>
      </c>
      <c r="H29" s="342">
        <v>0.31868065940000001</v>
      </c>
      <c r="I29" s="342">
        <v>0.2</v>
      </c>
    </row>
    <row r="30" spans="2:11" s="184" customFormat="1" ht="15" customHeight="1">
      <c r="B30" s="178" t="s">
        <v>349</v>
      </c>
      <c r="C30" s="188"/>
      <c r="D30" s="342">
        <v>5.688765675</v>
      </c>
      <c r="E30" s="342">
        <v>0.32143574629999999</v>
      </c>
      <c r="F30" s="342">
        <v>12.46473872</v>
      </c>
      <c r="G30" s="342">
        <v>5.8430651620000003</v>
      </c>
      <c r="H30" s="342">
        <v>2.0910001930000002</v>
      </c>
      <c r="I30" s="342">
        <v>1.5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47.2</v>
      </c>
      <c r="E34" s="342">
        <v>42.8</v>
      </c>
      <c r="F34" s="342">
        <v>40.1</v>
      </c>
      <c r="G34" s="342">
        <v>38.799999999999997</v>
      </c>
      <c r="H34" s="342">
        <v>32</v>
      </c>
      <c r="I34" s="342">
        <v>26.533666200126653</v>
      </c>
    </row>
    <row r="35" spans="2:9" s="184" customFormat="1" ht="15" customHeight="1">
      <c r="B35" s="796" t="s">
        <v>423</v>
      </c>
      <c r="C35" s="188"/>
      <c r="D35" s="342"/>
      <c r="E35" s="342"/>
      <c r="F35" s="342"/>
      <c r="G35" s="342"/>
      <c r="H35" s="342"/>
      <c r="I35" s="342"/>
    </row>
    <row r="36" spans="2:9" s="184" customFormat="1" ht="15" customHeight="1">
      <c r="B36" s="348" t="s">
        <v>426</v>
      </c>
      <c r="C36" s="188"/>
      <c r="D36" s="342">
        <v>50.8</v>
      </c>
      <c r="E36" s="342">
        <v>55.2</v>
      </c>
      <c r="F36" s="342">
        <v>57.9</v>
      </c>
      <c r="G36" s="342">
        <v>58.9</v>
      </c>
      <c r="H36" s="342">
        <v>65.099999999999994</v>
      </c>
      <c r="I36" s="342">
        <v>67.851970802492701</v>
      </c>
    </row>
    <row r="37" spans="2:9" s="184" customFormat="1" ht="15" customHeight="1">
      <c r="B37" s="796" t="s">
        <v>425</v>
      </c>
      <c r="C37" s="188"/>
      <c r="D37" s="342"/>
      <c r="E37" s="342"/>
      <c r="F37" s="342"/>
      <c r="G37" s="342"/>
      <c r="H37" s="342"/>
      <c r="I37" s="342"/>
    </row>
    <row r="38" spans="2:9" s="184" customFormat="1" ht="15" customHeight="1">
      <c r="B38" s="348" t="s">
        <v>429</v>
      </c>
      <c r="C38" s="188"/>
      <c r="D38" s="342">
        <v>2.1</v>
      </c>
      <c r="E38" s="342">
        <v>2</v>
      </c>
      <c r="F38" s="342">
        <v>2</v>
      </c>
      <c r="G38" s="342">
        <v>2.4</v>
      </c>
      <c r="H38" s="342">
        <v>2.8</v>
      </c>
      <c r="I38" s="342">
        <v>5.614362997380649</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53.911459429233552</v>
      </c>
      <c r="G40" s="800">
        <v>54.417185321074157</v>
      </c>
      <c r="H40" s="800">
        <v>60.672674869001618</v>
      </c>
      <c r="I40" s="800">
        <v>67.5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97.047244094488207</v>
      </c>
      <c r="E45" s="342">
        <v>81.159420289855063</v>
      </c>
      <c r="F45" s="342">
        <v>72.711571675302238</v>
      </c>
      <c r="G45" s="342">
        <v>69.949066213921895</v>
      </c>
      <c r="H45" s="342">
        <v>53.456221198156683</v>
      </c>
      <c r="I45" s="342">
        <v>47.379654293440609</v>
      </c>
    </row>
    <row r="46" spans="2:9" s="184" customFormat="1" ht="15" customHeight="1">
      <c r="B46" s="178" t="s">
        <v>351</v>
      </c>
      <c r="C46" s="188"/>
      <c r="D46" s="342">
        <v>92.913385826771673</v>
      </c>
      <c r="E46" s="342">
        <v>77.536231884057955</v>
      </c>
      <c r="F46" s="342">
        <v>69.2573402417962</v>
      </c>
      <c r="G46" s="342">
        <v>65.874363327674018</v>
      </c>
      <c r="H46" s="342">
        <v>49.155145929339483</v>
      </c>
      <c r="I46" s="342">
        <v>39.105225517122157</v>
      </c>
    </row>
    <row r="47" spans="2:9" s="184" customFormat="1" ht="15" customHeight="1">
      <c r="B47" s="178" t="s">
        <v>352</v>
      </c>
      <c r="C47" s="188"/>
      <c r="D47" s="342">
        <v>4.1338582677165361</v>
      </c>
      <c r="E47" s="342">
        <v>3.6231884057971016</v>
      </c>
      <c r="F47" s="342">
        <v>3.4542314335060449</v>
      </c>
      <c r="G47" s="342">
        <v>4.074702886247878</v>
      </c>
      <c r="H47" s="342">
        <v>4.3010752688172049</v>
      </c>
      <c r="I47" s="342">
        <v>8.2744287763184499</v>
      </c>
    </row>
    <row r="48" spans="2:9" s="184" customFormat="1" ht="7.5" customHeight="1">
      <c r="C48" s="373"/>
      <c r="D48" s="374"/>
      <c r="E48" s="374"/>
      <c r="F48" s="374"/>
      <c r="G48" s="374"/>
      <c r="H48" s="374"/>
      <c r="I48" s="333"/>
    </row>
    <row r="49" spans="2:11" s="184" customFormat="1" ht="15" customHeight="1">
      <c r="B49" s="177" t="s">
        <v>353</v>
      </c>
      <c r="C49" s="385"/>
      <c r="D49" s="372">
        <v>108</v>
      </c>
      <c r="E49" s="372">
        <v>109</v>
      </c>
      <c r="F49" s="372">
        <v>110</v>
      </c>
      <c r="G49" s="372">
        <v>106</v>
      </c>
      <c r="H49" s="372">
        <v>107</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41</v>
      </c>
      <c r="E52" s="374">
        <v>41.7</v>
      </c>
      <c r="F52" s="374">
        <v>44.3</v>
      </c>
      <c r="G52" s="374">
        <v>34.799999999999997</v>
      </c>
      <c r="H52" s="374">
        <v>38</v>
      </c>
      <c r="I52" s="342">
        <v>35</v>
      </c>
      <c r="K52" s="352"/>
    </row>
    <row r="53" spans="2:11" s="184" customFormat="1" ht="15" customHeight="1">
      <c r="B53" s="178" t="s">
        <v>356</v>
      </c>
      <c r="C53" s="385"/>
      <c r="D53" s="374">
        <v>52.8</v>
      </c>
      <c r="E53" s="374">
        <v>53.1</v>
      </c>
      <c r="F53" s="374">
        <v>51.5</v>
      </c>
      <c r="G53" s="374">
        <v>61.1</v>
      </c>
      <c r="H53" s="374">
        <v>58</v>
      </c>
      <c r="I53" s="342">
        <v>54.1</v>
      </c>
      <c r="K53" s="352"/>
    </row>
    <row r="54" spans="2:11" s="184" customFormat="1" ht="15" customHeight="1">
      <c r="B54" s="178" t="s">
        <v>357</v>
      </c>
      <c r="C54" s="385"/>
      <c r="D54" s="374">
        <v>4.7</v>
      </c>
      <c r="E54" s="374">
        <v>3.9</v>
      </c>
      <c r="F54" s="374">
        <v>3.1</v>
      </c>
      <c r="G54" s="374">
        <v>3.1</v>
      </c>
      <c r="H54" s="374">
        <v>3.1</v>
      </c>
      <c r="I54" s="342">
        <v>3</v>
      </c>
      <c r="K54" s="352"/>
    </row>
    <row r="55" spans="2:11" s="184" customFormat="1" ht="15" customHeight="1">
      <c r="B55" s="178" t="s">
        <v>358</v>
      </c>
      <c r="C55" s="385"/>
      <c r="D55" s="374">
        <v>1.4</v>
      </c>
      <c r="E55" s="374">
        <v>1.3</v>
      </c>
      <c r="F55" s="374">
        <v>1.1000000000000001</v>
      </c>
      <c r="G55" s="374">
        <v>1</v>
      </c>
      <c r="H55" s="374">
        <v>0.9</v>
      </c>
      <c r="I55" s="342">
        <v>1.4</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40.1</v>
      </c>
      <c r="E58" s="374">
        <v>51.3</v>
      </c>
      <c r="F58" s="374">
        <v>61.4</v>
      </c>
      <c r="G58" s="374">
        <v>63.4</v>
      </c>
      <c r="H58" s="374">
        <v>65.400000000000006</v>
      </c>
      <c r="I58" s="342">
        <v>69.592442929286278</v>
      </c>
      <c r="K58" s="352"/>
    </row>
    <row r="59" spans="2:11" s="184" customFormat="1" ht="15" customHeight="1">
      <c r="B59" s="178" t="s">
        <v>359</v>
      </c>
      <c r="C59" s="385"/>
      <c r="D59" s="374">
        <v>24.2</v>
      </c>
      <c r="E59" s="374">
        <v>27.2</v>
      </c>
      <c r="F59" s="374">
        <v>27.2</v>
      </c>
      <c r="G59" s="374">
        <v>28</v>
      </c>
      <c r="H59" s="374">
        <v>26.7</v>
      </c>
      <c r="I59" s="342">
        <v>24.679352460011376</v>
      </c>
      <c r="K59" s="352"/>
    </row>
    <row r="60" spans="2:11" s="184" customFormat="1" ht="15" customHeight="1">
      <c r="B60" s="178" t="s">
        <v>360</v>
      </c>
      <c r="C60" s="385"/>
      <c r="D60" s="374">
        <v>9.6999999999999993</v>
      </c>
      <c r="E60" s="374">
        <v>8.3000000000000007</v>
      </c>
      <c r="F60" s="374">
        <v>7.3</v>
      </c>
      <c r="G60" s="374">
        <v>6.5</v>
      </c>
      <c r="H60" s="374">
        <v>6</v>
      </c>
      <c r="I60" s="342">
        <v>5.0673265502217895</v>
      </c>
      <c r="K60" s="352"/>
    </row>
    <row r="61" spans="2:11" s="184" customFormat="1" ht="15" customHeight="1">
      <c r="B61" s="178" t="s">
        <v>361</v>
      </c>
      <c r="C61" s="385"/>
      <c r="D61" s="374">
        <v>0</v>
      </c>
      <c r="E61" s="374">
        <v>0.3</v>
      </c>
      <c r="F61" s="374">
        <v>0.2</v>
      </c>
      <c r="G61" s="374">
        <v>0.1</v>
      </c>
      <c r="H61" s="374">
        <v>0.1</v>
      </c>
      <c r="I61" s="342">
        <v>0.1447297797316883</v>
      </c>
      <c r="K61" s="352"/>
    </row>
    <row r="62" spans="2:11" s="184" customFormat="1" ht="15" customHeight="1">
      <c r="B62" s="178" t="s">
        <v>391</v>
      </c>
      <c r="C62" s="385"/>
      <c r="D62" s="374">
        <v>14.5</v>
      </c>
      <c r="E62" s="374">
        <v>6.8</v>
      </c>
      <c r="F62" s="374">
        <v>1.5</v>
      </c>
      <c r="G62" s="374">
        <v>0.7</v>
      </c>
      <c r="H62" s="374">
        <v>0.2</v>
      </c>
      <c r="I62" s="342">
        <v>0.11033159441146489</v>
      </c>
      <c r="K62" s="352"/>
    </row>
    <row r="63" spans="2:11" s="184" customFormat="1" ht="15" customHeight="1">
      <c r="B63" s="178" t="s">
        <v>468</v>
      </c>
      <c r="C63" s="385"/>
      <c r="D63" s="374">
        <v>11.5</v>
      </c>
      <c r="E63" s="374">
        <v>6</v>
      </c>
      <c r="F63" s="374">
        <v>2.4</v>
      </c>
      <c r="G63" s="374">
        <v>1.3</v>
      </c>
      <c r="H63" s="374">
        <v>1.7</v>
      </c>
      <c r="I63" s="342">
        <v>0.40581668633739765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9</v>
      </c>
      <c r="E65" s="338">
        <v>13</v>
      </c>
      <c r="F65" s="338">
        <v>24</v>
      </c>
      <c r="G65" s="338">
        <v>34</v>
      </c>
      <c r="H65" s="338">
        <v>42</v>
      </c>
      <c r="I65" s="338">
        <v>46</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16.910081375671517</v>
      </c>
      <c r="E10" s="825">
        <v>19.859593091136439</v>
      </c>
      <c r="F10" s="825">
        <v>33.223668850540591</v>
      </c>
      <c r="G10" s="825">
        <v>48.086779032559967</v>
      </c>
      <c r="H10" s="825">
        <v>53.282073306752473</v>
      </c>
      <c r="I10" s="825">
        <v>54.660910235653894</v>
      </c>
    </row>
    <row r="11" spans="1:11" s="367" customFormat="1" ht="15" customHeight="1">
      <c r="B11" s="178" t="s">
        <v>172</v>
      </c>
      <c r="C11" s="369"/>
      <c r="D11" s="825">
        <v>83.089918624328476</v>
      </c>
      <c r="E11" s="825">
        <v>80.140406908863554</v>
      </c>
      <c r="F11" s="825">
        <v>66.776331149459409</v>
      </c>
      <c r="G11" s="825">
        <v>51.913220967440033</v>
      </c>
      <c r="H11" s="825">
        <v>46.717926693247527</v>
      </c>
      <c r="I11" s="825">
        <v>45.339089764346106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17990</v>
      </c>
      <c r="E13" s="372">
        <v>187585</v>
      </c>
      <c r="F13" s="372">
        <v>369592</v>
      </c>
      <c r="G13" s="826">
        <v>522802</v>
      </c>
      <c r="H13" s="826">
        <v>576808</v>
      </c>
      <c r="I13" s="826">
        <v>777023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120922</v>
      </c>
      <c r="E16" s="372">
        <v>177825</v>
      </c>
      <c r="F16" s="372">
        <v>336602</v>
      </c>
      <c r="G16" s="372">
        <v>478775</v>
      </c>
      <c r="H16" s="372">
        <v>533374</v>
      </c>
      <c r="I16" s="372">
        <v>728201</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5.4</v>
      </c>
      <c r="E19" s="374">
        <v>5.5</v>
      </c>
      <c r="F19" s="374">
        <v>5.2</v>
      </c>
      <c r="G19" s="373">
        <v>5.2</v>
      </c>
      <c r="H19" s="825">
        <v>5.8</v>
      </c>
      <c r="I19" s="825">
        <v>4.7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178499</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158591</v>
      </c>
    </row>
    <row r="13" spans="1:11" s="78" customFormat="1" ht="15" customHeight="1">
      <c r="B13" s="400" t="s">
        <v>346</v>
      </c>
      <c r="C13" s="77"/>
      <c r="D13" s="149"/>
      <c r="E13" s="149"/>
      <c r="F13" s="309">
        <v>19908</v>
      </c>
    </row>
    <row r="14" spans="1:11" s="78" customFormat="1" ht="7.5" customHeight="1">
      <c r="C14" s="401"/>
      <c r="D14" s="149"/>
      <c r="E14" s="149"/>
      <c r="F14" s="309"/>
    </row>
    <row r="15" spans="1:11" s="78" customFormat="1" ht="15" customHeight="1">
      <c r="B15" s="400" t="s">
        <v>272</v>
      </c>
      <c r="C15" s="77"/>
      <c r="D15" s="149"/>
      <c r="E15" s="149"/>
      <c r="F15" s="309">
        <v>94857</v>
      </c>
    </row>
    <row r="16" spans="1:11" s="78" customFormat="1" ht="15" customHeight="1">
      <c r="B16" s="400" t="s">
        <v>273</v>
      </c>
      <c r="C16" s="77"/>
      <c r="D16" s="149"/>
      <c r="E16" s="149"/>
      <c r="F16" s="309">
        <v>83642</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88.846996341716206</v>
      </c>
      <c r="H19" s="404"/>
    </row>
    <row r="20" spans="2:8" s="78" customFormat="1" ht="15" customHeight="1">
      <c r="B20" s="400" t="s">
        <v>347</v>
      </c>
      <c r="C20" s="77"/>
      <c r="D20" s="149"/>
      <c r="E20" s="149"/>
      <c r="F20" s="403">
        <v>11.153003658283801</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74.747621239540706</v>
      </c>
    </row>
    <row r="25" spans="2:8" s="78" customFormat="1" ht="15" customHeight="1">
      <c r="B25" s="400" t="s">
        <v>348</v>
      </c>
      <c r="C25" s="77"/>
      <c r="D25" s="149"/>
      <c r="E25" s="149"/>
      <c r="F25" s="403">
        <v>23.699957752962021</v>
      </c>
    </row>
    <row r="26" spans="2:8" s="78" customFormat="1" ht="15" customHeight="1">
      <c r="B26" s="400" t="s">
        <v>446</v>
      </c>
      <c r="C26" s="77"/>
      <c r="D26" s="149"/>
      <c r="E26" s="149"/>
      <c r="F26" s="403">
        <v>0.38085389460940405</v>
      </c>
    </row>
    <row r="27" spans="2:8" s="78" customFormat="1" ht="15" customHeight="1">
      <c r="B27" s="400" t="s">
        <v>349</v>
      </c>
      <c r="C27" s="77"/>
      <c r="D27" s="149"/>
      <c r="E27" s="149"/>
      <c r="F27" s="403">
        <v>1.1715671128878689</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21.3</v>
      </c>
    </row>
    <row r="32" spans="2:8" s="408" customFormat="1" ht="15" customHeight="1">
      <c r="B32" s="796" t="s">
        <v>423</v>
      </c>
      <c r="C32" s="168"/>
      <c r="D32" s="407"/>
      <c r="E32" s="407"/>
      <c r="F32" s="167"/>
    </row>
    <row r="33" spans="2:8" s="408" customFormat="1" ht="15" customHeight="1">
      <c r="B33" s="348" t="s">
        <v>426</v>
      </c>
      <c r="C33" s="168"/>
      <c r="D33" s="407"/>
      <c r="E33" s="407"/>
      <c r="F33" s="167">
        <v>71.900000000000006</v>
      </c>
    </row>
    <row r="34" spans="2:8" s="408" customFormat="1" ht="15" customHeight="1">
      <c r="B34" s="796" t="s">
        <v>425</v>
      </c>
      <c r="C34" s="168"/>
      <c r="D34" s="407"/>
      <c r="E34" s="407"/>
      <c r="F34" s="167"/>
    </row>
    <row r="35" spans="2:8" s="408" customFormat="1" ht="15" customHeight="1">
      <c r="B35" s="348" t="s">
        <v>429</v>
      </c>
      <c r="C35" s="168"/>
      <c r="D35" s="407"/>
      <c r="E35" s="407"/>
      <c r="F35" s="167">
        <v>6.8</v>
      </c>
    </row>
    <row r="36" spans="2:8" s="408" customFormat="1" ht="15" customHeight="1">
      <c r="B36" s="796" t="s">
        <v>427</v>
      </c>
      <c r="C36" s="168"/>
      <c r="D36" s="407"/>
      <c r="E36" s="407"/>
      <c r="F36" s="167"/>
    </row>
    <row r="37" spans="2:8" s="408" customFormat="1" ht="15" customHeight="1">
      <c r="B37" s="348" t="s">
        <v>430</v>
      </c>
      <c r="F37" s="167">
        <v>73.599999999999994</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39</v>
      </c>
    </row>
    <row r="43" spans="2:8" s="408" customFormat="1" ht="15" customHeight="1">
      <c r="B43" s="348" t="s">
        <v>351</v>
      </c>
      <c r="C43" s="168"/>
      <c r="D43" s="407"/>
      <c r="E43" s="407"/>
      <c r="F43" s="167">
        <v>29.6</v>
      </c>
    </row>
    <row r="44" spans="2:8" s="408" customFormat="1" ht="15" customHeight="1">
      <c r="B44" s="348" t="s">
        <v>352</v>
      </c>
      <c r="C44" s="168"/>
      <c r="D44" s="407"/>
      <c r="E44" s="407"/>
      <c r="F44" s="167">
        <v>9.4</v>
      </c>
    </row>
    <row r="45" spans="2:8" s="78" customFormat="1" ht="7.5" customHeight="1">
      <c r="C45" s="401"/>
      <c r="D45" s="149"/>
      <c r="E45" s="149"/>
      <c r="F45" s="309"/>
    </row>
    <row r="46" spans="2:8" s="78" customFormat="1" ht="15" customHeight="1">
      <c r="B46" s="75" t="s">
        <v>353</v>
      </c>
      <c r="C46" s="410"/>
      <c r="D46" s="149"/>
      <c r="E46" s="149"/>
      <c r="F46" s="309">
        <v>113</v>
      </c>
      <c r="H46" s="411"/>
    </row>
    <row r="47" spans="2:8" s="78" customFormat="1" ht="8.25" customHeight="1">
      <c r="B47" s="412"/>
      <c r="C47" s="74"/>
      <c r="D47" s="149"/>
      <c r="E47" s="149"/>
      <c r="F47" s="309"/>
    </row>
    <row r="48" spans="2:8" s="78" customFormat="1" ht="15" customHeight="1">
      <c r="B48" s="75" t="s">
        <v>157</v>
      </c>
      <c r="C48" s="74"/>
      <c r="D48" s="149"/>
      <c r="E48" s="149"/>
      <c r="F48" s="309">
        <v>363</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47840</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44590</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3.8</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1668</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1004</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664</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2540</v>
      </c>
      <c r="J8" s="844">
        <v>1692</v>
      </c>
      <c r="K8" s="844">
        <v>848</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1321</v>
      </c>
      <c r="J11" s="839">
        <v>898</v>
      </c>
      <c r="K11" s="839">
        <v>423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1219</v>
      </c>
      <c r="J13" s="839">
        <v>794</v>
      </c>
      <c r="K13" s="839">
        <v>425</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755</v>
      </c>
      <c r="J16" s="844">
        <v>504</v>
      </c>
      <c r="K16" s="844">
        <v>251</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446</v>
      </c>
      <c r="J19" s="839">
        <v>303</v>
      </c>
      <c r="K19" s="839">
        <v>143</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309</v>
      </c>
      <c r="J21" s="839">
        <v>201</v>
      </c>
      <c r="K21" s="839">
        <v>108</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64.599999999999994</v>
      </c>
      <c r="G10" s="255"/>
    </row>
    <row r="11" spans="1:7" s="1" customFormat="1" ht="15" customHeight="1">
      <c r="B11" s="458" t="s">
        <v>371</v>
      </c>
      <c r="C11" s="459"/>
      <c r="D11" s="404"/>
      <c r="E11" s="425"/>
      <c r="F11" s="165">
        <v>32.6</v>
      </c>
    </row>
    <row r="12" spans="1:7" s="1" customFormat="1" ht="15" customHeight="1">
      <c r="B12" s="458" t="s">
        <v>274</v>
      </c>
      <c r="C12" s="459"/>
      <c r="D12" s="404"/>
      <c r="E12" s="425"/>
      <c r="F12" s="165">
        <v>2.8</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103.2</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94.2</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9</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50.4</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67.2</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8.6999999999999993</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5535</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6643</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3230</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0.32400000000000001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4.2</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26</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21</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5</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1170</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659</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511</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16566</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9032</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7534</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2</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5</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3</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408</v>
      </c>
      <c r="K8" s="881">
        <v>54</v>
      </c>
      <c r="L8" s="881">
        <v>354</v>
      </c>
    </row>
    <row r="9" spans="1:18" s="1" customFormat="1" ht="15" customHeight="1">
      <c r="B9" s="4" t="s">
        <v>133</v>
      </c>
      <c r="C9" s="4"/>
      <c r="D9" s="4"/>
      <c r="E9" s="6"/>
      <c r="F9" s="880"/>
      <c r="G9" s="880"/>
      <c r="H9" s="880"/>
      <c r="I9" s="894">
        <v>2019</v>
      </c>
      <c r="J9" s="881">
        <v>401</v>
      </c>
      <c r="K9" s="881">
        <v>63</v>
      </c>
      <c r="L9" s="881">
        <v>338</v>
      </c>
    </row>
    <row r="10" spans="1:18" s="1" customFormat="1" ht="15" customHeight="1">
      <c r="B10" s="4"/>
      <c r="C10" s="4"/>
      <c r="D10" s="4"/>
      <c r="E10" s="6"/>
      <c r="F10" s="880"/>
      <c r="G10" s="880"/>
      <c r="H10" s="880"/>
      <c r="I10" s="894">
        <v>2020</v>
      </c>
      <c r="J10" s="881">
        <v>413</v>
      </c>
      <c r="K10" s="881">
        <v>79</v>
      </c>
      <c r="L10" s="881">
        <v>334</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181</v>
      </c>
      <c r="K12" s="880">
        <v>21</v>
      </c>
      <c r="L12" s="880">
        <v>160</v>
      </c>
    </row>
    <row r="13" spans="1:18" s="1" customFormat="1" ht="15" customHeight="1">
      <c r="B13" s="291" t="s">
        <v>135</v>
      </c>
      <c r="C13" s="9"/>
      <c r="D13" s="9"/>
      <c r="E13" s="6"/>
      <c r="F13" s="880"/>
      <c r="G13" s="880"/>
      <c r="H13" s="880"/>
      <c r="I13" s="894">
        <v>2019</v>
      </c>
      <c r="J13" s="880">
        <v>151</v>
      </c>
      <c r="K13" s="880">
        <v>17</v>
      </c>
      <c r="L13" s="880">
        <v>134</v>
      </c>
    </row>
    <row r="14" spans="1:18" s="1" customFormat="1" ht="15" customHeight="1">
      <c r="B14" s="7"/>
      <c r="C14" s="9"/>
      <c r="D14" s="9"/>
      <c r="E14" s="6"/>
      <c r="F14" s="880"/>
      <c r="G14" s="880"/>
      <c r="H14" s="880"/>
      <c r="I14" s="894">
        <v>2020</v>
      </c>
      <c r="J14" s="880">
        <v>155</v>
      </c>
      <c r="K14" s="880">
        <v>23</v>
      </c>
      <c r="L14" s="880">
        <v>132</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134</v>
      </c>
      <c r="K16" s="880">
        <v>18</v>
      </c>
      <c r="L16" s="880">
        <v>116</v>
      </c>
      <c r="N16" s="618"/>
      <c r="O16" s="620"/>
      <c r="P16" s="620"/>
      <c r="Q16" s="620"/>
      <c r="R16" s="618"/>
    </row>
    <row r="17" spans="2:18" s="1" customFormat="1" ht="15" customHeight="1">
      <c r="B17" s="621"/>
      <c r="C17" s="9"/>
      <c r="D17" s="9"/>
      <c r="E17" s="6"/>
      <c r="F17" s="880"/>
      <c r="G17" s="880"/>
      <c r="H17" s="880"/>
      <c r="I17" s="894">
        <v>2019</v>
      </c>
      <c r="J17" s="880">
        <v>106</v>
      </c>
      <c r="K17" s="880">
        <v>13</v>
      </c>
      <c r="L17" s="880">
        <v>93</v>
      </c>
      <c r="N17" s="145"/>
      <c r="O17" s="620"/>
      <c r="P17" s="620"/>
      <c r="Q17" s="620"/>
      <c r="R17" s="618"/>
    </row>
    <row r="18" spans="2:18" s="1" customFormat="1" ht="15" customHeight="1">
      <c r="B18" s="621"/>
      <c r="C18" s="9"/>
      <c r="D18" s="9"/>
      <c r="E18" s="6"/>
      <c r="F18" s="880"/>
      <c r="G18" s="880"/>
      <c r="H18" s="880"/>
      <c r="I18" s="894">
        <v>2020</v>
      </c>
      <c r="J18" s="880">
        <v>110</v>
      </c>
      <c r="K18" s="880">
        <v>16</v>
      </c>
      <c r="L18" s="880">
        <v>94</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47</v>
      </c>
      <c r="K20" s="880">
        <v>3</v>
      </c>
      <c r="L20" s="880">
        <v>44</v>
      </c>
      <c r="N20" s="523"/>
      <c r="O20" s="620"/>
      <c r="P20" s="620"/>
      <c r="Q20" s="620"/>
      <c r="R20" s="523"/>
    </row>
    <row r="21" spans="2:18" s="1" customFormat="1" ht="15" customHeight="1">
      <c r="B21" s="35"/>
      <c r="C21" s="9"/>
      <c r="D21" s="9"/>
      <c r="E21" s="6"/>
      <c r="F21" s="880"/>
      <c r="G21" s="880"/>
      <c r="H21" s="880"/>
      <c r="I21" s="894">
        <v>2019</v>
      </c>
      <c r="J21" s="880">
        <v>45</v>
      </c>
      <c r="K21" s="880">
        <v>4</v>
      </c>
      <c r="L21" s="880">
        <v>41</v>
      </c>
      <c r="N21" s="523"/>
      <c r="O21" s="622"/>
      <c r="P21" s="622"/>
      <c r="Q21" s="622"/>
      <c r="R21" s="523"/>
    </row>
    <row r="22" spans="2:18" s="1" customFormat="1" ht="15" customHeight="1">
      <c r="B22" s="4"/>
      <c r="C22" s="9"/>
      <c r="D22" s="9"/>
      <c r="E22" s="6"/>
      <c r="F22" s="880"/>
      <c r="G22" s="880"/>
      <c r="H22" s="880"/>
      <c r="I22" s="894">
        <v>2020</v>
      </c>
      <c r="J22" s="880">
        <v>45</v>
      </c>
      <c r="K22" s="880">
        <v>7</v>
      </c>
      <c r="L22" s="880">
        <v>38</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227</v>
      </c>
      <c r="K24" s="880">
        <v>33</v>
      </c>
      <c r="L24" s="880">
        <v>194</v>
      </c>
      <c r="N24" s="425"/>
      <c r="O24" s="425"/>
      <c r="P24" s="425"/>
      <c r="Q24" s="425"/>
      <c r="R24" s="425"/>
    </row>
    <row r="25" spans="2:18" s="1" customFormat="1" ht="15" customHeight="1">
      <c r="B25" s="291" t="s">
        <v>93</v>
      </c>
      <c r="C25" s="9"/>
      <c r="D25" s="9"/>
      <c r="E25" s="6"/>
      <c r="F25" s="880"/>
      <c r="G25" s="880"/>
      <c r="H25" s="880"/>
      <c r="I25" s="894">
        <v>2019</v>
      </c>
      <c r="J25" s="880">
        <v>250</v>
      </c>
      <c r="K25" s="880">
        <v>46</v>
      </c>
      <c r="L25" s="880">
        <v>204</v>
      </c>
      <c r="N25" s="425"/>
      <c r="O25" s="425"/>
      <c r="P25" s="425"/>
      <c r="Q25" s="425"/>
      <c r="R25" s="425"/>
    </row>
    <row r="26" spans="2:18" s="1" customFormat="1" ht="15" customHeight="1">
      <c r="B26" s="4"/>
      <c r="C26" s="9"/>
      <c r="D26" s="9"/>
      <c r="E26" s="6"/>
      <c r="F26" s="880"/>
      <c r="G26" s="880"/>
      <c r="H26" s="880"/>
      <c r="I26" s="894">
        <v>2020</v>
      </c>
      <c r="J26" s="880">
        <v>258</v>
      </c>
      <c r="K26" s="880">
        <v>56</v>
      </c>
      <c r="L26" s="880">
        <v>202</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169</v>
      </c>
      <c r="K28" s="880">
        <v>25</v>
      </c>
      <c r="L28" s="880">
        <v>144</v>
      </c>
      <c r="N28" s="425"/>
      <c r="O28" s="425"/>
      <c r="P28" s="425"/>
      <c r="Q28" s="425"/>
      <c r="R28" s="425"/>
    </row>
    <row r="29" spans="2:18" s="1" customFormat="1" ht="15" customHeight="1">
      <c r="B29" s="291"/>
      <c r="C29" s="9"/>
      <c r="D29" s="9"/>
      <c r="E29" s="6"/>
      <c r="F29" s="880"/>
      <c r="G29" s="880"/>
      <c r="H29" s="880"/>
      <c r="I29" s="894">
        <v>2019</v>
      </c>
      <c r="J29" s="880">
        <v>187</v>
      </c>
      <c r="K29" s="880">
        <v>33</v>
      </c>
      <c r="L29" s="880">
        <v>154</v>
      </c>
      <c r="N29" s="425"/>
      <c r="O29" s="425"/>
      <c r="P29" s="425"/>
      <c r="Q29" s="425"/>
      <c r="R29" s="425"/>
    </row>
    <row r="30" spans="2:18" s="1" customFormat="1" ht="15" customHeight="1">
      <c r="B30" s="291"/>
      <c r="C30" s="9"/>
      <c r="D30" s="9"/>
      <c r="E30" s="6"/>
      <c r="F30" s="880"/>
      <c r="G30" s="880"/>
      <c r="H30" s="880"/>
      <c r="I30" s="894">
        <v>2020</v>
      </c>
      <c r="J30" s="880">
        <v>189</v>
      </c>
      <c r="K30" s="880">
        <v>38</v>
      </c>
      <c r="L30" s="880">
        <v>151</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58</v>
      </c>
      <c r="K32" s="880">
        <v>8</v>
      </c>
      <c r="L32" s="880">
        <v>50</v>
      </c>
      <c r="N32" s="425"/>
      <c r="O32" s="425"/>
      <c r="P32" s="425"/>
      <c r="Q32" s="425"/>
      <c r="R32" s="425"/>
    </row>
    <row r="33" spans="1:18" s="1" customFormat="1" ht="15" customHeight="1">
      <c r="B33" s="10"/>
      <c r="C33" s="9"/>
      <c r="D33" s="9"/>
      <c r="E33" s="6"/>
      <c r="F33" s="880"/>
      <c r="G33" s="880"/>
      <c r="H33" s="880"/>
      <c r="I33" s="894">
        <v>2019</v>
      </c>
      <c r="J33" s="880">
        <v>63</v>
      </c>
      <c r="K33" s="880">
        <v>13</v>
      </c>
      <c r="L33" s="880">
        <v>50</v>
      </c>
      <c r="N33" s="425"/>
      <c r="O33" s="425"/>
      <c r="P33" s="425"/>
      <c r="Q33" s="425"/>
      <c r="R33" s="425"/>
    </row>
    <row r="34" spans="1:18" s="1" customFormat="1" ht="15" customHeight="1">
      <c r="B34" s="10"/>
      <c r="C34" s="9"/>
      <c r="D34" s="9"/>
      <c r="E34" s="6"/>
      <c r="F34" s="880"/>
      <c r="G34" s="880"/>
      <c r="H34" s="880"/>
      <c r="I34" s="894">
        <v>2020</v>
      </c>
      <c r="J34" s="880">
        <v>69</v>
      </c>
      <c r="K34" s="880">
        <v>18</v>
      </c>
      <c r="L34" s="880">
        <v>51</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408</v>
      </c>
      <c r="K8" s="881">
        <v>54</v>
      </c>
      <c r="L8" s="881">
        <v>354</v>
      </c>
    </row>
    <row r="9" spans="1:17" s="1" customFormat="1" ht="15" customHeight="1">
      <c r="B9" s="7" t="s">
        <v>133</v>
      </c>
      <c r="C9" s="4"/>
      <c r="D9" s="4"/>
      <c r="E9" s="6"/>
      <c r="F9" s="880"/>
      <c r="G9" s="880"/>
      <c r="H9" s="880"/>
      <c r="I9" s="894">
        <v>2019</v>
      </c>
      <c r="J9" s="881">
        <v>401</v>
      </c>
      <c r="K9" s="881">
        <v>63</v>
      </c>
      <c r="L9" s="881">
        <v>338</v>
      </c>
    </row>
    <row r="10" spans="1:17" s="1" customFormat="1" ht="15" customHeight="1">
      <c r="B10" s="7"/>
      <c r="C10" s="4"/>
      <c r="D10" s="4"/>
      <c r="E10" s="6"/>
      <c r="F10" s="880"/>
      <c r="G10" s="880"/>
      <c r="H10" s="880"/>
      <c r="I10" s="894">
        <v>2020</v>
      </c>
      <c r="J10" s="881">
        <v>413</v>
      </c>
      <c r="K10" s="881">
        <v>79</v>
      </c>
      <c r="L10" s="881">
        <v>334</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181</v>
      </c>
      <c r="K12" s="880">
        <v>21</v>
      </c>
      <c r="L12" s="880">
        <v>160</v>
      </c>
    </row>
    <row r="13" spans="1:17" s="1" customFormat="1" ht="15" customHeight="1">
      <c r="B13" s="291" t="s">
        <v>135</v>
      </c>
      <c r="C13" s="9"/>
      <c r="D13" s="9"/>
      <c r="E13" s="6"/>
      <c r="F13" s="880"/>
      <c r="G13" s="880"/>
      <c r="H13" s="880"/>
      <c r="I13" s="894">
        <v>2019</v>
      </c>
      <c r="J13" s="880">
        <v>151</v>
      </c>
      <c r="K13" s="880">
        <v>17</v>
      </c>
      <c r="L13" s="880">
        <v>134</v>
      </c>
    </row>
    <row r="14" spans="1:17" s="1" customFormat="1" ht="15" customHeight="1">
      <c r="B14" s="7"/>
      <c r="C14" s="9"/>
      <c r="D14" s="9"/>
      <c r="E14" s="6"/>
      <c r="F14" s="880"/>
      <c r="G14" s="880"/>
      <c r="H14" s="880"/>
      <c r="I14" s="894">
        <v>2020</v>
      </c>
      <c r="J14" s="880">
        <v>155</v>
      </c>
      <c r="K14" s="880">
        <v>23</v>
      </c>
      <c r="L14" s="880">
        <v>132</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v>
      </c>
      <c r="K16" s="880">
        <v>1</v>
      </c>
      <c r="L16" s="880">
        <v>1</v>
      </c>
      <c r="O16" s="620"/>
      <c r="P16" s="620"/>
      <c r="Q16" s="620"/>
    </row>
    <row r="17" spans="1:18" s="1" customFormat="1" ht="15" customHeight="1">
      <c r="B17" s="291"/>
      <c r="C17" s="629"/>
      <c r="D17" s="9"/>
      <c r="E17" s="6"/>
      <c r="F17" s="880"/>
      <c r="G17" s="880"/>
      <c r="H17" s="880"/>
      <c r="I17" s="894">
        <v>2019</v>
      </c>
      <c r="J17" s="880">
        <v>2</v>
      </c>
      <c r="K17" s="880">
        <v>1</v>
      </c>
      <c r="L17" s="880">
        <v>1</v>
      </c>
      <c r="O17" s="620"/>
      <c r="P17" s="620"/>
      <c r="Q17" s="620"/>
      <c r="R17" s="120"/>
    </row>
    <row r="18" spans="1:18" s="1" customFormat="1" ht="15" customHeight="1">
      <c r="B18" s="291"/>
      <c r="C18" s="629"/>
      <c r="D18" s="9"/>
      <c r="E18" s="6"/>
      <c r="F18" s="901"/>
      <c r="G18" s="901"/>
      <c r="H18" s="901"/>
      <c r="I18" s="894">
        <v>2020</v>
      </c>
      <c r="J18" s="901">
        <v>2</v>
      </c>
      <c r="K18" s="901">
        <v>1</v>
      </c>
      <c r="L18" s="901">
        <v>1</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5</v>
      </c>
      <c r="K20" s="880">
        <v>2</v>
      </c>
      <c r="L20" s="880">
        <v>3</v>
      </c>
      <c r="O20" s="622"/>
      <c r="P20" s="622"/>
      <c r="Q20" s="622"/>
      <c r="R20" s="145"/>
    </row>
    <row r="21" spans="1:18" s="1" customFormat="1" ht="15" customHeight="1">
      <c r="B21" s="291"/>
      <c r="C21" s="629"/>
      <c r="D21" s="9"/>
      <c r="E21" s="6"/>
      <c r="F21" s="880"/>
      <c r="G21" s="880"/>
      <c r="H21" s="880"/>
      <c r="I21" s="894">
        <v>2019</v>
      </c>
      <c r="J21" s="880">
        <v>5</v>
      </c>
      <c r="K21" s="880">
        <v>3</v>
      </c>
      <c r="L21" s="880">
        <v>2</v>
      </c>
      <c r="O21" s="620"/>
      <c r="P21" s="620"/>
      <c r="Q21" s="620"/>
      <c r="R21" s="618"/>
    </row>
    <row r="22" spans="1:18" s="1" customFormat="1" ht="15" customHeight="1">
      <c r="B22" s="291"/>
      <c r="C22" s="629"/>
      <c r="D22" s="9"/>
      <c r="E22" s="6"/>
      <c r="F22" s="880"/>
      <c r="G22" s="880"/>
      <c r="H22" s="880"/>
      <c r="I22" s="894">
        <v>2020</v>
      </c>
      <c r="J22" s="880">
        <v>4</v>
      </c>
      <c r="K22" s="880">
        <v>3</v>
      </c>
      <c r="L22" s="880">
        <v>1</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174</v>
      </c>
      <c r="K28" s="880">
        <v>18</v>
      </c>
      <c r="L28" s="880">
        <v>156</v>
      </c>
    </row>
    <row r="29" spans="1:18" s="1" customFormat="1" ht="15" customHeight="1">
      <c r="B29" s="4"/>
      <c r="C29" s="9"/>
      <c r="D29" s="9"/>
      <c r="E29" s="6"/>
      <c r="F29" s="880"/>
      <c r="G29" s="880"/>
      <c r="H29" s="880"/>
      <c r="I29" s="894">
        <v>2019</v>
      </c>
      <c r="J29" s="880">
        <v>144</v>
      </c>
      <c r="K29" s="880">
        <v>13</v>
      </c>
      <c r="L29" s="880">
        <v>131</v>
      </c>
    </row>
    <row r="30" spans="1:18" s="1" customFormat="1" ht="15" customHeight="1">
      <c r="B30" s="4"/>
      <c r="C30" s="9"/>
      <c r="D30" s="9"/>
      <c r="E30" s="6"/>
      <c r="F30" s="880"/>
      <c r="G30" s="880"/>
      <c r="H30" s="880"/>
      <c r="I30" s="894">
        <v>2020</v>
      </c>
      <c r="J30" s="880">
        <v>149</v>
      </c>
      <c r="K30" s="880">
        <v>19</v>
      </c>
      <c r="L30" s="880">
        <v>130</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227</v>
      </c>
      <c r="K32" s="880">
        <v>33</v>
      </c>
      <c r="L32" s="880">
        <v>194</v>
      </c>
    </row>
    <row r="33" spans="2:18" s="1" customFormat="1" ht="15" customHeight="1">
      <c r="B33" s="291" t="s">
        <v>93</v>
      </c>
      <c r="C33" s="9"/>
      <c r="D33" s="9"/>
      <c r="E33" s="6"/>
      <c r="F33" s="880"/>
      <c r="G33" s="880"/>
      <c r="H33" s="880"/>
      <c r="I33" s="894">
        <v>2019</v>
      </c>
      <c r="J33" s="880">
        <v>250</v>
      </c>
      <c r="K33" s="880">
        <v>46</v>
      </c>
      <c r="L33" s="880">
        <v>204</v>
      </c>
    </row>
    <row r="34" spans="2:18" s="1" customFormat="1" ht="15" customHeight="1">
      <c r="B34" s="4"/>
      <c r="C34" s="9"/>
      <c r="D34" s="9"/>
      <c r="E34" s="6"/>
      <c r="F34" s="880"/>
      <c r="G34" s="880"/>
      <c r="H34" s="880"/>
      <c r="I34" s="894">
        <v>2020</v>
      </c>
      <c r="J34" s="880">
        <v>258</v>
      </c>
      <c r="K34" s="880">
        <v>56</v>
      </c>
      <c r="L34" s="880">
        <v>202</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3</v>
      </c>
      <c r="K36" s="880">
        <v>1</v>
      </c>
      <c r="L36" s="880">
        <v>2</v>
      </c>
      <c r="O36" s="618"/>
      <c r="P36" s="618"/>
      <c r="Q36" s="618"/>
      <c r="R36" s="618"/>
    </row>
    <row r="37" spans="2:18" s="1" customFormat="1" ht="15" customHeight="1">
      <c r="B37" s="291"/>
      <c r="C37" s="9"/>
      <c r="D37" s="9"/>
      <c r="E37" s="6"/>
      <c r="F37" s="880"/>
      <c r="G37" s="880"/>
      <c r="H37" s="880"/>
      <c r="I37" s="894">
        <v>2019</v>
      </c>
      <c r="J37" s="880">
        <v>3</v>
      </c>
      <c r="K37" s="880">
        <v>1</v>
      </c>
      <c r="L37" s="880">
        <v>2</v>
      </c>
      <c r="O37" s="618"/>
      <c r="P37" s="618"/>
      <c r="Q37" s="618"/>
      <c r="R37" s="618"/>
    </row>
    <row r="38" spans="2:18" s="1" customFormat="1" ht="15" customHeight="1">
      <c r="B38" s="291"/>
      <c r="C38" s="9"/>
      <c r="D38" s="9"/>
      <c r="E38" s="6"/>
      <c r="F38" s="901"/>
      <c r="G38" s="901"/>
      <c r="H38" s="901"/>
      <c r="I38" s="894">
        <v>2020</v>
      </c>
      <c r="J38" s="901">
        <v>3</v>
      </c>
      <c r="K38" s="901" t="s">
        <v>498</v>
      </c>
      <c r="L38" s="901">
        <v>3</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4</v>
      </c>
      <c r="K40" s="880">
        <v>3</v>
      </c>
      <c r="L40" s="880">
        <v>1</v>
      </c>
      <c r="O40" s="523"/>
      <c r="P40" s="620"/>
      <c r="Q40" s="620"/>
      <c r="R40" s="523"/>
    </row>
    <row r="41" spans="2:18" s="1" customFormat="1" ht="15" customHeight="1">
      <c r="B41" s="291"/>
      <c r="C41" s="9"/>
      <c r="D41" s="9"/>
      <c r="E41" s="6"/>
      <c r="F41" s="880"/>
      <c r="G41" s="880"/>
      <c r="H41" s="880"/>
      <c r="I41" s="894">
        <v>2019</v>
      </c>
      <c r="J41" s="880">
        <v>4</v>
      </c>
      <c r="K41" s="880">
        <v>2</v>
      </c>
      <c r="L41" s="880">
        <v>2</v>
      </c>
      <c r="O41" s="523"/>
      <c r="P41" s="620"/>
      <c r="Q41" s="620"/>
      <c r="R41" s="523"/>
    </row>
    <row r="42" spans="2:18" s="1" customFormat="1" ht="15" customHeight="1">
      <c r="B42" s="291"/>
      <c r="C42" s="9"/>
      <c r="D42" s="9"/>
      <c r="E42" s="6"/>
      <c r="F42" s="901"/>
      <c r="G42" s="901"/>
      <c r="H42" s="901"/>
      <c r="I42" s="894">
        <v>2020</v>
      </c>
      <c r="J42" s="901">
        <v>5</v>
      </c>
      <c r="K42" s="901">
        <v>2</v>
      </c>
      <c r="L42" s="901">
        <v>3</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v>
      </c>
      <c r="K44" s="880">
        <v>1</v>
      </c>
      <c r="L44" s="880" t="s">
        <v>498</v>
      </c>
      <c r="O44" s="523"/>
      <c r="P44" s="620"/>
      <c r="Q44" s="620"/>
      <c r="R44" s="618"/>
    </row>
    <row r="45" spans="2:18" s="1" customFormat="1" ht="15" customHeight="1">
      <c r="B45" s="111"/>
      <c r="C45" s="9"/>
      <c r="D45" s="9"/>
      <c r="E45" s="6"/>
      <c r="F45" s="880"/>
      <c r="G45" s="880"/>
      <c r="H45" s="880"/>
      <c r="I45" s="894">
        <v>2019</v>
      </c>
      <c r="J45" s="880" t="s">
        <v>498</v>
      </c>
      <c r="K45" s="880" t="s">
        <v>498</v>
      </c>
      <c r="L45" s="880" t="s">
        <v>498</v>
      </c>
      <c r="O45" s="523"/>
      <c r="P45" s="620"/>
      <c r="Q45" s="620"/>
      <c r="R45" s="618"/>
    </row>
    <row r="46" spans="2:18" s="1" customFormat="1" ht="15" customHeight="1">
      <c r="B46" s="631"/>
      <c r="C46" s="9"/>
      <c r="D46" s="9"/>
      <c r="E46" s="6"/>
      <c r="F46" s="880"/>
      <c r="G46" s="880"/>
      <c r="H46" s="880"/>
      <c r="I46" s="894">
        <v>2020</v>
      </c>
      <c r="J46" s="880">
        <v>1</v>
      </c>
      <c r="K46" s="880">
        <v>1</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219</v>
      </c>
      <c r="K48" s="880">
        <v>28</v>
      </c>
      <c r="L48" s="880">
        <v>191</v>
      </c>
      <c r="O48" s="618"/>
      <c r="P48" s="618"/>
      <c r="Q48" s="618"/>
      <c r="R48" s="618"/>
    </row>
    <row r="49" spans="1:16380" s="1" customFormat="1" ht="15" customHeight="1">
      <c r="B49" s="10"/>
      <c r="C49" s="9"/>
      <c r="D49" s="9"/>
      <c r="E49" s="6"/>
      <c r="F49" s="880"/>
      <c r="G49" s="880"/>
      <c r="H49" s="880"/>
      <c r="I49" s="894">
        <v>2019</v>
      </c>
      <c r="J49" s="880">
        <v>243</v>
      </c>
      <c r="K49" s="880">
        <v>43</v>
      </c>
      <c r="L49" s="880">
        <v>200</v>
      </c>
    </row>
    <row r="50" spans="1:16380" s="1" customFormat="1" ht="15" customHeight="1">
      <c r="B50" s="10"/>
      <c r="C50" s="9"/>
      <c r="D50" s="9"/>
      <c r="E50" s="6"/>
      <c r="F50" s="880"/>
      <c r="G50" s="880"/>
      <c r="H50" s="880"/>
      <c r="I50" s="894">
        <v>2020</v>
      </c>
      <c r="J50" s="880">
        <v>249</v>
      </c>
      <c r="K50" s="880">
        <v>53</v>
      </c>
      <c r="L50" s="880">
        <v>196</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408</v>
      </c>
      <c r="K8" s="881">
        <v>54</v>
      </c>
      <c r="L8" s="881">
        <v>354</v>
      </c>
    </row>
    <row r="9" spans="1:18" s="1" customFormat="1" ht="15" customHeight="1">
      <c r="B9" s="7" t="s">
        <v>133</v>
      </c>
      <c r="C9" s="4"/>
      <c r="D9" s="4"/>
      <c r="E9" s="6"/>
      <c r="F9" s="880"/>
      <c r="G9" s="880"/>
      <c r="H9" s="880"/>
      <c r="I9" s="907">
        <v>2019</v>
      </c>
      <c r="J9" s="881">
        <v>401</v>
      </c>
      <c r="K9" s="881">
        <v>63</v>
      </c>
      <c r="L9" s="881">
        <v>338</v>
      </c>
    </row>
    <row r="10" spans="1:18" s="1" customFormat="1" ht="15" customHeight="1">
      <c r="B10" s="7"/>
      <c r="C10" s="4"/>
      <c r="D10" s="4"/>
      <c r="E10" s="6"/>
      <c r="F10" s="880"/>
      <c r="G10" s="880"/>
      <c r="H10" s="880"/>
      <c r="I10" s="907">
        <v>2020</v>
      </c>
      <c r="J10" s="881">
        <v>413</v>
      </c>
      <c r="K10" s="881">
        <v>79</v>
      </c>
      <c r="L10" s="881">
        <v>334</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181</v>
      </c>
      <c r="K12" s="880">
        <v>21</v>
      </c>
      <c r="L12" s="880">
        <v>160</v>
      </c>
    </row>
    <row r="13" spans="1:18" s="1" customFormat="1" ht="15" customHeight="1">
      <c r="B13" s="291" t="s">
        <v>135</v>
      </c>
      <c r="C13" s="9"/>
      <c r="D13" s="9"/>
      <c r="E13" s="6"/>
      <c r="F13" s="880"/>
      <c r="G13" s="880"/>
      <c r="H13" s="880"/>
      <c r="I13" s="907">
        <v>2019</v>
      </c>
      <c r="J13" s="880">
        <v>151</v>
      </c>
      <c r="K13" s="880">
        <v>17</v>
      </c>
      <c r="L13" s="880">
        <v>134</v>
      </c>
    </row>
    <row r="14" spans="1:18" s="1" customFormat="1" ht="15" customHeight="1">
      <c r="B14" s="7"/>
      <c r="C14" s="9"/>
      <c r="D14" s="9"/>
      <c r="E14" s="6"/>
      <c r="F14" s="880"/>
      <c r="G14" s="880"/>
      <c r="H14" s="880"/>
      <c r="I14" s="907">
        <v>2020</v>
      </c>
      <c r="J14" s="880">
        <v>155</v>
      </c>
      <c r="K14" s="880">
        <v>23</v>
      </c>
      <c r="L14" s="880">
        <v>132</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12</v>
      </c>
      <c r="K16" s="880">
        <v>6</v>
      </c>
      <c r="L16" s="880">
        <v>6</v>
      </c>
      <c r="N16" s="425"/>
      <c r="O16" s="620"/>
      <c r="P16" s="620"/>
      <c r="Q16" s="620"/>
      <c r="R16" s="618"/>
    </row>
    <row r="17" spans="2:18" s="1" customFormat="1" ht="15" customHeight="1">
      <c r="B17" s="291"/>
      <c r="C17" s="9"/>
      <c r="D17" s="9"/>
      <c r="E17" s="6"/>
      <c r="F17" s="880"/>
      <c r="G17" s="880"/>
      <c r="H17" s="880"/>
      <c r="I17" s="907">
        <v>2019</v>
      </c>
      <c r="J17" s="880">
        <v>11</v>
      </c>
      <c r="K17" s="880">
        <v>6</v>
      </c>
      <c r="L17" s="880">
        <v>5</v>
      </c>
      <c r="N17" s="425"/>
      <c r="O17" s="620"/>
      <c r="P17" s="620"/>
      <c r="Q17" s="620"/>
      <c r="R17" s="618"/>
    </row>
    <row r="18" spans="2:18" s="1" customFormat="1" ht="15" customHeight="1">
      <c r="B18" s="291"/>
      <c r="C18" s="9"/>
      <c r="D18" s="9"/>
      <c r="E18" s="6"/>
      <c r="F18" s="901"/>
      <c r="G18" s="901"/>
      <c r="H18" s="901"/>
      <c r="I18" s="907">
        <v>2020</v>
      </c>
      <c r="J18" s="901">
        <v>12</v>
      </c>
      <c r="K18" s="901">
        <v>7</v>
      </c>
      <c r="L18" s="901">
        <v>5</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165</v>
      </c>
      <c r="K20" s="880">
        <v>13</v>
      </c>
      <c r="L20" s="880">
        <v>152</v>
      </c>
      <c r="N20" s="425"/>
      <c r="O20" s="620"/>
      <c r="P20" s="620"/>
      <c r="Q20" s="620"/>
      <c r="R20" s="618"/>
    </row>
    <row r="21" spans="2:18" s="1" customFormat="1" ht="15" customHeight="1">
      <c r="B21" s="801" t="s">
        <v>452</v>
      </c>
      <c r="C21" s="9"/>
      <c r="D21" s="9"/>
      <c r="E21" s="6"/>
      <c r="F21" s="880"/>
      <c r="G21" s="880"/>
      <c r="H21" s="880"/>
      <c r="I21" s="907">
        <v>2019</v>
      </c>
      <c r="J21" s="880">
        <v>136</v>
      </c>
      <c r="K21" s="880">
        <v>10</v>
      </c>
      <c r="L21" s="880">
        <v>126</v>
      </c>
      <c r="N21" s="425"/>
      <c r="O21" s="622"/>
      <c r="P21" s="622"/>
      <c r="Q21" s="622"/>
      <c r="R21" s="618"/>
    </row>
    <row r="22" spans="2:18" s="1" customFormat="1" ht="15" customHeight="1">
      <c r="B22" s="291"/>
      <c r="C22" s="9"/>
      <c r="D22" s="9"/>
      <c r="E22" s="6"/>
      <c r="F22" s="880"/>
      <c r="G22" s="880"/>
      <c r="H22" s="880"/>
      <c r="I22" s="907">
        <v>2020</v>
      </c>
      <c r="J22" s="880">
        <v>139</v>
      </c>
      <c r="K22" s="880">
        <v>15</v>
      </c>
      <c r="L22" s="880">
        <v>124</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2</v>
      </c>
      <c r="K24" s="880">
        <v>2</v>
      </c>
      <c r="L24" s="880" t="s">
        <v>498</v>
      </c>
      <c r="N24" s="425"/>
      <c r="O24" s="620"/>
      <c r="P24" s="620"/>
      <c r="Q24" s="620"/>
      <c r="R24" s="618"/>
    </row>
    <row r="25" spans="2:18" s="1" customFormat="1" ht="15" customHeight="1">
      <c r="B25" s="802" t="s">
        <v>455</v>
      </c>
      <c r="C25" s="9"/>
      <c r="D25" s="9"/>
      <c r="E25" s="6"/>
      <c r="F25" s="880"/>
      <c r="G25" s="880"/>
      <c r="H25" s="880"/>
      <c r="I25" s="907">
        <v>2019</v>
      </c>
      <c r="J25" s="880">
        <v>1</v>
      </c>
      <c r="K25" s="880">
        <v>1</v>
      </c>
      <c r="L25" s="880" t="s">
        <v>498</v>
      </c>
      <c r="N25" s="425"/>
      <c r="O25" s="620"/>
      <c r="P25" s="620"/>
      <c r="Q25" s="620"/>
      <c r="R25" s="618"/>
    </row>
    <row r="26" spans="2:18" s="1" customFormat="1" ht="15" customHeight="1">
      <c r="B26" s="631"/>
      <c r="C26" s="9"/>
      <c r="D26" s="9"/>
      <c r="E26" s="6"/>
      <c r="F26" s="880"/>
      <c r="G26" s="880"/>
      <c r="H26" s="880"/>
      <c r="I26" s="907">
        <v>2020</v>
      </c>
      <c r="J26" s="880">
        <v>1</v>
      </c>
      <c r="K26" s="880">
        <v>1</v>
      </c>
      <c r="L26" s="880" t="s">
        <v>498</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2</v>
      </c>
      <c r="K32" s="880" t="s">
        <v>498</v>
      </c>
      <c r="L32" s="880">
        <v>2</v>
      </c>
      <c r="P32" s="618"/>
      <c r="Q32" s="618"/>
    </row>
    <row r="33" spans="2:19" s="1" customFormat="1" ht="15" customHeight="1">
      <c r="B33" s="803" t="s">
        <v>459</v>
      </c>
      <c r="C33" s="9"/>
      <c r="D33" s="9"/>
      <c r="E33" s="6"/>
      <c r="F33" s="880"/>
      <c r="G33" s="880"/>
      <c r="H33" s="880"/>
      <c r="I33" s="907">
        <v>2019</v>
      </c>
      <c r="J33" s="880">
        <v>3</v>
      </c>
      <c r="K33" s="880" t="s">
        <v>498</v>
      </c>
      <c r="L33" s="880">
        <v>3</v>
      </c>
      <c r="N33" s="618"/>
      <c r="O33" s="618"/>
      <c r="P33" s="618"/>
      <c r="Q33" s="618"/>
      <c r="R33" s="618"/>
      <c r="S33" s="618"/>
    </row>
    <row r="34" spans="2:19" s="1" customFormat="1" ht="15" customHeight="1">
      <c r="B34" s="4"/>
      <c r="C34" s="9"/>
      <c r="D34" s="9"/>
      <c r="E34" s="6"/>
      <c r="F34" s="880"/>
      <c r="G34" s="880"/>
      <c r="H34" s="880"/>
      <c r="I34" s="907">
        <v>2020</v>
      </c>
      <c r="J34" s="880">
        <v>3</v>
      </c>
      <c r="K34" s="880" t="s">
        <v>498</v>
      </c>
      <c r="L34" s="880">
        <v>3</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227</v>
      </c>
      <c r="K36" s="880">
        <v>33</v>
      </c>
      <c r="L36" s="880">
        <v>194</v>
      </c>
      <c r="M36" s="33"/>
    </row>
    <row r="37" spans="2:19" s="1" customFormat="1" ht="15" customHeight="1">
      <c r="B37" s="291" t="s">
        <v>93</v>
      </c>
      <c r="C37" s="9"/>
      <c r="D37" s="9"/>
      <c r="E37" s="6"/>
      <c r="F37" s="880"/>
      <c r="G37" s="880"/>
      <c r="H37" s="880"/>
      <c r="I37" s="907">
        <v>2019</v>
      </c>
      <c r="J37" s="880">
        <v>250</v>
      </c>
      <c r="K37" s="880">
        <v>46</v>
      </c>
      <c r="L37" s="880">
        <v>204</v>
      </c>
      <c r="M37" s="33"/>
    </row>
    <row r="38" spans="2:19" s="1" customFormat="1" ht="15" customHeight="1">
      <c r="B38" s="4"/>
      <c r="C38" s="9"/>
      <c r="D38" s="9"/>
      <c r="E38" s="6"/>
      <c r="F38" s="880"/>
      <c r="G38" s="880"/>
      <c r="H38" s="880"/>
      <c r="I38" s="907">
        <v>2020</v>
      </c>
      <c r="J38" s="880">
        <v>258</v>
      </c>
      <c r="K38" s="880">
        <v>56</v>
      </c>
      <c r="L38" s="880">
        <v>202</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21</v>
      </c>
      <c r="K40" s="880">
        <v>7</v>
      </c>
      <c r="L40" s="880">
        <v>14</v>
      </c>
    </row>
    <row r="41" spans="2:19" s="1" customFormat="1" ht="15" customHeight="1">
      <c r="B41" s="291"/>
      <c r="C41" s="629"/>
      <c r="D41" s="9"/>
      <c r="E41" s="6"/>
      <c r="F41" s="880"/>
      <c r="G41" s="880"/>
      <c r="H41" s="880"/>
      <c r="I41" s="907">
        <v>2019</v>
      </c>
      <c r="J41" s="880">
        <v>27</v>
      </c>
      <c r="K41" s="880">
        <v>11</v>
      </c>
      <c r="L41" s="880">
        <v>16</v>
      </c>
    </row>
    <row r="42" spans="2:19" s="1" customFormat="1" ht="15" customHeight="1">
      <c r="B42" s="291"/>
      <c r="C42" s="629"/>
      <c r="D42" s="9"/>
      <c r="E42" s="6"/>
      <c r="F42" s="880"/>
      <c r="G42" s="880"/>
      <c r="H42" s="880"/>
      <c r="I42" s="907">
        <v>2020</v>
      </c>
      <c r="J42" s="880">
        <v>29</v>
      </c>
      <c r="K42" s="880">
        <v>13</v>
      </c>
      <c r="L42" s="880">
        <v>16</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196</v>
      </c>
      <c r="K44" s="880">
        <v>24</v>
      </c>
      <c r="L44" s="880">
        <v>172</v>
      </c>
    </row>
    <row r="45" spans="2:19" s="1" customFormat="1" ht="15" customHeight="1">
      <c r="B45" s="801" t="s">
        <v>452</v>
      </c>
      <c r="C45" s="629"/>
      <c r="D45" s="9"/>
      <c r="E45" s="6"/>
      <c r="F45" s="880"/>
      <c r="G45" s="880"/>
      <c r="H45" s="880"/>
      <c r="I45" s="907">
        <v>2019</v>
      </c>
      <c r="J45" s="880">
        <v>215</v>
      </c>
      <c r="K45" s="880">
        <v>34</v>
      </c>
      <c r="L45" s="880">
        <v>181</v>
      </c>
    </row>
    <row r="46" spans="2:19" s="1" customFormat="1" ht="15" customHeight="1">
      <c r="B46" s="291"/>
      <c r="C46" s="629"/>
      <c r="D46" s="9"/>
      <c r="E46" s="6"/>
      <c r="F46" s="880"/>
      <c r="G46" s="880"/>
      <c r="H46" s="880"/>
      <c r="I46" s="907">
        <v>2020</v>
      </c>
      <c r="J46" s="880">
        <v>221</v>
      </c>
      <c r="K46" s="880">
        <v>42</v>
      </c>
      <c r="L46" s="880">
        <v>179</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2</v>
      </c>
      <c r="K48" s="880" t="s">
        <v>498</v>
      </c>
      <c r="L48" s="880">
        <v>2</v>
      </c>
    </row>
    <row r="49" spans="1:13" s="1" customFormat="1" ht="15" customHeight="1">
      <c r="B49" s="802" t="s">
        <v>455</v>
      </c>
      <c r="C49" s="629"/>
      <c r="D49" s="9"/>
      <c r="E49" s="6"/>
      <c r="F49" s="880"/>
      <c r="G49" s="880"/>
      <c r="H49" s="880"/>
      <c r="I49" s="907">
        <v>2019</v>
      </c>
      <c r="J49" s="880">
        <v>3</v>
      </c>
      <c r="K49" s="880">
        <v>1</v>
      </c>
      <c r="L49" s="880">
        <v>2</v>
      </c>
    </row>
    <row r="50" spans="1:13" s="1" customFormat="1" ht="15" customHeight="1">
      <c r="B50" s="631"/>
      <c r="C50" s="629"/>
      <c r="D50" s="9"/>
      <c r="E50" s="6"/>
      <c r="F50" s="880"/>
      <c r="G50" s="880"/>
      <c r="H50" s="880"/>
      <c r="I50" s="907">
        <v>2020</v>
      </c>
      <c r="J50" s="880">
        <v>3</v>
      </c>
      <c r="K50" s="880">
        <v>1</v>
      </c>
      <c r="L50" s="880">
        <v>2</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8</v>
      </c>
      <c r="K56" s="880">
        <v>2</v>
      </c>
      <c r="L56" s="880">
        <v>6</v>
      </c>
    </row>
    <row r="57" spans="1:13" s="1" customFormat="1" ht="15" customHeight="1">
      <c r="B57" s="803" t="s">
        <v>459</v>
      </c>
      <c r="C57" s="9"/>
      <c r="D57" s="9"/>
      <c r="E57" s="6"/>
      <c r="F57" s="880"/>
      <c r="G57" s="880"/>
      <c r="H57" s="880"/>
      <c r="I57" s="907">
        <v>2019</v>
      </c>
      <c r="J57" s="880">
        <v>5</v>
      </c>
      <c r="K57" s="880" t="s">
        <v>498</v>
      </c>
      <c r="L57" s="880">
        <v>5</v>
      </c>
    </row>
    <row r="58" spans="1:13" s="1" customFormat="1" ht="15" customHeight="1">
      <c r="B58" s="10"/>
      <c r="C58" s="9"/>
      <c r="D58" s="9"/>
      <c r="E58" s="6"/>
      <c r="F58" s="880"/>
      <c r="G58" s="880"/>
      <c r="H58" s="880"/>
      <c r="I58" s="907">
        <v>2020</v>
      </c>
      <c r="J58" s="880">
        <v>5</v>
      </c>
      <c r="K58" s="880" t="s">
        <v>498</v>
      </c>
      <c r="L58" s="880">
        <v>5</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408</v>
      </c>
      <c r="K8" s="881">
        <v>54</v>
      </c>
      <c r="L8" s="881">
        <v>354</v>
      </c>
    </row>
    <row r="9" spans="1:19" s="1" customFormat="1" ht="15" customHeight="1">
      <c r="B9" s="4" t="s">
        <v>133</v>
      </c>
      <c r="C9" s="4"/>
      <c r="D9" s="4"/>
      <c r="E9" s="6"/>
      <c r="F9" s="880"/>
      <c r="G9" s="880"/>
      <c r="H9" s="880"/>
      <c r="I9" s="907">
        <v>2019</v>
      </c>
      <c r="J9" s="881">
        <v>401</v>
      </c>
      <c r="K9" s="881">
        <v>63</v>
      </c>
      <c r="L9" s="881">
        <v>338</v>
      </c>
    </row>
    <row r="10" spans="1:19" s="1" customFormat="1" ht="15" customHeight="1">
      <c r="B10" s="4"/>
      <c r="C10" s="4"/>
      <c r="D10" s="4"/>
      <c r="E10" s="6"/>
      <c r="F10" s="880"/>
      <c r="G10" s="880"/>
      <c r="H10" s="880"/>
      <c r="I10" s="907">
        <v>2020</v>
      </c>
      <c r="J10" s="881">
        <v>413</v>
      </c>
      <c r="K10" s="881">
        <v>79</v>
      </c>
      <c r="L10" s="881">
        <v>334</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181</v>
      </c>
      <c r="K12" s="880">
        <v>21</v>
      </c>
      <c r="L12" s="880">
        <v>160</v>
      </c>
      <c r="N12" s="618"/>
      <c r="O12" s="425"/>
      <c r="P12" s="425"/>
      <c r="Q12" s="425"/>
      <c r="R12" s="425"/>
      <c r="S12" s="425"/>
    </row>
    <row r="13" spans="1:19" s="1" customFormat="1" ht="15" customHeight="1">
      <c r="B13" s="291" t="s">
        <v>135</v>
      </c>
      <c r="C13" s="9"/>
      <c r="D13" s="9"/>
      <c r="E13" s="6"/>
      <c r="F13" s="880"/>
      <c r="G13" s="880"/>
      <c r="H13" s="880"/>
      <c r="I13" s="907">
        <v>2019</v>
      </c>
      <c r="J13" s="880">
        <v>151</v>
      </c>
      <c r="K13" s="880">
        <v>17</v>
      </c>
      <c r="L13" s="880">
        <v>134</v>
      </c>
      <c r="N13" s="120"/>
      <c r="O13" s="425"/>
      <c r="P13" s="425"/>
      <c r="Q13" s="425"/>
      <c r="R13" s="425"/>
      <c r="S13" s="425"/>
    </row>
    <row r="14" spans="1:19" s="1" customFormat="1" ht="15" customHeight="1">
      <c r="B14" s="7"/>
      <c r="C14" s="9"/>
      <c r="D14" s="9"/>
      <c r="E14" s="6"/>
      <c r="F14" s="880"/>
      <c r="G14" s="880"/>
      <c r="H14" s="880"/>
      <c r="I14" s="907">
        <v>2020</v>
      </c>
      <c r="J14" s="880">
        <v>155</v>
      </c>
      <c r="K14" s="880">
        <v>23</v>
      </c>
      <c r="L14" s="880">
        <v>132</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2</v>
      </c>
      <c r="K20" s="880" t="s">
        <v>498</v>
      </c>
      <c r="L20" s="880">
        <v>2</v>
      </c>
      <c r="N20" s="639"/>
      <c r="O20" s="639"/>
      <c r="P20" s="639"/>
      <c r="Q20" s="639"/>
      <c r="R20" s="436"/>
      <c r="S20" s="436"/>
    </row>
    <row r="21" spans="2:19" s="162" customFormat="1" ht="15" customHeight="1">
      <c r="B21" s="801" t="s">
        <v>463</v>
      </c>
      <c r="C21" s="9"/>
      <c r="D21" s="9"/>
      <c r="E21" s="6"/>
      <c r="F21" s="880"/>
      <c r="G21" s="880"/>
      <c r="H21" s="880"/>
      <c r="I21" s="907">
        <v>2019</v>
      </c>
      <c r="J21" s="880" t="s">
        <v>498</v>
      </c>
      <c r="K21" s="880" t="s">
        <v>498</v>
      </c>
      <c r="L21" s="880" t="s">
        <v>498</v>
      </c>
      <c r="N21" s="638"/>
      <c r="O21" s="638"/>
      <c r="P21" s="638"/>
      <c r="Q21" s="638"/>
      <c r="R21" s="436"/>
      <c r="S21" s="436"/>
    </row>
    <row r="22" spans="2:19" s="162" customFormat="1" ht="15" customHeight="1">
      <c r="B22" s="291"/>
      <c r="C22" s="9"/>
      <c r="D22" s="9"/>
      <c r="E22" s="6"/>
      <c r="F22" s="880"/>
      <c r="G22" s="880"/>
      <c r="H22" s="880"/>
      <c r="I22" s="907">
        <v>2020</v>
      </c>
      <c r="J22" s="880">
        <v>1</v>
      </c>
      <c r="K22" s="880" t="s">
        <v>498</v>
      </c>
      <c r="L22" s="880">
        <v>1</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120</v>
      </c>
      <c r="K24" s="880">
        <v>15</v>
      </c>
      <c r="L24" s="880">
        <v>105</v>
      </c>
      <c r="N24" s="638"/>
      <c r="O24" s="638"/>
      <c r="P24" s="638"/>
      <c r="Q24" s="638"/>
      <c r="R24" s="436"/>
      <c r="S24" s="436"/>
    </row>
    <row r="25" spans="2:19" s="162" customFormat="1" ht="15" customHeight="1">
      <c r="B25" s="802" t="s">
        <v>465</v>
      </c>
      <c r="C25" s="9"/>
      <c r="D25" s="9"/>
      <c r="E25" s="6"/>
      <c r="F25" s="880"/>
      <c r="G25" s="880"/>
      <c r="H25" s="880"/>
      <c r="I25" s="907">
        <v>2019</v>
      </c>
      <c r="J25" s="880">
        <v>99</v>
      </c>
      <c r="K25" s="880">
        <v>13</v>
      </c>
      <c r="L25" s="880">
        <v>86</v>
      </c>
      <c r="N25" s="639"/>
      <c r="O25" s="639"/>
      <c r="P25" s="639"/>
      <c r="Q25" s="639"/>
      <c r="R25" s="436"/>
      <c r="S25" s="436"/>
    </row>
    <row r="26" spans="2:19" s="162" customFormat="1" ht="15" customHeight="1">
      <c r="B26" s="631"/>
      <c r="C26" s="9"/>
      <c r="D26" s="9"/>
      <c r="E26" s="6"/>
      <c r="F26" s="880"/>
      <c r="G26" s="880"/>
      <c r="H26" s="880"/>
      <c r="I26" s="907">
        <v>2020</v>
      </c>
      <c r="J26" s="880">
        <v>107</v>
      </c>
      <c r="K26" s="880">
        <v>18</v>
      </c>
      <c r="L26" s="880">
        <v>89</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59</v>
      </c>
      <c r="K28" s="880">
        <v>6</v>
      </c>
      <c r="L28" s="880">
        <v>53</v>
      </c>
      <c r="N28" s="637"/>
      <c r="O28" s="637"/>
      <c r="P28" s="637"/>
      <c r="Q28" s="637"/>
      <c r="R28" s="637"/>
    </row>
    <row r="29" spans="2:19" s="162" customFormat="1" ht="15" customHeight="1">
      <c r="B29" s="802" t="s">
        <v>467</v>
      </c>
      <c r="C29" s="9"/>
      <c r="D29" s="9"/>
      <c r="E29" s="6"/>
      <c r="F29" s="880"/>
      <c r="G29" s="880"/>
      <c r="H29" s="880"/>
      <c r="I29" s="907">
        <v>2019</v>
      </c>
      <c r="J29" s="880">
        <v>52</v>
      </c>
      <c r="K29" s="880">
        <v>4</v>
      </c>
      <c r="L29" s="880">
        <v>48</v>
      </c>
      <c r="N29" s="637"/>
      <c r="O29" s="637"/>
      <c r="P29" s="637"/>
      <c r="Q29" s="637"/>
      <c r="R29" s="637"/>
    </row>
    <row r="30" spans="2:19" s="162" customFormat="1" ht="15" customHeight="1">
      <c r="B30" s="4"/>
      <c r="C30" s="9"/>
      <c r="D30" s="9"/>
      <c r="E30" s="6"/>
      <c r="F30" s="880"/>
      <c r="G30" s="880"/>
      <c r="H30" s="880"/>
      <c r="I30" s="907">
        <v>2020</v>
      </c>
      <c r="J30" s="880">
        <v>47</v>
      </c>
      <c r="K30" s="880">
        <v>5</v>
      </c>
      <c r="L30" s="880">
        <v>42</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227</v>
      </c>
      <c r="K32" s="880">
        <v>33</v>
      </c>
      <c r="L32" s="880">
        <v>194</v>
      </c>
    </row>
    <row r="33" spans="2:14" s="162" customFormat="1" ht="15" customHeight="1">
      <c r="B33" s="291" t="s">
        <v>93</v>
      </c>
      <c r="C33" s="9"/>
      <c r="D33" s="9"/>
      <c r="E33" s="6"/>
      <c r="F33" s="880"/>
      <c r="G33" s="880"/>
      <c r="H33" s="880"/>
      <c r="I33" s="907">
        <v>2019</v>
      </c>
      <c r="J33" s="880">
        <v>250</v>
      </c>
      <c r="K33" s="880">
        <v>46</v>
      </c>
      <c r="L33" s="880">
        <v>204</v>
      </c>
    </row>
    <row r="34" spans="2:14" s="162" customFormat="1" ht="15" customHeight="1">
      <c r="B34" s="4"/>
      <c r="C34" s="9"/>
      <c r="D34" s="9"/>
      <c r="E34" s="6"/>
      <c r="F34" s="880"/>
      <c r="G34" s="880"/>
      <c r="H34" s="880"/>
      <c r="I34" s="907">
        <v>2020</v>
      </c>
      <c r="J34" s="880">
        <v>258</v>
      </c>
      <c r="K34" s="880">
        <v>56</v>
      </c>
      <c r="L34" s="880">
        <v>202</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3</v>
      </c>
      <c r="K40" s="880" t="s">
        <v>498</v>
      </c>
      <c r="L40" s="880">
        <v>3</v>
      </c>
      <c r="N40" s="638"/>
    </row>
    <row r="41" spans="2:14" s="162" customFormat="1" ht="15" customHeight="1">
      <c r="B41" s="801" t="s">
        <v>463</v>
      </c>
      <c r="C41" s="9"/>
      <c r="D41" s="9"/>
      <c r="E41" s="6"/>
      <c r="F41" s="880"/>
      <c r="G41" s="880"/>
      <c r="H41" s="880"/>
      <c r="I41" s="907">
        <v>2019</v>
      </c>
      <c r="J41" s="880">
        <v>5</v>
      </c>
      <c r="K41" s="880" t="s">
        <v>498</v>
      </c>
      <c r="L41" s="880">
        <v>5</v>
      </c>
    </row>
    <row r="42" spans="2:14" s="162" customFormat="1" ht="15" customHeight="1">
      <c r="B42" s="291"/>
      <c r="C42" s="9"/>
      <c r="D42" s="9"/>
      <c r="E42" s="6"/>
      <c r="F42" s="880"/>
      <c r="G42" s="880"/>
      <c r="H42" s="880"/>
      <c r="I42" s="907">
        <v>2020</v>
      </c>
      <c r="J42" s="880">
        <v>4</v>
      </c>
      <c r="K42" s="880" t="s">
        <v>498</v>
      </c>
      <c r="L42" s="880">
        <v>4</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180</v>
      </c>
      <c r="K44" s="880">
        <v>29</v>
      </c>
      <c r="L44" s="880">
        <v>151</v>
      </c>
    </row>
    <row r="45" spans="2:14" s="162" customFormat="1" ht="15" customHeight="1">
      <c r="B45" s="802" t="s">
        <v>465</v>
      </c>
      <c r="C45" s="9"/>
      <c r="D45" s="9"/>
      <c r="E45" s="6"/>
      <c r="F45" s="880"/>
      <c r="G45" s="880"/>
      <c r="H45" s="880"/>
      <c r="I45" s="907">
        <v>2019</v>
      </c>
      <c r="J45" s="880">
        <v>191</v>
      </c>
      <c r="K45" s="880">
        <v>37</v>
      </c>
      <c r="L45" s="880">
        <v>154</v>
      </c>
    </row>
    <row r="46" spans="2:14" s="162" customFormat="1" ht="15" customHeight="1">
      <c r="B46" s="631"/>
      <c r="C46" s="9"/>
      <c r="D46" s="9"/>
      <c r="E46" s="6"/>
      <c r="F46" s="880"/>
      <c r="G46" s="880"/>
      <c r="H46" s="880"/>
      <c r="I46" s="907">
        <v>2020</v>
      </c>
      <c r="J46" s="880">
        <v>199</v>
      </c>
      <c r="K46" s="880">
        <v>45</v>
      </c>
      <c r="L46" s="880">
        <v>154</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44</v>
      </c>
      <c r="K48" s="880">
        <v>4</v>
      </c>
      <c r="L48" s="880">
        <v>40</v>
      </c>
    </row>
    <row r="49" spans="1:14" s="162" customFormat="1" ht="15" customHeight="1">
      <c r="B49" s="802" t="s">
        <v>467</v>
      </c>
      <c r="C49" s="9"/>
      <c r="D49" s="9"/>
      <c r="E49" s="6"/>
      <c r="F49" s="880"/>
      <c r="G49" s="880"/>
      <c r="H49" s="880"/>
      <c r="I49" s="907">
        <v>2019</v>
      </c>
      <c r="J49" s="880">
        <v>54</v>
      </c>
      <c r="K49" s="880">
        <v>9</v>
      </c>
      <c r="L49" s="880">
        <v>45</v>
      </c>
    </row>
    <row r="50" spans="1:14" s="162" customFormat="1" ht="15" customHeight="1">
      <c r="B50" s="10"/>
      <c r="C50" s="9"/>
      <c r="D50" s="9"/>
      <c r="E50" s="6"/>
      <c r="F50" s="880"/>
      <c r="G50" s="880"/>
      <c r="H50" s="880"/>
      <c r="I50" s="907">
        <v>2020</v>
      </c>
      <c r="J50" s="880">
        <v>55</v>
      </c>
      <c r="K50" s="880">
        <v>11</v>
      </c>
      <c r="L50" s="880">
        <v>44</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2</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2</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97.1</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0.5</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2.4</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61.1</v>
      </c>
      <c r="H26" s="715"/>
    </row>
    <row r="27" spans="1:9" s="685" customFormat="1" ht="15" customHeight="1">
      <c r="B27" s="697" t="s">
        <v>5</v>
      </c>
      <c r="C27" s="716"/>
      <c r="D27" s="716"/>
      <c r="G27" s="306"/>
      <c r="H27" s="699"/>
    </row>
    <row r="28" spans="1:9" s="685" customFormat="1" ht="15" customHeight="1">
      <c r="B28" s="717" t="s">
        <v>400</v>
      </c>
      <c r="C28" s="718"/>
      <c r="D28" s="718"/>
      <c r="E28" s="712"/>
      <c r="G28" s="669">
        <v>35.799999999999997</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3.2</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76</v>
      </c>
      <c r="L11" s="934">
        <v>63</v>
      </c>
      <c r="M11" s="934">
        <v>13</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46</v>
      </c>
      <c r="L14" s="935">
        <v>36</v>
      </c>
      <c r="M14" s="935">
        <v>10</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4</v>
      </c>
      <c r="L17" s="935">
        <v>3</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13</v>
      </c>
      <c r="L20" s="935">
        <v>12</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13</v>
      </c>
      <c r="L23" s="935">
        <v>12</v>
      </c>
      <c r="M23" s="935" t="s">
        <v>534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14</v>
      </c>
      <c r="L26" s="935">
        <v>14</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167</v>
      </c>
      <c r="L29" s="935">
        <v>137</v>
      </c>
      <c r="M29" s="935">
        <v>30</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493</v>
      </c>
      <c r="L32" s="935">
        <v>433</v>
      </c>
      <c r="M32" s="935">
        <v>60</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4146</v>
      </c>
      <c r="L35" s="935">
        <v>3635</v>
      </c>
      <c r="M35" s="935">
        <v>511</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4146</v>
      </c>
      <c r="L12" s="938">
        <v>3635</v>
      </c>
      <c r="M12" s="938">
        <v>511</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3</v>
      </c>
      <c r="L15" s="937">
        <v>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16</v>
      </c>
      <c r="L18" s="937">
        <v>12</v>
      </c>
      <c r="M18" s="937">
        <v>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2000</v>
      </c>
      <c r="L21" s="937">
        <v>1758</v>
      </c>
      <c r="M21" s="937">
        <v>242</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348</v>
      </c>
      <c r="L25" s="937">
        <v>287</v>
      </c>
      <c r="M25" s="937">
        <v>61</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94</v>
      </c>
      <c r="L28" s="937">
        <v>78</v>
      </c>
      <c r="M28" s="937">
        <v>16</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3</v>
      </c>
      <c r="L31" s="937">
        <v>3</v>
      </c>
      <c r="M31" s="937" t="s">
        <v>493</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1555</v>
      </c>
      <c r="L34" s="937">
        <v>1390</v>
      </c>
      <c r="M34" s="937">
        <v>165</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158</v>
      </c>
      <c r="L37" s="937">
        <v>54</v>
      </c>
      <c r="M37" s="937">
        <v>104</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25</v>
      </c>
      <c r="L43" s="937">
        <v>22</v>
      </c>
      <c r="M43" s="937">
        <v>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487</v>
      </c>
      <c r="L46" s="937">
        <v>88</v>
      </c>
      <c r="M46" s="937">
        <v>399</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50</v>
      </c>
      <c r="L49" s="937">
        <v>29</v>
      </c>
      <c r="M49" s="937">
        <v>21</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264</v>
      </c>
      <c r="L52" s="937">
        <v>34</v>
      </c>
      <c r="M52" s="937">
        <v>230</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173</v>
      </c>
      <c r="L55" s="937">
        <v>25</v>
      </c>
      <c r="M55" s="937">
        <v>148</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1462</v>
      </c>
      <c r="L58" s="937">
        <v>1316</v>
      </c>
      <c r="M58" s="937">
        <v>146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154</v>
      </c>
      <c r="L63" s="937">
        <v>124</v>
      </c>
      <c r="M63" s="937">
        <v>30</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389</v>
      </c>
      <c r="L66" s="937">
        <v>341</v>
      </c>
      <c r="M66" s="937">
        <v>48</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22</v>
      </c>
      <c r="L69" s="937">
        <v>21</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81</v>
      </c>
      <c r="L72" s="937">
        <v>63</v>
      </c>
      <c r="M72" s="937">
        <v>18</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286</v>
      </c>
      <c r="L75" s="939">
        <v>257</v>
      </c>
      <c r="M75" s="939">
        <v>29</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14</v>
      </c>
      <c r="J8" s="198">
        <v>13</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13</v>
      </c>
      <c r="J11" s="198">
        <v>8</v>
      </c>
      <c r="K11" s="935">
        <v>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22</v>
      </c>
      <c r="J14" s="198">
        <v>21</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348</v>
      </c>
      <c r="J17" s="198">
        <v>287</v>
      </c>
      <c r="K17" s="935">
        <v>61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94</v>
      </c>
      <c r="J20" s="198">
        <v>78</v>
      </c>
      <c r="K20" s="935">
        <v>16</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19</v>
      </c>
      <c r="J23" s="198">
        <v>17</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E1437E-37C3-40BC-AF24-9FC8349C801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F9" s="984" t="s">
        <v>549</v>
      </c>
      <c r="G9" s="984"/>
      <c r="H9" s="984"/>
      <c r="I9" s="984"/>
      <c r="J9" s="984"/>
      <c r="K9" s="985"/>
      <c r="L9" s="986"/>
    </row>
    <row r="10" spans="1:12" ht="5.25" customHeight="1">
      <c r="A10" s="982"/>
      <c r="B10" s="983"/>
      <c r="C10" s="983"/>
      <c r="D10" s="987"/>
      <c r="E10" s="987"/>
      <c r="F10" s="987"/>
      <c r="G10" s="987"/>
      <c r="H10" s="987"/>
      <c r="I10" s="987"/>
      <c r="J10" s="987"/>
      <c r="K10" s="985"/>
      <c r="L10" s="986"/>
    </row>
    <row r="11" spans="1:12" ht="21" customHeight="1" thickBot="1">
      <c r="A11" s="988"/>
      <c r="B11" s="989"/>
      <c r="C11" s="989"/>
      <c r="D11" s="990"/>
      <c r="E11" s="990"/>
      <c r="F11" s="990" t="s">
        <v>550</v>
      </c>
      <c r="G11" s="990"/>
      <c r="H11" s="990" t="s">
        <v>503</v>
      </c>
      <c r="I11" s="990"/>
      <c r="J11" s="990" t="s">
        <v>551</v>
      </c>
      <c r="K11" s="991"/>
      <c r="L11" s="986"/>
    </row>
    <row r="12" spans="1:12" ht="22.5" customHeight="1">
      <c r="B12" s="992"/>
      <c r="C12" s="986"/>
      <c r="D12" s="986"/>
      <c r="E12" s="982"/>
      <c r="F12" s="993"/>
      <c r="G12" s="993"/>
      <c r="H12" s="993"/>
      <c r="J12" s="993"/>
      <c r="L12" s="986"/>
    </row>
    <row r="13" spans="1:12" ht="15" customHeight="1">
      <c r="B13" s="994" t="s">
        <v>552</v>
      </c>
      <c r="C13" s="986"/>
      <c r="D13" s="986"/>
      <c r="E13" s="982"/>
      <c r="F13" s="993"/>
      <c r="G13" s="993"/>
      <c r="H13" s="993"/>
      <c r="J13" s="993"/>
      <c r="L13" s="986"/>
    </row>
    <row r="14" spans="1:12" ht="15" customHeight="1">
      <c r="B14" s="995" t="s">
        <v>553</v>
      </c>
      <c r="C14" s="986"/>
      <c r="D14" s="986"/>
      <c r="E14" s="982"/>
      <c r="F14" s="993"/>
      <c r="G14" s="993"/>
      <c r="H14" s="993"/>
      <c r="J14" s="993"/>
      <c r="L14" s="986"/>
    </row>
    <row r="15" spans="1:12" ht="15" customHeight="1">
      <c r="D15" s="978"/>
      <c r="E15" s="975"/>
      <c r="F15" s="975"/>
      <c r="G15" s="975"/>
      <c r="H15" s="975"/>
      <c r="J15" s="975"/>
      <c r="K15" s="996"/>
      <c r="L15" s="996"/>
    </row>
    <row r="16" spans="1:12" ht="15" customHeight="1">
      <c r="B16" s="994" t="s">
        <v>554</v>
      </c>
      <c r="C16" s="997"/>
      <c r="D16" s="998"/>
      <c r="E16" s="998"/>
      <c r="F16" s="998">
        <v>8.6999999999999993</v>
      </c>
      <c r="G16" s="998"/>
      <c r="H16" s="998">
        <v>11.5</v>
      </c>
      <c r="J16" s="998">
        <v>14.4</v>
      </c>
      <c r="K16" s="999"/>
      <c r="L16" s="1000"/>
    </row>
    <row r="17" spans="2:12" ht="15" customHeight="1">
      <c r="B17" s="995"/>
      <c r="C17" s="997"/>
      <c r="D17" s="975"/>
      <c r="E17" s="975"/>
      <c r="F17" s="975"/>
      <c r="G17" s="975"/>
      <c r="H17" s="975"/>
      <c r="J17" s="975"/>
      <c r="K17" s="999"/>
      <c r="L17" s="1000"/>
    </row>
    <row r="18" spans="2:12" ht="15" customHeight="1">
      <c r="B18" s="994" t="s">
        <v>555</v>
      </c>
      <c r="C18" s="997"/>
      <c r="D18" s="998"/>
      <c r="E18" s="998"/>
      <c r="F18" s="998">
        <v>0.8</v>
      </c>
      <c r="G18" s="998"/>
      <c r="H18" s="998">
        <v>0.9</v>
      </c>
      <c r="J18" s="998">
        <v>0.7</v>
      </c>
      <c r="K18" s="999"/>
      <c r="L18" s="1000"/>
    </row>
    <row r="19" spans="2:12" ht="15" customHeight="1">
      <c r="B19" s="995" t="s">
        <v>556</v>
      </c>
      <c r="C19" s="997"/>
      <c r="D19" s="975"/>
      <c r="E19" s="975"/>
      <c r="F19" s="975"/>
      <c r="G19" s="975"/>
      <c r="H19" s="975"/>
      <c r="J19" s="975"/>
      <c r="K19" s="999"/>
      <c r="L19" s="1000"/>
    </row>
    <row r="20" spans="2:12" ht="15" customHeight="1">
      <c r="B20" s="995"/>
      <c r="C20" s="997"/>
      <c r="D20" s="975"/>
      <c r="E20" s="975"/>
      <c r="F20" s="975"/>
      <c r="G20" s="975"/>
      <c r="H20" s="975"/>
      <c r="J20" s="975"/>
      <c r="K20" s="999"/>
      <c r="L20" s="1000"/>
    </row>
    <row r="21" spans="2:12" ht="15" customHeight="1">
      <c r="B21" s="994" t="s">
        <v>557</v>
      </c>
      <c r="C21" s="997"/>
      <c r="D21" s="998"/>
      <c r="E21" s="998"/>
      <c r="F21" s="998">
        <v>1.6</v>
      </c>
      <c r="G21" s="998"/>
      <c r="H21" s="998">
        <v>2.2000000000000002</v>
      </c>
      <c r="J21" s="998">
        <v>0.7</v>
      </c>
      <c r="K21" s="999"/>
      <c r="L21" s="1000"/>
    </row>
    <row r="22" spans="2:12" ht="15" customHeight="1">
      <c r="B22" s="995" t="s">
        <v>558</v>
      </c>
      <c r="C22" s="997"/>
      <c r="D22" s="975"/>
      <c r="E22" s="975"/>
      <c r="F22" s="975"/>
      <c r="G22" s="975"/>
      <c r="H22" s="975"/>
      <c r="J22" s="975"/>
      <c r="K22" s="999"/>
      <c r="L22" s="1000"/>
    </row>
    <row r="23" spans="2:12" ht="15" customHeight="1">
      <c r="B23" s="995"/>
      <c r="C23" s="997"/>
      <c r="D23" s="975"/>
      <c r="E23" s="975"/>
      <c r="F23" s="975"/>
      <c r="G23" s="975"/>
      <c r="H23" s="975"/>
      <c r="J23" s="975"/>
      <c r="K23" s="999"/>
      <c r="L23" s="1000"/>
    </row>
    <row r="24" spans="2:12" ht="15" customHeight="1">
      <c r="B24" s="994" t="s">
        <v>559</v>
      </c>
      <c r="C24" s="997"/>
      <c r="D24" s="998"/>
      <c r="E24" s="998"/>
      <c r="F24" s="998">
        <v>0.4</v>
      </c>
      <c r="G24" s="998"/>
      <c r="H24" s="998">
        <v>0.7</v>
      </c>
      <c r="J24" s="998">
        <v>0.6</v>
      </c>
      <c r="K24" s="999"/>
      <c r="L24" s="1000"/>
    </row>
    <row r="25" spans="2:12" ht="15" customHeight="1">
      <c r="B25" s="995" t="s">
        <v>560</v>
      </c>
      <c r="C25" s="997"/>
      <c r="D25" s="975"/>
      <c r="E25" s="975"/>
      <c r="F25" s="975"/>
      <c r="G25" s="975"/>
      <c r="H25" s="975"/>
      <c r="J25" s="975"/>
      <c r="K25" s="999"/>
      <c r="L25" s="1000"/>
    </row>
    <row r="26" spans="2:12" ht="15" customHeight="1">
      <c r="B26" s="995"/>
      <c r="C26" s="997"/>
      <c r="D26" s="975"/>
      <c r="E26" s="975"/>
      <c r="F26" s="975"/>
      <c r="G26" s="975"/>
      <c r="H26" s="975"/>
      <c r="J26" s="975"/>
      <c r="K26" s="999"/>
      <c r="L26" s="1000"/>
    </row>
    <row r="27" spans="2:12" ht="15" customHeight="1">
      <c r="B27" s="994" t="s">
        <v>561</v>
      </c>
      <c r="C27" s="997"/>
      <c r="D27" s="998"/>
      <c r="E27" s="998"/>
      <c r="F27" s="998">
        <v>6.6</v>
      </c>
      <c r="G27" s="998"/>
      <c r="H27" s="998">
        <v>8</v>
      </c>
      <c r="J27" s="998">
        <v>9.8000000000000007</v>
      </c>
      <c r="K27" s="999"/>
      <c r="L27" s="1000"/>
    </row>
    <row r="28" spans="2:12" ht="15" customHeight="1">
      <c r="B28" s="995" t="s">
        <v>562</v>
      </c>
      <c r="C28" s="997"/>
      <c r="D28" s="975"/>
      <c r="E28" s="975"/>
      <c r="F28" s="975"/>
      <c r="G28" s="975"/>
      <c r="H28" s="975"/>
      <c r="J28" s="975"/>
      <c r="K28" s="999"/>
      <c r="L28" s="1000"/>
    </row>
    <row r="29" spans="2:12" ht="15" customHeight="1">
      <c r="B29" s="995"/>
      <c r="C29" s="997"/>
      <c r="D29" s="975"/>
      <c r="E29" s="975"/>
      <c r="F29" s="975"/>
      <c r="G29" s="975"/>
      <c r="H29" s="975"/>
      <c r="J29" s="975"/>
      <c r="K29" s="999"/>
      <c r="L29" s="1000"/>
    </row>
    <row r="30" spans="2:12" ht="15" customHeight="1">
      <c r="B30" s="994" t="s">
        <v>563</v>
      </c>
      <c r="C30" s="997"/>
      <c r="D30" s="998"/>
      <c r="E30" s="998"/>
      <c r="F30" s="998">
        <v>2.2000000000000002</v>
      </c>
      <c r="G30" s="998"/>
      <c r="H30" s="998">
        <v>2.5</v>
      </c>
      <c r="J30" s="998">
        <v>2.9</v>
      </c>
      <c r="K30" s="999"/>
      <c r="L30" s="1000"/>
    </row>
    <row r="31" spans="2:12" ht="15" customHeight="1">
      <c r="B31" s="995" t="s">
        <v>564</v>
      </c>
      <c r="C31" s="997"/>
      <c r="D31" s="978"/>
      <c r="E31" s="978"/>
      <c r="F31" s="978"/>
      <c r="G31" s="978"/>
      <c r="H31" s="978"/>
      <c r="J31" s="978"/>
      <c r="K31" s="999"/>
      <c r="L31" s="1000"/>
    </row>
    <row r="32" spans="2:12" ht="15" customHeight="1">
      <c r="B32" s="995"/>
      <c r="C32" s="997"/>
      <c r="D32" s="978"/>
      <c r="E32" s="978"/>
      <c r="F32" s="978"/>
      <c r="G32" s="978"/>
      <c r="H32" s="978"/>
      <c r="J32" s="978"/>
      <c r="K32" s="999"/>
      <c r="L32" s="1000"/>
    </row>
    <row r="33" spans="1:15" ht="15" customHeight="1">
      <c r="B33" s="994" t="s">
        <v>565</v>
      </c>
      <c r="C33" s="997"/>
      <c r="D33" s="997"/>
      <c r="E33" s="997"/>
      <c r="F33" s="997">
        <v>1.3</v>
      </c>
      <c r="G33" s="997"/>
      <c r="H33" s="997">
        <v>1.6</v>
      </c>
      <c r="J33" s="997">
        <v>2.2000000000000002</v>
      </c>
      <c r="K33" s="999"/>
      <c r="L33" s="1000"/>
    </row>
    <row r="34" spans="1:15" ht="15" customHeight="1">
      <c r="B34" s="995"/>
      <c r="C34" s="997"/>
      <c r="D34" s="975"/>
      <c r="E34" s="975"/>
      <c r="F34" s="975"/>
      <c r="G34" s="975"/>
      <c r="H34" s="975"/>
      <c r="J34" s="975"/>
      <c r="K34" s="999"/>
      <c r="L34" s="1000"/>
    </row>
    <row r="35" spans="1:15" ht="15" customHeight="1">
      <c r="B35" s="994" t="s">
        <v>566</v>
      </c>
      <c r="C35" s="997"/>
      <c r="D35" s="998"/>
      <c r="E35" s="998"/>
      <c r="F35" s="998">
        <v>3.4</v>
      </c>
      <c r="G35" s="998"/>
      <c r="H35" s="998">
        <v>4.7</v>
      </c>
      <c r="J35" s="998">
        <v>5</v>
      </c>
      <c r="K35" s="999"/>
      <c r="L35" s="1000"/>
    </row>
    <row r="36" spans="1:15" ht="15" customHeight="1">
      <c r="B36" s="995" t="s">
        <v>567</v>
      </c>
      <c r="C36" s="997"/>
      <c r="D36" s="978"/>
      <c r="E36" s="978"/>
      <c r="F36" s="978"/>
      <c r="G36" s="978"/>
      <c r="H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568</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569</v>
      </c>
      <c r="C43" s="1002"/>
      <c r="D43" s="1002"/>
      <c r="E43" s="1002"/>
      <c r="F43" s="1003"/>
      <c r="G43" s="1003"/>
      <c r="H43" s="1003"/>
      <c r="I43" s="1003"/>
      <c r="J43" s="1003"/>
      <c r="K43" s="1007"/>
      <c r="L43" s="996"/>
    </row>
    <row r="44" spans="1:15" ht="15" customHeight="1">
      <c r="A44" s="1002"/>
      <c r="B44" s="1009" t="s">
        <v>570</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571</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572</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573</v>
      </c>
    </row>
    <row r="52" spans="2:12" ht="15.75" customHeight="1">
      <c r="B52" s="1016"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79912F-FA65-4B11-A01F-1E079B1FC41E}">
  <sheetPr codeName="Sheet28">
    <pageSetUpPr fitToPage="1"/>
  </sheetPr>
  <dimension ref="B2:J23"/>
  <sheetViews>
    <sheetView tabSelected="1" view="pageBreakPreview" zoomScale="110" zoomScaleNormal="80" zoomScaleSheetLayoutView="110" workbookViewId="0">
      <selection sqref="A1:XFD1048576"/>
    </sheetView>
  </sheetViews>
  <sheetFormatPr defaultRowHeight="16.5"/>
  <cols>
    <col min="1" max="1" width="2.28515625" style="1019" customWidth="1"/>
    <col min="2" max="2" width="11.8554687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0">
      <c r="B2" s="1017" t="s">
        <v>575</v>
      </c>
      <c r="C2" s="1018" t="s">
        <v>576</v>
      </c>
      <c r="E2" s="1020"/>
      <c r="F2" s="1020"/>
      <c r="G2" s="1020"/>
      <c r="H2" s="1020"/>
      <c r="I2" s="1020"/>
    </row>
    <row r="3" spans="2:10" ht="29.45" customHeight="1">
      <c r="B3" s="1021" t="s">
        <v>577</v>
      </c>
      <c r="C3" s="1022" t="s">
        <v>578</v>
      </c>
      <c r="D3" s="1022"/>
      <c r="E3" s="1022"/>
      <c r="F3" s="1022"/>
      <c r="G3" s="1022"/>
      <c r="H3" s="1022"/>
      <c r="I3" s="1022"/>
    </row>
    <row r="4" spans="2:10" ht="17.25" thickBot="1">
      <c r="D4" s="1020"/>
      <c r="E4" s="1020"/>
      <c r="F4" s="1020"/>
      <c r="G4" s="1020"/>
      <c r="H4" s="1020"/>
      <c r="I4" s="1020"/>
    </row>
    <row r="5" spans="2:10" ht="99" customHeight="1" thickTop="1" thickBot="1">
      <c r="B5" s="1023" t="s">
        <v>579</v>
      </c>
      <c r="C5" s="1023"/>
      <c r="D5" s="1024" t="s">
        <v>580</v>
      </c>
      <c r="E5" s="1025">
        <v>2016</v>
      </c>
      <c r="F5" s="1025">
        <v>2017</v>
      </c>
      <c r="G5" s="1025">
        <v>2018</v>
      </c>
      <c r="H5" s="1025">
        <v>2019</v>
      </c>
      <c r="I5" s="1025">
        <v>2020</v>
      </c>
    </row>
    <row r="6" spans="2:10" ht="30" customHeight="1">
      <c r="B6" s="1026" t="s">
        <v>581</v>
      </c>
      <c r="C6" s="1027" t="s">
        <v>582</v>
      </c>
      <c r="D6" s="1028" t="s">
        <v>583</v>
      </c>
      <c r="E6" s="1029">
        <v>24.8</v>
      </c>
      <c r="F6" s="1029">
        <v>24.3</v>
      </c>
      <c r="G6" s="1029">
        <v>24.4</v>
      </c>
      <c r="H6" s="1029">
        <v>24.5</v>
      </c>
      <c r="I6" s="1029">
        <v>24.3</v>
      </c>
    </row>
    <row r="7" spans="2:10" ht="30" customHeight="1">
      <c r="B7" s="1026"/>
      <c r="C7" s="1030"/>
      <c r="D7" s="1031" t="s">
        <v>584</v>
      </c>
      <c r="E7" s="1032">
        <v>33.200000000000003</v>
      </c>
      <c r="F7" s="1032">
        <v>32.1</v>
      </c>
      <c r="G7" s="1032">
        <v>32.9</v>
      </c>
      <c r="H7" s="1032">
        <v>32.799999999999997</v>
      </c>
      <c r="I7" s="1032">
        <v>32.200000000000003</v>
      </c>
    </row>
    <row r="8" spans="2:10" ht="42.6" customHeight="1">
      <c r="B8" s="1026"/>
      <c r="C8" s="1033" t="s">
        <v>585</v>
      </c>
      <c r="D8" s="1034" t="s">
        <v>586</v>
      </c>
      <c r="E8" s="1035">
        <v>2087</v>
      </c>
      <c r="F8" s="1035">
        <v>3144.7</v>
      </c>
      <c r="G8" s="1035">
        <v>2326.8000000000002</v>
      </c>
      <c r="H8" s="1035">
        <v>2535.1999999999998</v>
      </c>
      <c r="I8" s="1035">
        <v>3456.6</v>
      </c>
    </row>
    <row r="9" spans="2:10" ht="30" customHeight="1">
      <c r="B9" s="1026"/>
      <c r="C9" s="1030"/>
      <c r="D9" s="1036" t="s">
        <v>587</v>
      </c>
      <c r="E9" s="1032">
        <v>157</v>
      </c>
      <c r="F9" s="1032">
        <v>205</v>
      </c>
      <c r="G9" s="1032">
        <v>189</v>
      </c>
      <c r="H9" s="1032">
        <v>152</v>
      </c>
      <c r="I9" s="1032">
        <v>208</v>
      </c>
    </row>
    <row r="10" spans="2:10" ht="39.6" customHeight="1" thickBot="1">
      <c r="B10" s="1037"/>
      <c r="C10" s="1038" t="s">
        <v>588</v>
      </c>
      <c r="D10" s="1039" t="s">
        <v>589</v>
      </c>
      <c r="E10" s="1040">
        <v>79.2</v>
      </c>
      <c r="F10" s="1040">
        <v>80.8</v>
      </c>
      <c r="G10" s="1040">
        <v>78.8</v>
      </c>
      <c r="H10" s="1040">
        <v>78.7</v>
      </c>
      <c r="I10" s="1040">
        <v>82.4</v>
      </c>
    </row>
    <row r="11" spans="2:10">
      <c r="I11" s="1041"/>
      <c r="J11" s="1041" t="s">
        <v>590</v>
      </c>
    </row>
    <row r="12" spans="2:10">
      <c r="I12" s="1042"/>
      <c r="J12" s="1042" t="s">
        <v>591</v>
      </c>
    </row>
    <row r="14" spans="2:10">
      <c r="B14" s="1043" t="s">
        <v>592</v>
      </c>
      <c r="C14" s="1044"/>
    </row>
    <row r="15" spans="2:10">
      <c r="B15" s="1043"/>
      <c r="C15" s="1044"/>
    </row>
    <row r="16" spans="2:10" ht="30" customHeight="1">
      <c r="B16" s="1045" t="s">
        <v>593</v>
      </c>
      <c r="C16" s="1045"/>
      <c r="D16" s="1045"/>
      <c r="E16" s="1045"/>
      <c r="F16" s="1045"/>
      <c r="G16" s="1045"/>
      <c r="H16" s="1045"/>
      <c r="I16" s="1045"/>
    </row>
    <row r="17" spans="2:3">
      <c r="B17" s="1046" t="s">
        <v>594</v>
      </c>
      <c r="C17" s="1046"/>
    </row>
    <row r="19" spans="2:3">
      <c r="B19" s="1043"/>
    </row>
    <row r="20" spans="2:3">
      <c r="B20" s="1046"/>
    </row>
    <row r="22" spans="2:3">
      <c r="B22" s="1043"/>
    </row>
    <row r="23" spans="2:3">
      <c r="B23" s="1046"/>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6"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