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1612F33F-99DF-4EE5-A8DB-D0BBFF809E2C}"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986" uniqueCount="595">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Sarikei, Sarawak, 2020</t>
  </si>
  <si>
    <t>: Selected statistics of basic information, Parliament of Sarikei, Sarawak, 2020</t>
  </si>
  <si>
    <t>N.46
Meradong</t>
  </si>
  <si>
    <t>N.45
Repok</t>
  </si>
  <si>
    <t>P.208
SARIKEI</t>
  </si>
  <si>
    <t>n.a</t>
  </si>
  <si>
    <t>: Statistik utama penduduk pada tahun banci, Sarawak</t>
  </si>
  <si>
    <t>: Principal statistics of population on census year, Sarawak</t>
  </si>
  <si>
    <t>: Statistik utama penduduk pada tahun banci, Sarawak (samb.)</t>
  </si>
  <si>
    <t>: Principal statistics of population on census year, Sarawak (cont'd)</t>
  </si>
  <si>
    <t>-</t>
  </si>
  <si>
    <t>: Statistik terpilih penduduk, Parlimen Sarikei, Sarawak, 2020</t>
  </si>
  <si>
    <t>: Selected statistics of population, Parliament of Sarikei, Sarawak, 2020</t>
  </si>
  <si>
    <t>: Statistik terpilih penduduk, Parlimen Sarikei, Sarawak, 2020 (samb.)</t>
  </si>
  <si>
    <t>: Selected statistics of population, Parliament of Sarikei, Sarawak, 2020 (cont'd)</t>
  </si>
  <si>
    <t>Sarikei</t>
  </si>
  <si>
    <t>Repok</t>
  </si>
  <si>
    <t>Meradong</t>
  </si>
  <si>
    <t>: Bilangan kelahiran hidup dan kematian mengikut jantina, Parlimen Sarikei, Sarawak, 2020</t>
  </si>
  <si>
    <t>: Number of live births and deaths by sex, Parliament of Sarikei, Sarawak, 2020</t>
  </si>
  <si>
    <t>: Statistik terpilih perumahan, Parlimen Sarikei, Sarawak, 2019</t>
  </si>
  <si>
    <t>: Selected statistics on housing, Parliament of Sarikei, Sarawak, 2019</t>
  </si>
  <si>
    <t>: Statistik terpilih guna tenaga, Parlimen Sarikei, Sarawak, 2020</t>
  </si>
  <si>
    <t>: Selected statistics on employment, Parliament of Sarikei, Sarawak, 2020</t>
  </si>
  <si>
    <t>: Statistik terpilih pendapatan isi rumah, Parlimen Sarikei, Sarawak, 2019</t>
  </si>
  <si>
    <t>: Selected statistics of household income, Parliament of Sarikei, Sarawak, 2019</t>
  </si>
  <si>
    <t>: Statistik terpilih pendidikan, Parlimen Sarikei, Sarawak, 2020</t>
  </si>
  <si>
    <t>: Selected statistics of education, Parliament of Sarikei, Sarawak, 2020</t>
  </si>
  <si>
    <t>: Statistik terpilih kesihatan, Parlimen Sarikei, Sarawak, 2020</t>
  </si>
  <si>
    <t>: Selected statistics of health, Parliament of Sarikei, Sarawak, 2020</t>
  </si>
  <si>
    <t>: Statistik kemiskinan berdaftar dengan eKasih mengikut jantina, Parlimen Sarikei, Sarawak</t>
  </si>
  <si>
    <t>: Statistics of poverty registered with eKasih by sex, Parliament of Sarikei, Sarawak</t>
  </si>
  <si>
    <t>: Statistik kemiskinan berdaftar dengan eKasih mengikut kumpulan etnik, Parlimen Sarikei, Sarawak</t>
  </si>
  <si>
    <t>: Statistics of poverty registered with eKasih by ethnic group, Parliament of Sarikei, Sarawak</t>
  </si>
  <si>
    <t>: Statistik kemiskinan berdaftar dengan eKasih mengikut agama, Parlimen Sarikei, Sarawak</t>
  </si>
  <si>
    <t>: Statistics of poverty registered with eKasih by religion, Parliament of Sarikei, Sarawak</t>
  </si>
  <si>
    <t>: Statistik kemiskinan berdaftar dengan eKasih mengikut kumpulan umur, Parlimen Sarikei, Sarawak</t>
  </si>
  <si>
    <t>: Statistics of poverty registered with eKasih by age group, Parliament of Sarikei, Sarawak</t>
  </si>
  <si>
    <t>: Statistik terpilih keselamatan awam, Parlimen Sarikei, Sarawak, 2020</t>
  </si>
  <si>
    <t>: Selected statistics of public safety, Parliament of Sarikei, Sarawak, 2020</t>
  </si>
  <si>
    <t>: Statistik terpilih internet dan media sosial, Parlimen Sarikei, Sarawak, 2020</t>
  </si>
  <si>
    <t>: Selected statistics of internet and social media, Parliament of Sarikei, Sarawak, 2020</t>
  </si>
  <si>
    <t>: Akses kepada kemudahan asas kepada isi rumah, Parlimen Sarikei, Sarawak, 2019</t>
  </si>
  <si>
    <t>: Access to basic amenities for households, Parliament of Sarikei, Sarawak, 2019</t>
  </si>
  <si>
    <t>: Bilangan pertubuhan/ syarikat perniagaan mengikut sektor, Parlimen Sarikei, Sarawak, 2022</t>
  </si>
  <si>
    <t>:  Number of establishments/ businesses by sector, Parliament of Sarikei, Sarawak, 2022</t>
  </si>
  <si>
    <t>*</t>
  </si>
  <si>
    <t>: Bilangan pertubuhan/ syarikat perniagaan terpilih sektor Perkhidmatan, Parlimen Sarikei, Sarawak, 2022</t>
  </si>
  <si>
    <t>: Number of establishments/ businesses by sector, Parliament of Sarikei, Sarawak, 2022</t>
  </si>
  <si>
    <t>: Statistik terpilih perkhidmatan, Parlimen Sarikei, Sarawak, 2022</t>
  </si>
  <si>
    <t>: Bilangan fasiliti awam, Parlimen Sarikei, Sarawak, 2022</t>
  </si>
  <si>
    <t>: Number of public facilities, Parliament of Sarikei, Sarawak, 2022</t>
  </si>
  <si>
    <t>: Bilangan fasiliti awam, Parlimen Sarikei, Sarawak, 2022 (samb.)</t>
  </si>
  <si>
    <t>: Number of public facilities, Parliament of Sarikei, Sarawak, 2022 (cont'd)</t>
  </si>
  <si>
    <t>: Statistik lain-lain, Parlimen Sarikei, Sarawak, 2022</t>
  </si>
  <si>
    <t>: Other statistics, Parliament of Sarikei, Sarawak, 2022</t>
  </si>
  <si>
    <t>Jadual 13.0</t>
  </si>
  <si>
    <t>: Statistik terpilih Penggunaan Per Kapita item pertanian, Parlimen Sarikei, Sarawak, 
  2020</t>
  </si>
  <si>
    <t>Table 13.0</t>
  </si>
  <si>
    <t xml:space="preserve">: Selected statistics on Per Capita Consumption of agricultural item, Parliament of 
  Sarikei, Sarawak,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Maradong</t>
  </si>
  <si>
    <t>Sibu</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Sarikei, Sarawak, 2016-2020</t>
  </si>
  <si>
    <t>Table 14.0:</t>
  </si>
  <si>
    <t>Mean temperature, rainfall volume and mean relative humidity, Parliament of Sarikei, Sarawak,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Sibu 
(30.9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9">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sz val="8"/>
      <color theme="1"/>
      <name val="Arial"/>
      <family val="2"/>
    </font>
    <font>
      <b/>
      <sz val="8"/>
      <color theme="1"/>
      <name val="Arial"/>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9">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center"/>
    </xf>
    <xf numFmtId="0" fontId="98" fillId="0" borderId="0" xfId="54255" applyFont="1" applyAlignment="1">
      <alignment horizontal="left" vertical="top" wrapText="1"/>
    </xf>
    <xf numFmtId="0" fontId="97" fillId="0" borderId="0" xfId="54255" applyFont="1"/>
    <xf numFmtId="0" fontId="99" fillId="0" borderId="0" xfId="54255" applyFont="1" applyAlignment="1">
      <alignment horizontal="right" vertical="center"/>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horizontal="center"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center"/>
    </xf>
    <xf numFmtId="0" fontId="98" fillId="0" borderId="0" xfId="54256" applyFont="1" applyAlignment="1">
      <alignment horizontal="left" vertical="center"/>
    </xf>
    <xf numFmtId="0" fontId="1" fillId="0" borderId="0" xfId="54256"/>
    <xf numFmtId="0" fontId="1" fillId="0" borderId="0" xfId="54256" applyAlignment="1">
      <alignment horizontal="right"/>
    </xf>
    <xf numFmtId="0" fontId="99" fillId="0" borderId="0" xfId="54256" applyFont="1" applyAlignment="1">
      <alignment horizontal="right" vertical="top"/>
    </xf>
    <xf numFmtId="0" fontId="99" fillId="0" borderId="0" xfId="54256" applyFont="1" applyAlignment="1">
      <alignment horizontal="left" vertical="top" wrapText="1"/>
    </xf>
    <xf numFmtId="0" fontId="1" fillId="0" borderId="0" xfId="54256" applyAlignment="1">
      <alignment vertical="top"/>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181" fontId="97" fillId="0" borderId="24" xfId="54256" applyNumberFormat="1" applyFont="1" applyBorder="1" applyAlignment="1">
      <alignment horizontal="right" vertical="center" wrapText="1"/>
    </xf>
    <xf numFmtId="0" fontId="107" fillId="0" borderId="0" xfId="54256" applyFont="1" applyAlignment="1">
      <alignment vertical="center" wrapText="1"/>
    </xf>
    <xf numFmtId="0" fontId="107" fillId="0" borderId="0" xfId="54256" applyFont="1" applyAlignment="1">
      <alignment horizontal="right" vertical="center" wrapText="1"/>
    </xf>
    <xf numFmtId="0" fontId="108" fillId="0" borderId="0" xfId="54256"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4" fontId="107" fillId="0" borderId="0" xfId="54256" applyNumberFormat="1" applyFont="1" applyAlignment="1">
      <alignment vertical="center" wrapText="1"/>
    </xf>
    <xf numFmtId="4" fontId="107" fillId="0" borderId="0" xfId="54256" applyNumberFormat="1" applyFont="1" applyAlignment="1">
      <alignment horizontal="right" vertical="center" wrapText="1"/>
    </xf>
    <xf numFmtId="4" fontId="108" fillId="0" borderId="0" xfId="54256" applyNumberFormat="1"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righ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181"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3" fillId="0" borderId="0" xfId="54256" applyFont="1" applyAlignment="1">
      <alignment vertical="center" wrapText="1"/>
    </xf>
    <xf numFmtId="0" fontId="104" fillId="0" borderId="0" xfId="54256" applyFont="1" applyAlignment="1">
      <alignment vertical="top"/>
    </xf>
    <xf numFmtId="0" fontId="104" fillId="0" borderId="0" xfId="54256" applyFont="1"/>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14656D0A-E7A5-4274-B871-32ADB0A9DC3F}"/>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317EF038-1998-4368-8D7F-B9AAC972EDB1}"/>
    <cellStyle name="Normal 808" xfId="54256" xr:uid="{BF55C87E-E86B-4647-ABAE-03538686644A}"/>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208%20SARIKEI.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208%20SARIKEI.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208"/>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4.855468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712</v>
      </c>
      <c r="J9" s="820">
        <v>144</v>
      </c>
      <c r="K9" s="820">
        <v>568</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43119</v>
      </c>
      <c r="J12" s="820">
        <v>24175</v>
      </c>
      <c r="K12" s="820">
        <v>18944</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60.560393258426963</v>
      </c>
      <c r="J15" s="820">
        <v>167.88194444444446</v>
      </c>
      <c r="K15" s="820">
        <v>33.352112676056336</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976269</v>
      </c>
      <c r="E8" s="828">
        <v>1235553</v>
      </c>
      <c r="F8" s="828">
        <v>1642771</v>
      </c>
      <c r="G8" s="828">
        <v>2009893</v>
      </c>
      <c r="H8" s="828">
        <v>2399839</v>
      </c>
      <c r="I8" s="330">
        <v>2453677</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976269</v>
      </c>
      <c r="E12" s="372">
        <v>1235553</v>
      </c>
      <c r="F12" s="372">
        <v>1625599</v>
      </c>
      <c r="G12" s="372">
        <v>1949008</v>
      </c>
      <c r="H12" s="372">
        <v>2286067</v>
      </c>
      <c r="I12" s="338">
        <v>2328397</v>
      </c>
    </row>
    <row r="13" spans="1:14" s="184" customFormat="1" ht="15" customHeight="1">
      <c r="B13" s="178" t="s">
        <v>346</v>
      </c>
      <c r="C13" s="188"/>
      <c r="D13" s="372" t="s">
        <v>493</v>
      </c>
      <c r="E13" s="372" t="s">
        <v>493</v>
      </c>
      <c r="F13" s="372">
        <v>17172</v>
      </c>
      <c r="G13" s="372">
        <v>60885</v>
      </c>
      <c r="H13" s="372">
        <v>113772</v>
      </c>
      <c r="I13" s="338">
        <v>125280</v>
      </c>
    </row>
    <row r="14" spans="1:14" s="184" customFormat="1" ht="7.5" customHeight="1">
      <c r="C14" s="373"/>
      <c r="D14" s="374"/>
      <c r="E14" s="374"/>
      <c r="F14" s="374"/>
      <c r="G14" s="374"/>
      <c r="H14" s="374"/>
      <c r="I14" s="333"/>
    </row>
    <row r="15" spans="1:14" s="184" customFormat="1" ht="15" customHeight="1">
      <c r="B15" s="178" t="s">
        <v>272</v>
      </c>
      <c r="C15" s="188"/>
      <c r="D15" s="372">
        <v>491731</v>
      </c>
      <c r="E15" s="372">
        <v>620077</v>
      </c>
      <c r="F15" s="372">
        <v>840295</v>
      </c>
      <c r="G15" s="372">
        <v>1018308</v>
      </c>
      <c r="H15" s="372">
        <v>1236262</v>
      </c>
      <c r="I15" s="338">
        <v>1269561</v>
      </c>
    </row>
    <row r="16" spans="1:14" s="184" customFormat="1" ht="15" customHeight="1">
      <c r="B16" s="178" t="s">
        <v>273</v>
      </c>
      <c r="C16" s="188"/>
      <c r="D16" s="372">
        <v>484538</v>
      </c>
      <c r="E16" s="372">
        <v>615476</v>
      </c>
      <c r="F16" s="372">
        <v>802476</v>
      </c>
      <c r="G16" s="372">
        <v>991585</v>
      </c>
      <c r="H16" s="372">
        <v>1163577</v>
      </c>
      <c r="I16" s="338">
        <v>1184116</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98.954693015642476</v>
      </c>
      <c r="G19" s="374">
        <v>96.970734262968222</v>
      </c>
      <c r="H19" s="374">
        <v>95.259181970123834</v>
      </c>
      <c r="I19" s="342">
        <v>94.894193490015184</v>
      </c>
      <c r="K19" s="383"/>
    </row>
    <row r="20" spans="2:11" s="184" customFormat="1" ht="15" customHeight="1">
      <c r="B20" s="178" t="s">
        <v>347</v>
      </c>
      <c r="C20" s="188"/>
      <c r="D20" s="374" t="s">
        <v>493</v>
      </c>
      <c r="E20" s="374" t="s">
        <v>493</v>
      </c>
      <c r="F20" s="374">
        <v>1.0453069843575276</v>
      </c>
      <c r="G20" s="374">
        <v>3.0292657370317726</v>
      </c>
      <c r="H20" s="374">
        <v>4.7408180298761708</v>
      </c>
      <c r="I20" s="342">
        <v>5.1058065099848164</v>
      </c>
      <c r="K20" s="383"/>
    </row>
    <row r="21" spans="2:11" s="184" customFormat="1" ht="8.1" customHeight="1">
      <c r="B21" s="178"/>
      <c r="C21" s="188"/>
      <c r="D21" s="374"/>
      <c r="E21" s="374"/>
      <c r="F21" s="374"/>
      <c r="G21" s="374"/>
      <c r="H21" s="374"/>
      <c r="I21" s="346"/>
    </row>
    <row r="22" spans="2:11" s="184" customFormat="1" ht="15" customHeight="1">
      <c r="B22" s="384" t="s">
        <v>166</v>
      </c>
      <c r="C22" s="188"/>
      <c r="D22" s="342" t="s">
        <v>498</v>
      </c>
      <c r="E22" s="342">
        <v>2.4</v>
      </c>
      <c r="F22" s="342">
        <v>2.6</v>
      </c>
      <c r="G22" s="342">
        <v>2.2000000000000002</v>
      </c>
      <c r="H22" s="342">
        <v>1.8</v>
      </c>
      <c r="I22" s="342">
        <v>0.2</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68.900000000000006</v>
      </c>
      <c r="E27" s="342">
        <v>69.5</v>
      </c>
      <c r="F27" s="342">
        <v>71.599999999999994</v>
      </c>
      <c r="G27" s="342">
        <v>73.3</v>
      </c>
      <c r="H27" s="342">
        <v>74.8</v>
      </c>
      <c r="I27" s="342">
        <v>75.7</v>
      </c>
    </row>
    <row r="28" spans="2:11" s="184" customFormat="1" ht="15" customHeight="1">
      <c r="B28" s="178" t="s">
        <v>348</v>
      </c>
      <c r="C28" s="188"/>
      <c r="D28" s="342">
        <v>30.1</v>
      </c>
      <c r="E28" s="342">
        <v>29.2</v>
      </c>
      <c r="F28" s="342">
        <v>27.5</v>
      </c>
      <c r="G28" s="342">
        <v>26.3</v>
      </c>
      <c r="H28" s="342">
        <v>24.5</v>
      </c>
      <c r="I28" s="342">
        <v>23.8</v>
      </c>
    </row>
    <row r="29" spans="2:11" s="184" customFormat="1" ht="15" customHeight="1">
      <c r="B29" s="178" t="s">
        <v>446</v>
      </c>
      <c r="C29" s="188"/>
      <c r="D29" s="342">
        <v>0</v>
      </c>
      <c r="E29" s="342">
        <v>0.3</v>
      </c>
      <c r="F29" s="342">
        <v>0.3</v>
      </c>
      <c r="G29" s="342">
        <v>0.2</v>
      </c>
      <c r="H29" s="342">
        <v>0.3</v>
      </c>
      <c r="I29" s="342">
        <v>0.2</v>
      </c>
    </row>
    <row r="30" spans="2:11" s="184" customFormat="1" ht="15" customHeight="1">
      <c r="B30" s="178" t="s">
        <v>349</v>
      </c>
      <c r="C30" s="188"/>
      <c r="D30" s="342">
        <v>1</v>
      </c>
      <c r="E30" s="342">
        <v>1</v>
      </c>
      <c r="F30" s="342">
        <v>0.6</v>
      </c>
      <c r="G30" s="342">
        <v>0.2</v>
      </c>
      <c r="H30" s="342">
        <v>0.4</v>
      </c>
      <c r="I30" s="342">
        <v>0.3</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46.1</v>
      </c>
      <c r="E34" s="342">
        <v>41.6</v>
      </c>
      <c r="F34" s="342">
        <v>36.5</v>
      </c>
      <c r="G34" s="342">
        <v>34.299999999999997</v>
      </c>
      <c r="H34" s="342">
        <v>28.8</v>
      </c>
      <c r="I34" s="342">
        <v>22.015285630504749</v>
      </c>
    </row>
    <row r="35" spans="2:9" s="184" customFormat="1" ht="15" customHeight="1">
      <c r="B35" s="796" t="s">
        <v>423</v>
      </c>
      <c r="C35" s="188"/>
      <c r="D35" s="342"/>
      <c r="E35" s="342"/>
      <c r="F35" s="342"/>
      <c r="G35" s="342"/>
      <c r="H35" s="342"/>
      <c r="I35" s="342"/>
    </row>
    <row r="36" spans="2:9" s="184" customFormat="1" ht="15" customHeight="1">
      <c r="B36" s="348" t="s">
        <v>426</v>
      </c>
      <c r="C36" s="188"/>
      <c r="D36" s="342">
        <v>51.1</v>
      </c>
      <c r="E36" s="342">
        <v>54.9</v>
      </c>
      <c r="F36" s="342">
        <v>59.5</v>
      </c>
      <c r="G36" s="342">
        <v>61.4</v>
      </c>
      <c r="H36" s="342">
        <v>65.599999999999994</v>
      </c>
      <c r="I36" s="342">
        <v>70.455116953046385</v>
      </c>
    </row>
    <row r="37" spans="2:9" s="184" customFormat="1" ht="15" customHeight="1">
      <c r="B37" s="796" t="s">
        <v>425</v>
      </c>
      <c r="C37" s="188"/>
      <c r="D37" s="342"/>
      <c r="E37" s="342"/>
      <c r="F37" s="342"/>
      <c r="G37" s="342"/>
      <c r="H37" s="342"/>
      <c r="I37" s="342"/>
    </row>
    <row r="38" spans="2:9" s="184" customFormat="1" ht="15" customHeight="1">
      <c r="B38" s="348" t="s">
        <v>429</v>
      </c>
      <c r="C38" s="188"/>
      <c r="D38" s="342">
        <v>2.8</v>
      </c>
      <c r="E38" s="342">
        <v>3.5</v>
      </c>
      <c r="F38" s="342">
        <v>4</v>
      </c>
      <c r="G38" s="342">
        <v>4.3</v>
      </c>
      <c r="H38" s="342">
        <v>5.6</v>
      </c>
      <c r="I38" s="342">
        <v>7.5295974164488646</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57.180763478293684</v>
      </c>
      <c r="G40" s="800">
        <v>59.980108393829923</v>
      </c>
      <c r="H40" s="800">
        <v>64.856225771812191</v>
      </c>
      <c r="I40" s="800">
        <v>72.599999999999994</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95.694716242661443</v>
      </c>
      <c r="E45" s="342">
        <v>82.149362477231335</v>
      </c>
      <c r="F45" s="342">
        <v>68.067226890756302</v>
      </c>
      <c r="G45" s="342">
        <v>62.866449511400646</v>
      </c>
      <c r="H45" s="342">
        <v>52.439024390243901</v>
      </c>
      <c r="I45" s="342">
        <v>41.934332557624302</v>
      </c>
    </row>
    <row r="46" spans="2:9" s="184" customFormat="1" ht="15" customHeight="1">
      <c r="B46" s="178" t="s">
        <v>351</v>
      </c>
      <c r="C46" s="188"/>
      <c r="D46" s="342">
        <v>90.215264187866921</v>
      </c>
      <c r="E46" s="342">
        <v>75.774134790528237</v>
      </c>
      <c r="F46" s="342">
        <v>61.344537815126053</v>
      </c>
      <c r="G46" s="342">
        <v>55.863192182410415</v>
      </c>
      <c r="H46" s="342">
        <v>43.902439024390247</v>
      </c>
      <c r="I46" s="342">
        <v>31.247248720311489</v>
      </c>
    </row>
    <row r="47" spans="2:9" s="184" customFormat="1" ht="15" customHeight="1">
      <c r="B47" s="178" t="s">
        <v>352</v>
      </c>
      <c r="C47" s="188"/>
      <c r="D47" s="342">
        <v>5.4794520547945202</v>
      </c>
      <c r="E47" s="342">
        <v>6.3752276867030968</v>
      </c>
      <c r="F47" s="342">
        <v>6.7226890756302522</v>
      </c>
      <c r="G47" s="342">
        <v>7.0032573289902285</v>
      </c>
      <c r="H47" s="342">
        <v>8.536585365853659</v>
      </c>
      <c r="I47" s="342">
        <v>10.687083837312819</v>
      </c>
    </row>
    <row r="48" spans="2:9" s="184" customFormat="1" ht="7.5" customHeight="1">
      <c r="C48" s="373"/>
      <c r="D48" s="374"/>
      <c r="E48" s="374"/>
      <c r="F48" s="374"/>
      <c r="G48" s="374"/>
      <c r="H48" s="374"/>
      <c r="I48" s="333"/>
    </row>
    <row r="49" spans="2:11" s="184" customFormat="1" ht="15" customHeight="1">
      <c r="B49" s="177" t="s">
        <v>353</v>
      </c>
      <c r="C49" s="385"/>
      <c r="D49" s="372">
        <v>101</v>
      </c>
      <c r="E49" s="372">
        <v>101</v>
      </c>
      <c r="F49" s="372">
        <v>105</v>
      </c>
      <c r="G49" s="372">
        <v>103</v>
      </c>
      <c r="H49" s="372">
        <v>106</v>
      </c>
      <c r="I49" s="338">
        <v>107</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40.6</v>
      </c>
      <c r="E52" s="374">
        <v>43.8</v>
      </c>
      <c r="F52" s="374">
        <v>42.6</v>
      </c>
      <c r="G52" s="374">
        <v>32.200000000000003</v>
      </c>
      <c r="H52" s="374">
        <v>30.9</v>
      </c>
      <c r="I52" s="342">
        <v>36.6</v>
      </c>
      <c r="K52" s="352"/>
    </row>
    <row r="53" spans="2:11" s="184" customFormat="1" ht="15" customHeight="1">
      <c r="B53" s="178" t="s">
        <v>356</v>
      </c>
      <c r="C53" s="385"/>
      <c r="D53" s="374">
        <v>52.4</v>
      </c>
      <c r="E53" s="374">
        <v>50.5</v>
      </c>
      <c r="F53" s="374">
        <v>52.2</v>
      </c>
      <c r="G53" s="374">
        <v>62.9</v>
      </c>
      <c r="H53" s="374">
        <v>64.3</v>
      </c>
      <c r="I53" s="342">
        <v>56</v>
      </c>
      <c r="K53" s="352"/>
    </row>
    <row r="54" spans="2:11" s="184" customFormat="1" ht="15" customHeight="1">
      <c r="B54" s="178" t="s">
        <v>357</v>
      </c>
      <c r="C54" s="385"/>
      <c r="D54" s="374">
        <v>5.3</v>
      </c>
      <c r="E54" s="374">
        <v>4.4000000000000004</v>
      </c>
      <c r="F54" s="374">
        <v>4.2</v>
      </c>
      <c r="G54" s="374">
        <v>4</v>
      </c>
      <c r="H54" s="374">
        <v>4</v>
      </c>
      <c r="I54" s="342">
        <v>4.5</v>
      </c>
      <c r="K54" s="352"/>
    </row>
    <row r="55" spans="2:11" s="184" customFormat="1" ht="15" customHeight="1">
      <c r="B55" s="178" t="s">
        <v>358</v>
      </c>
      <c r="C55" s="385"/>
      <c r="D55" s="374">
        <v>1.6</v>
      </c>
      <c r="E55" s="374">
        <v>1.3</v>
      </c>
      <c r="F55" s="374">
        <v>1</v>
      </c>
      <c r="G55" s="374">
        <v>0.9</v>
      </c>
      <c r="H55" s="374">
        <v>0.9</v>
      </c>
      <c r="I55" s="342">
        <v>2</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25.9</v>
      </c>
      <c r="E58" s="374">
        <v>26.3</v>
      </c>
      <c r="F58" s="374">
        <v>28.8</v>
      </c>
      <c r="G58" s="374">
        <v>31.7</v>
      </c>
      <c r="H58" s="374">
        <v>32.200000000000003</v>
      </c>
      <c r="I58" s="342">
        <v>34.175443630111097</v>
      </c>
      <c r="K58" s="352"/>
    </row>
    <row r="59" spans="2:11" s="184" customFormat="1" ht="15" customHeight="1">
      <c r="B59" s="178" t="s">
        <v>359</v>
      </c>
      <c r="C59" s="385"/>
      <c r="D59" s="374">
        <v>19.3</v>
      </c>
      <c r="E59" s="374">
        <v>28.5</v>
      </c>
      <c r="F59" s="374">
        <v>36.6</v>
      </c>
      <c r="G59" s="374">
        <v>42.4</v>
      </c>
      <c r="H59" s="374">
        <v>42.5</v>
      </c>
      <c r="I59" s="342">
        <v>50.114705399284418</v>
      </c>
      <c r="K59" s="352"/>
    </row>
    <row r="60" spans="2:11" s="184" customFormat="1" ht="15" customHeight="1">
      <c r="B60" s="178" t="s">
        <v>360</v>
      </c>
      <c r="C60" s="385"/>
      <c r="D60" s="374">
        <v>8.6</v>
      </c>
      <c r="E60" s="374">
        <v>9.9</v>
      </c>
      <c r="F60" s="374">
        <v>10.4</v>
      </c>
      <c r="G60" s="374">
        <v>11.8</v>
      </c>
      <c r="H60" s="374">
        <v>13.5</v>
      </c>
      <c r="I60" s="342">
        <v>12.82479315737157</v>
      </c>
      <c r="K60" s="352"/>
    </row>
    <row r="61" spans="2:11" s="184" customFormat="1" ht="15" customHeight="1">
      <c r="B61" s="178" t="s">
        <v>361</v>
      </c>
      <c r="C61" s="385"/>
      <c r="D61" s="374">
        <v>0</v>
      </c>
      <c r="E61" s="374">
        <v>0.2</v>
      </c>
      <c r="F61" s="374">
        <v>0.2</v>
      </c>
      <c r="G61" s="374">
        <v>0.1</v>
      </c>
      <c r="H61" s="374">
        <v>0.2</v>
      </c>
      <c r="I61" s="342">
        <v>0.13942340413999071</v>
      </c>
      <c r="K61" s="352"/>
    </row>
    <row r="62" spans="2:11" s="184" customFormat="1" ht="15" customHeight="1">
      <c r="B62" s="178" t="s">
        <v>391</v>
      </c>
      <c r="C62" s="385"/>
      <c r="D62" s="374">
        <v>29.6</v>
      </c>
      <c r="E62" s="374">
        <v>23.4</v>
      </c>
      <c r="F62" s="374">
        <v>16.5</v>
      </c>
      <c r="G62" s="374">
        <v>9.1</v>
      </c>
      <c r="H62" s="374">
        <v>7.1</v>
      </c>
      <c r="I62" s="342">
        <v>0.54648594741687684</v>
      </c>
      <c r="K62" s="352"/>
    </row>
    <row r="63" spans="2:11" s="184" customFormat="1" ht="15" customHeight="1">
      <c r="B63" s="178" t="s">
        <v>468</v>
      </c>
      <c r="C63" s="385"/>
      <c r="D63" s="374">
        <v>16.600000000000001</v>
      </c>
      <c r="E63" s="374">
        <v>11.8</v>
      </c>
      <c r="F63" s="374">
        <v>7.5</v>
      </c>
      <c r="G63" s="374">
        <v>4.8</v>
      </c>
      <c r="H63" s="374">
        <v>4.5</v>
      </c>
      <c r="I63" s="342">
        <v>2.1991484616760886</v>
      </c>
      <c r="K63" s="352"/>
    </row>
    <row r="64" spans="2:11" s="184" customFormat="1" ht="8.25" customHeight="1">
      <c r="B64" s="386"/>
      <c r="C64" s="182"/>
      <c r="D64" s="374"/>
      <c r="E64" s="374"/>
      <c r="F64" s="374"/>
      <c r="G64" s="374"/>
      <c r="H64" s="374"/>
      <c r="I64" s="333"/>
    </row>
    <row r="65" spans="1:12" s="184" customFormat="1" ht="15" customHeight="1">
      <c r="B65" s="336" t="s">
        <v>157</v>
      </c>
      <c r="C65" s="182"/>
      <c r="D65" s="338">
        <v>8</v>
      </c>
      <c r="E65" s="338">
        <v>10</v>
      </c>
      <c r="F65" s="338">
        <v>13</v>
      </c>
      <c r="G65" s="338">
        <v>16</v>
      </c>
      <c r="H65" s="338">
        <v>19</v>
      </c>
      <c r="I65" s="338">
        <v>20</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15.481081546172211</v>
      </c>
      <c r="E10" s="825">
        <v>18.010477899369754</v>
      </c>
      <c r="F10" s="825">
        <v>37.548568851044976</v>
      </c>
      <c r="G10" s="825">
        <v>47.982305525717038</v>
      </c>
      <c r="H10" s="825">
        <v>53.238562335925195</v>
      </c>
      <c r="I10" s="825">
        <v>57.027228930295223</v>
      </c>
    </row>
    <row r="11" spans="1:11" s="367" customFormat="1" ht="15" customHeight="1">
      <c r="B11" s="178" t="s">
        <v>172</v>
      </c>
      <c r="C11" s="369"/>
      <c r="D11" s="825">
        <v>84.518918453827794</v>
      </c>
      <c r="E11" s="825">
        <v>81.989522100630239</v>
      </c>
      <c r="F11" s="825">
        <v>62.451431148955024</v>
      </c>
      <c r="G11" s="825">
        <v>52.017694474282962</v>
      </c>
      <c r="H11" s="825">
        <v>46.761437664074805</v>
      </c>
      <c r="I11" s="825">
        <v>42.972771069704777</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26888</v>
      </c>
      <c r="E13" s="372">
        <v>231537</v>
      </c>
      <c r="F13" s="372">
        <v>364399</v>
      </c>
      <c r="G13" s="826">
        <v>476377</v>
      </c>
      <c r="H13" s="826">
        <v>594472</v>
      </c>
      <c r="I13" s="826">
        <v>779062</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163365</v>
      </c>
      <c r="E16" s="372">
        <v>226585</v>
      </c>
      <c r="F16" s="372">
        <v>329558</v>
      </c>
      <c r="G16" s="372">
        <v>421973</v>
      </c>
      <c r="H16" s="372">
        <v>539473</v>
      </c>
      <c r="I16" s="372">
        <v>618108</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6</v>
      </c>
      <c r="E19" s="374">
        <v>5.5</v>
      </c>
      <c r="F19" s="374">
        <v>5</v>
      </c>
      <c r="G19" s="373">
        <v>4.8</v>
      </c>
      <c r="H19" s="825">
        <v>4.4000000000000004</v>
      </c>
      <c r="I19" s="825">
        <v>4</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499</v>
      </c>
      <c r="F3" s="829"/>
    </row>
    <row r="4" spans="1:11" ht="16.350000000000001" customHeight="1">
      <c r="B4" s="388" t="s">
        <v>365</v>
      </c>
      <c r="C4" s="26" t="s">
        <v>500</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43119</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42361</v>
      </c>
    </row>
    <row r="13" spans="1:11" s="78" customFormat="1" ht="15" customHeight="1">
      <c r="B13" s="400" t="s">
        <v>346</v>
      </c>
      <c r="C13" s="77"/>
      <c r="D13" s="149"/>
      <c r="E13" s="149"/>
      <c r="F13" s="309">
        <v>758</v>
      </c>
    </row>
    <row r="14" spans="1:11" s="78" customFormat="1" ht="7.5" customHeight="1">
      <c r="C14" s="401"/>
      <c r="D14" s="149"/>
      <c r="E14" s="149"/>
      <c r="F14" s="309"/>
    </row>
    <row r="15" spans="1:11" s="78" customFormat="1" ht="15" customHeight="1">
      <c r="B15" s="400" t="s">
        <v>272</v>
      </c>
      <c r="C15" s="77"/>
      <c r="D15" s="149"/>
      <c r="E15" s="149"/>
      <c r="F15" s="309">
        <v>21696</v>
      </c>
    </row>
    <row r="16" spans="1:11" s="78" customFormat="1" ht="15" customHeight="1">
      <c r="B16" s="400" t="s">
        <v>273</v>
      </c>
      <c r="C16" s="77"/>
      <c r="D16" s="149"/>
      <c r="E16" s="149"/>
      <c r="F16" s="309">
        <v>21423</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98.242074259607136</v>
      </c>
      <c r="H19" s="404"/>
    </row>
    <row r="20" spans="2:8" s="78" customFormat="1" ht="15" customHeight="1">
      <c r="B20" s="400" t="s">
        <v>347</v>
      </c>
      <c r="C20" s="77"/>
      <c r="D20" s="149"/>
      <c r="E20" s="149"/>
      <c r="F20" s="403">
        <v>1.7579257403928663</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49.571539859776678</v>
      </c>
    </row>
    <row r="25" spans="2:8" s="78" customFormat="1" ht="15" customHeight="1">
      <c r="B25" s="400" t="s">
        <v>348</v>
      </c>
      <c r="C25" s="77"/>
      <c r="D25" s="149"/>
      <c r="E25" s="149"/>
      <c r="F25" s="403">
        <v>50.142820046741107</v>
      </c>
    </row>
    <row r="26" spans="2:8" s="78" customFormat="1" ht="15" customHeight="1">
      <c r="B26" s="400" t="s">
        <v>446</v>
      </c>
      <c r="C26" s="77"/>
      <c r="D26" s="149"/>
      <c r="E26" s="149"/>
      <c r="F26" s="403">
        <v>3.3049267014470862E-2</v>
      </c>
    </row>
    <row r="27" spans="2:8" s="78" customFormat="1" ht="15" customHeight="1">
      <c r="B27" s="400" t="s">
        <v>349</v>
      </c>
      <c r="C27" s="77"/>
      <c r="D27" s="149"/>
      <c r="E27" s="149"/>
      <c r="F27" s="403">
        <v>0.25259082646774156</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23.2</v>
      </c>
    </row>
    <row r="32" spans="2:8" s="408" customFormat="1" ht="15" customHeight="1">
      <c r="B32" s="796" t="s">
        <v>423</v>
      </c>
      <c r="C32" s="168"/>
      <c r="D32" s="407"/>
      <c r="E32" s="407"/>
      <c r="F32" s="167"/>
    </row>
    <row r="33" spans="2:8" s="408" customFormat="1" ht="15" customHeight="1">
      <c r="B33" s="348" t="s">
        <v>426</v>
      </c>
      <c r="C33" s="168"/>
      <c r="D33" s="407"/>
      <c r="E33" s="407"/>
      <c r="F33" s="167">
        <v>67.599999999999994</v>
      </c>
    </row>
    <row r="34" spans="2:8" s="408" customFormat="1" ht="15" customHeight="1">
      <c r="B34" s="796" t="s">
        <v>425</v>
      </c>
      <c r="C34" s="168"/>
      <c r="D34" s="407"/>
      <c r="E34" s="407"/>
      <c r="F34" s="167"/>
    </row>
    <row r="35" spans="2:8" s="408" customFormat="1" ht="15" customHeight="1">
      <c r="B35" s="348" t="s">
        <v>429</v>
      </c>
      <c r="C35" s="168"/>
      <c r="D35" s="407"/>
      <c r="E35" s="407"/>
      <c r="F35" s="167">
        <v>9.1999999999999993</v>
      </c>
    </row>
    <row r="36" spans="2:8" s="408" customFormat="1" ht="15" customHeight="1">
      <c r="B36" s="796" t="s">
        <v>427</v>
      </c>
      <c r="C36" s="168"/>
      <c r="D36" s="407"/>
      <c r="E36" s="407"/>
      <c r="F36" s="167"/>
    </row>
    <row r="37" spans="2:8" s="408" customFormat="1" ht="15" customHeight="1">
      <c r="B37" s="348" t="s">
        <v>430</v>
      </c>
      <c r="F37" s="167">
        <v>71.099999999999994</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47.9</v>
      </c>
    </row>
    <row r="43" spans="2:8" s="408" customFormat="1" ht="15" customHeight="1">
      <c r="B43" s="348" t="s">
        <v>351</v>
      </c>
      <c r="C43" s="168"/>
      <c r="D43" s="407"/>
      <c r="E43" s="407"/>
      <c r="F43" s="167">
        <v>34.299999999999997</v>
      </c>
    </row>
    <row r="44" spans="2:8" s="408" customFormat="1" ht="15" customHeight="1">
      <c r="B44" s="348" t="s">
        <v>352</v>
      </c>
      <c r="C44" s="168"/>
      <c r="D44" s="407"/>
      <c r="E44" s="407"/>
      <c r="F44" s="167">
        <v>13.6</v>
      </c>
    </row>
    <row r="45" spans="2:8" s="78" customFormat="1" ht="7.5" customHeight="1">
      <c r="C45" s="401"/>
      <c r="D45" s="149"/>
      <c r="E45" s="149"/>
      <c r="F45" s="309"/>
    </row>
    <row r="46" spans="2:8" s="78" customFormat="1" ht="15" customHeight="1">
      <c r="B46" s="75" t="s">
        <v>353</v>
      </c>
      <c r="C46" s="410"/>
      <c r="D46" s="149"/>
      <c r="E46" s="149"/>
      <c r="F46" s="309">
        <v>101</v>
      </c>
      <c r="H46" s="411"/>
    </row>
    <row r="47" spans="2:8" s="78" customFormat="1" ht="8.25" customHeight="1">
      <c r="B47" s="412"/>
      <c r="C47" s="74"/>
      <c r="D47" s="149"/>
      <c r="E47" s="149"/>
      <c r="F47" s="309"/>
    </row>
    <row r="48" spans="2:8" s="78" customFormat="1" ht="15" customHeight="1">
      <c r="B48" s="75" t="s">
        <v>157</v>
      </c>
      <c r="C48" s="74"/>
      <c r="D48" s="149"/>
      <c r="E48" s="149"/>
      <c r="F48" s="309">
        <v>61</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501</v>
      </c>
      <c r="F3" s="829"/>
    </row>
    <row r="4" spans="1:12" ht="16.149999999999999" customHeight="1">
      <c r="B4" s="388" t="s">
        <v>365</v>
      </c>
      <c r="C4" s="26" t="s">
        <v>502</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16303</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11359</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3.8</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503</v>
      </c>
      <c r="C20" s="75"/>
      <c r="D20" s="426"/>
      <c r="E20" s="426"/>
      <c r="F20" s="429">
        <v>547</v>
      </c>
      <c r="G20" s="401"/>
      <c r="L20" s="148"/>
    </row>
    <row r="21" spans="2:12" s="78" customFormat="1" ht="8.1" customHeight="1">
      <c r="B21" s="428"/>
      <c r="C21" s="75"/>
      <c r="D21" s="426"/>
      <c r="E21" s="426"/>
      <c r="F21" s="430"/>
      <c r="G21" s="401"/>
      <c r="L21" s="148"/>
    </row>
    <row r="22" spans="2:12" s="78" customFormat="1" ht="15" customHeight="1">
      <c r="B22" s="431" t="s">
        <v>504</v>
      </c>
      <c r="C22" s="75"/>
      <c r="D22" s="426"/>
      <c r="E22" s="426"/>
      <c r="F22" s="432">
        <v>354</v>
      </c>
      <c r="G22" s="401"/>
      <c r="I22" s="433"/>
      <c r="L22" s="148"/>
    </row>
    <row r="23" spans="2:12" s="78" customFormat="1" ht="8.1" customHeight="1">
      <c r="B23" s="431"/>
      <c r="C23" s="75"/>
      <c r="D23" s="426"/>
      <c r="E23" s="426"/>
      <c r="F23" s="432"/>
      <c r="G23" s="401"/>
      <c r="I23" s="282"/>
    </row>
    <row r="24" spans="2:12" s="78" customFormat="1" ht="15" customHeight="1">
      <c r="B24" s="431" t="s">
        <v>505</v>
      </c>
      <c r="C24" s="75"/>
      <c r="D24" s="426"/>
      <c r="E24" s="426"/>
      <c r="F24" s="432">
        <v>193</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8" width="11.7109375" style="110" customWidth="1"/>
    <col min="9" max="9" width="14.85546875" style="110" customWidth="1"/>
    <col min="10"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506</v>
      </c>
      <c r="D3" s="126"/>
      <c r="E3" s="126"/>
      <c r="F3" s="126"/>
      <c r="G3" s="126"/>
      <c r="H3" s="126"/>
      <c r="I3" s="841"/>
      <c r="J3" s="126"/>
      <c r="K3" s="126"/>
      <c r="L3" s="98"/>
    </row>
    <row r="4" spans="1:12" ht="16.350000000000001" customHeight="1">
      <c r="B4" s="127" t="s">
        <v>368</v>
      </c>
      <c r="C4" s="166" t="s">
        <v>507</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638</v>
      </c>
      <c r="J8" s="844">
        <v>362</v>
      </c>
      <c r="K8" s="844">
        <v>276</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342</v>
      </c>
      <c r="J11" s="839">
        <v>195</v>
      </c>
      <c r="K11" s="839">
        <v>147</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296</v>
      </c>
      <c r="J13" s="839">
        <v>167</v>
      </c>
      <c r="K13" s="839">
        <v>129</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255</v>
      </c>
      <c r="J16" s="844">
        <v>145</v>
      </c>
      <c r="K16" s="844">
        <v>110</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152</v>
      </c>
      <c r="J19" s="839">
        <v>87</v>
      </c>
      <c r="K19" s="839">
        <v>65</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103</v>
      </c>
      <c r="J21" s="839">
        <v>58</v>
      </c>
      <c r="K21" s="839">
        <v>45</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508</v>
      </c>
    </row>
    <row r="4" spans="1:7" ht="16.350000000000001" customHeight="1">
      <c r="B4" s="298" t="s">
        <v>293</v>
      </c>
      <c r="C4" s="445" t="s">
        <v>509</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85.8</v>
      </c>
      <c r="G10" s="255"/>
    </row>
    <row r="11" spans="1:7" s="1" customFormat="1" ht="15" customHeight="1">
      <c r="B11" s="458" t="s">
        <v>371</v>
      </c>
      <c r="C11" s="459"/>
      <c r="D11" s="404"/>
      <c r="E11" s="425"/>
      <c r="F11" s="165">
        <v>7.5</v>
      </c>
    </row>
    <row r="12" spans="1:7" s="1" customFormat="1" ht="15" customHeight="1">
      <c r="B12" s="458" t="s">
        <v>274</v>
      </c>
      <c r="C12" s="459"/>
      <c r="D12" s="404"/>
      <c r="E12" s="425"/>
      <c r="F12" s="165">
        <v>6.7</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510</v>
      </c>
      <c r="D3" s="466"/>
      <c r="E3" s="466"/>
    </row>
    <row r="4" spans="1:8" ht="16.350000000000001" customHeight="1">
      <c r="B4" s="97" t="s">
        <v>296</v>
      </c>
      <c r="C4" s="467" t="s">
        <v>511</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22.6</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21.5</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1.1000000000000001</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11.5</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66.3</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5</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512</v>
      </c>
    </row>
    <row r="4" spans="1:9" ht="16.350000000000001" customHeight="1">
      <c r="B4" s="97" t="s">
        <v>303</v>
      </c>
      <c r="C4" s="502" t="s">
        <v>513</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3499</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4725</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3063</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0.38100000000000001</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9.1</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514</v>
      </c>
      <c r="D3" s="539"/>
    </row>
    <row r="4" spans="1:8" ht="16.350000000000001" customHeight="1">
      <c r="B4" s="298" t="s">
        <v>298</v>
      </c>
      <c r="C4" s="540" t="s">
        <v>515</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59</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51</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8</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1394</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789</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605</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12238</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5425</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6813</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516</v>
      </c>
      <c r="D3" s="267"/>
      <c r="E3" s="267"/>
      <c r="F3" s="130"/>
    </row>
    <row r="4" spans="1:8" ht="16.350000000000001" customHeight="1">
      <c r="B4" s="298" t="s">
        <v>300</v>
      </c>
      <c r="C4" s="573" t="s">
        <v>517</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t="s">
        <v>498</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2</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t="s">
        <v>498</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v>2</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0" width="14.85546875" style="882" customWidth="1"/>
    <col min="11"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518</v>
      </c>
      <c r="D3" s="41"/>
      <c r="E3" s="41"/>
      <c r="F3" s="883"/>
      <c r="G3" s="883"/>
      <c r="H3" s="883"/>
      <c r="I3" s="889"/>
      <c r="J3" s="883"/>
      <c r="K3" s="883"/>
      <c r="L3" s="883"/>
    </row>
    <row r="4" spans="1:18" s="162" customFormat="1" ht="16.350000000000001" customHeight="1">
      <c r="B4" s="616" t="s">
        <v>129</v>
      </c>
      <c r="C4" s="42" t="s">
        <v>519</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1939</v>
      </c>
      <c r="K8" s="881">
        <v>848</v>
      </c>
      <c r="L8" s="881">
        <v>1091</v>
      </c>
    </row>
    <row r="9" spans="1:18" s="1" customFormat="1" ht="15" customHeight="1">
      <c r="B9" s="4" t="s">
        <v>133</v>
      </c>
      <c r="C9" s="4"/>
      <c r="D9" s="4"/>
      <c r="E9" s="6"/>
      <c r="F9" s="880"/>
      <c r="G9" s="880"/>
      <c r="H9" s="880"/>
      <c r="I9" s="894">
        <v>2019</v>
      </c>
      <c r="J9" s="881">
        <v>1926</v>
      </c>
      <c r="K9" s="881">
        <v>860</v>
      </c>
      <c r="L9" s="881">
        <v>1066</v>
      </c>
    </row>
    <row r="10" spans="1:18" s="1" customFormat="1" ht="15" customHeight="1">
      <c r="B10" s="4"/>
      <c r="C10" s="4"/>
      <c r="D10" s="4"/>
      <c r="E10" s="6"/>
      <c r="F10" s="880"/>
      <c r="G10" s="880"/>
      <c r="H10" s="880"/>
      <c r="I10" s="894">
        <v>2020</v>
      </c>
      <c r="J10" s="881">
        <v>1582</v>
      </c>
      <c r="K10" s="881">
        <v>842</v>
      </c>
      <c r="L10" s="881">
        <v>740</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278</v>
      </c>
      <c r="K12" s="880">
        <v>115</v>
      </c>
      <c r="L12" s="880">
        <v>163</v>
      </c>
    </row>
    <row r="13" spans="1:18" s="1" customFormat="1" ht="15" customHeight="1">
      <c r="B13" s="291" t="s">
        <v>135</v>
      </c>
      <c r="C13" s="9"/>
      <c r="D13" s="9"/>
      <c r="E13" s="6"/>
      <c r="F13" s="880"/>
      <c r="G13" s="880"/>
      <c r="H13" s="880"/>
      <c r="I13" s="894">
        <v>2019</v>
      </c>
      <c r="J13" s="880">
        <v>453</v>
      </c>
      <c r="K13" s="880">
        <v>199</v>
      </c>
      <c r="L13" s="880">
        <v>254</v>
      </c>
    </row>
    <row r="14" spans="1:18" s="1" customFormat="1" ht="15" customHeight="1">
      <c r="B14" s="7"/>
      <c r="C14" s="9"/>
      <c r="D14" s="9"/>
      <c r="E14" s="6"/>
      <c r="F14" s="880"/>
      <c r="G14" s="880"/>
      <c r="H14" s="880"/>
      <c r="I14" s="894">
        <v>2020</v>
      </c>
      <c r="J14" s="880">
        <v>398</v>
      </c>
      <c r="K14" s="880">
        <v>202</v>
      </c>
      <c r="L14" s="880">
        <v>196</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177</v>
      </c>
      <c r="K16" s="880">
        <v>73</v>
      </c>
      <c r="L16" s="880">
        <v>104</v>
      </c>
      <c r="N16" s="618"/>
      <c r="O16" s="620"/>
      <c r="P16" s="620"/>
      <c r="Q16" s="620"/>
      <c r="R16" s="618"/>
    </row>
    <row r="17" spans="2:18" s="1" customFormat="1" ht="15" customHeight="1">
      <c r="B17" s="621"/>
      <c r="C17" s="9"/>
      <c r="D17" s="9"/>
      <c r="E17" s="6"/>
      <c r="F17" s="880"/>
      <c r="G17" s="880"/>
      <c r="H17" s="880"/>
      <c r="I17" s="894">
        <v>2019</v>
      </c>
      <c r="J17" s="880">
        <v>301</v>
      </c>
      <c r="K17" s="880">
        <v>131</v>
      </c>
      <c r="L17" s="880">
        <v>170</v>
      </c>
      <c r="N17" s="145"/>
      <c r="O17" s="620"/>
      <c r="P17" s="620"/>
      <c r="Q17" s="620"/>
      <c r="R17" s="618"/>
    </row>
    <row r="18" spans="2:18" s="1" customFormat="1" ht="15" customHeight="1">
      <c r="B18" s="621"/>
      <c r="C18" s="9"/>
      <c r="D18" s="9"/>
      <c r="E18" s="6"/>
      <c r="F18" s="880"/>
      <c r="G18" s="880"/>
      <c r="H18" s="880"/>
      <c r="I18" s="894">
        <v>2020</v>
      </c>
      <c r="J18" s="880">
        <v>253</v>
      </c>
      <c r="K18" s="880">
        <v>130</v>
      </c>
      <c r="L18" s="880">
        <v>123</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101</v>
      </c>
      <c r="K20" s="880">
        <v>42</v>
      </c>
      <c r="L20" s="880">
        <v>59</v>
      </c>
      <c r="N20" s="523"/>
      <c r="O20" s="620"/>
      <c r="P20" s="620"/>
      <c r="Q20" s="620"/>
      <c r="R20" s="523"/>
    </row>
    <row r="21" spans="2:18" s="1" customFormat="1" ht="15" customHeight="1">
      <c r="B21" s="35"/>
      <c r="C21" s="9"/>
      <c r="D21" s="9"/>
      <c r="E21" s="6"/>
      <c r="F21" s="880"/>
      <c r="G21" s="880"/>
      <c r="H21" s="880"/>
      <c r="I21" s="894">
        <v>2019</v>
      </c>
      <c r="J21" s="880">
        <v>152</v>
      </c>
      <c r="K21" s="880">
        <v>68</v>
      </c>
      <c r="L21" s="880">
        <v>84</v>
      </c>
      <c r="N21" s="523"/>
      <c r="O21" s="622"/>
      <c r="P21" s="622"/>
      <c r="Q21" s="622"/>
      <c r="R21" s="523"/>
    </row>
    <row r="22" spans="2:18" s="1" customFormat="1" ht="15" customHeight="1">
      <c r="B22" s="4"/>
      <c r="C22" s="9"/>
      <c r="D22" s="9"/>
      <c r="E22" s="6"/>
      <c r="F22" s="880"/>
      <c r="G22" s="880"/>
      <c r="H22" s="880"/>
      <c r="I22" s="894">
        <v>2020</v>
      </c>
      <c r="J22" s="880">
        <v>145</v>
      </c>
      <c r="K22" s="880">
        <v>72</v>
      </c>
      <c r="L22" s="880">
        <v>73</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1661</v>
      </c>
      <c r="K24" s="880">
        <v>733</v>
      </c>
      <c r="L24" s="880">
        <v>928</v>
      </c>
      <c r="N24" s="425"/>
      <c r="O24" s="425"/>
      <c r="P24" s="425"/>
      <c r="Q24" s="425"/>
      <c r="R24" s="425"/>
    </row>
    <row r="25" spans="2:18" s="1" customFormat="1" ht="15" customHeight="1">
      <c r="B25" s="291" t="s">
        <v>93</v>
      </c>
      <c r="C25" s="9"/>
      <c r="D25" s="9"/>
      <c r="E25" s="6"/>
      <c r="F25" s="880"/>
      <c r="G25" s="880"/>
      <c r="H25" s="880"/>
      <c r="I25" s="894">
        <v>2019</v>
      </c>
      <c r="J25" s="880">
        <v>1473</v>
      </c>
      <c r="K25" s="880">
        <v>661</v>
      </c>
      <c r="L25" s="880">
        <v>812</v>
      </c>
      <c r="N25" s="425"/>
      <c r="O25" s="425"/>
      <c r="P25" s="425"/>
      <c r="Q25" s="425"/>
      <c r="R25" s="425"/>
    </row>
    <row r="26" spans="2:18" s="1" customFormat="1" ht="15" customHeight="1">
      <c r="B26" s="4"/>
      <c r="C26" s="9"/>
      <c r="D26" s="9"/>
      <c r="E26" s="6"/>
      <c r="F26" s="880"/>
      <c r="G26" s="880"/>
      <c r="H26" s="880"/>
      <c r="I26" s="894">
        <v>2020</v>
      </c>
      <c r="J26" s="880">
        <v>1184</v>
      </c>
      <c r="K26" s="880">
        <v>640</v>
      </c>
      <c r="L26" s="880">
        <v>544</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1209</v>
      </c>
      <c r="K28" s="880">
        <v>539</v>
      </c>
      <c r="L28" s="880">
        <v>670</v>
      </c>
      <c r="N28" s="425"/>
      <c r="O28" s="425"/>
      <c r="P28" s="425"/>
      <c r="Q28" s="425"/>
      <c r="R28" s="425"/>
    </row>
    <row r="29" spans="2:18" s="1" customFormat="1" ht="15" customHeight="1">
      <c r="B29" s="291"/>
      <c r="C29" s="9"/>
      <c r="D29" s="9"/>
      <c r="E29" s="6"/>
      <c r="F29" s="880"/>
      <c r="G29" s="880"/>
      <c r="H29" s="880"/>
      <c r="I29" s="894">
        <v>2019</v>
      </c>
      <c r="J29" s="880">
        <v>1075</v>
      </c>
      <c r="K29" s="880">
        <v>489</v>
      </c>
      <c r="L29" s="880">
        <v>586</v>
      </c>
      <c r="N29" s="425"/>
      <c r="O29" s="425"/>
      <c r="P29" s="425"/>
      <c r="Q29" s="425"/>
      <c r="R29" s="425"/>
    </row>
    <row r="30" spans="2:18" s="1" customFormat="1" ht="15" customHeight="1">
      <c r="B30" s="291"/>
      <c r="C30" s="9"/>
      <c r="D30" s="9"/>
      <c r="E30" s="6"/>
      <c r="F30" s="880"/>
      <c r="G30" s="880"/>
      <c r="H30" s="880"/>
      <c r="I30" s="894">
        <v>2020</v>
      </c>
      <c r="J30" s="880">
        <v>858</v>
      </c>
      <c r="K30" s="880">
        <v>472</v>
      </c>
      <c r="L30" s="880">
        <v>386</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452</v>
      </c>
      <c r="K32" s="880">
        <v>194</v>
      </c>
      <c r="L32" s="880">
        <v>258</v>
      </c>
      <c r="N32" s="425"/>
      <c r="O32" s="425"/>
      <c r="P32" s="425"/>
      <c r="Q32" s="425"/>
      <c r="R32" s="425"/>
    </row>
    <row r="33" spans="1:18" s="1" customFormat="1" ht="15" customHeight="1">
      <c r="B33" s="10"/>
      <c r="C33" s="9"/>
      <c r="D33" s="9"/>
      <c r="E33" s="6"/>
      <c r="F33" s="880"/>
      <c r="G33" s="880"/>
      <c r="H33" s="880"/>
      <c r="I33" s="894">
        <v>2019</v>
      </c>
      <c r="J33" s="880">
        <v>398</v>
      </c>
      <c r="K33" s="880">
        <v>172</v>
      </c>
      <c r="L33" s="880">
        <v>226</v>
      </c>
      <c r="N33" s="425"/>
      <c r="O33" s="425"/>
      <c r="P33" s="425"/>
      <c r="Q33" s="425"/>
      <c r="R33" s="425"/>
    </row>
    <row r="34" spans="1:18" s="1" customFormat="1" ht="15" customHeight="1">
      <c r="B34" s="10"/>
      <c r="C34" s="9"/>
      <c r="D34" s="9"/>
      <c r="E34" s="6"/>
      <c r="F34" s="880"/>
      <c r="G34" s="880"/>
      <c r="H34" s="880"/>
      <c r="I34" s="894">
        <v>2020</v>
      </c>
      <c r="J34" s="880">
        <v>326</v>
      </c>
      <c r="K34" s="880">
        <v>168</v>
      </c>
      <c r="L34" s="880">
        <v>158</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0" width="14.85546875" style="634" customWidth="1"/>
    <col min="11"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1939</v>
      </c>
      <c r="K8" s="881">
        <v>848</v>
      </c>
      <c r="L8" s="881">
        <v>1091</v>
      </c>
    </row>
    <row r="9" spans="1:17" s="1" customFormat="1" ht="15" customHeight="1">
      <c r="B9" s="7" t="s">
        <v>133</v>
      </c>
      <c r="C9" s="4"/>
      <c r="D9" s="4"/>
      <c r="E9" s="6"/>
      <c r="F9" s="880"/>
      <c r="G9" s="880"/>
      <c r="H9" s="880"/>
      <c r="I9" s="894">
        <v>2019</v>
      </c>
      <c r="J9" s="881">
        <v>1926</v>
      </c>
      <c r="K9" s="881">
        <v>860</v>
      </c>
      <c r="L9" s="881">
        <v>1066</v>
      </c>
    </row>
    <row r="10" spans="1:17" s="1" customFormat="1" ht="15" customHeight="1">
      <c r="B10" s="7"/>
      <c r="C10" s="4"/>
      <c r="D10" s="4"/>
      <c r="E10" s="6"/>
      <c r="F10" s="880"/>
      <c r="G10" s="880"/>
      <c r="H10" s="880"/>
      <c r="I10" s="894">
        <v>2020</v>
      </c>
      <c r="J10" s="881">
        <v>1582</v>
      </c>
      <c r="K10" s="881">
        <v>842</v>
      </c>
      <c r="L10" s="881">
        <v>740</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278</v>
      </c>
      <c r="K12" s="880">
        <v>115</v>
      </c>
      <c r="L12" s="880">
        <v>163</v>
      </c>
    </row>
    <row r="13" spans="1:17" s="1" customFormat="1" ht="15" customHeight="1">
      <c r="B13" s="291" t="s">
        <v>135</v>
      </c>
      <c r="C13" s="9"/>
      <c r="D13" s="9"/>
      <c r="E13" s="6"/>
      <c r="F13" s="880"/>
      <c r="G13" s="880"/>
      <c r="H13" s="880"/>
      <c r="I13" s="894">
        <v>2019</v>
      </c>
      <c r="J13" s="880">
        <v>453</v>
      </c>
      <c r="K13" s="880">
        <v>199</v>
      </c>
      <c r="L13" s="880">
        <v>254</v>
      </c>
    </row>
    <row r="14" spans="1:17" s="1" customFormat="1" ht="15" customHeight="1">
      <c r="B14" s="7"/>
      <c r="C14" s="9"/>
      <c r="D14" s="9"/>
      <c r="E14" s="6"/>
      <c r="F14" s="880"/>
      <c r="G14" s="880"/>
      <c r="H14" s="880"/>
      <c r="I14" s="894">
        <v>2020</v>
      </c>
      <c r="J14" s="880">
        <v>398</v>
      </c>
      <c r="K14" s="880">
        <v>202</v>
      </c>
      <c r="L14" s="880">
        <v>196</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32</v>
      </c>
      <c r="K16" s="880">
        <v>13</v>
      </c>
      <c r="L16" s="880">
        <v>19</v>
      </c>
      <c r="O16" s="620"/>
      <c r="P16" s="620"/>
      <c r="Q16" s="620"/>
    </row>
    <row r="17" spans="1:18" s="1" customFormat="1" ht="15" customHeight="1">
      <c r="B17" s="291"/>
      <c r="C17" s="629"/>
      <c r="D17" s="9"/>
      <c r="E17" s="6"/>
      <c r="F17" s="880"/>
      <c r="G17" s="880"/>
      <c r="H17" s="880"/>
      <c r="I17" s="894">
        <v>2019</v>
      </c>
      <c r="J17" s="880">
        <v>45</v>
      </c>
      <c r="K17" s="880">
        <v>18</v>
      </c>
      <c r="L17" s="880">
        <v>27</v>
      </c>
      <c r="O17" s="620"/>
      <c r="P17" s="620"/>
      <c r="Q17" s="620"/>
      <c r="R17" s="120"/>
    </row>
    <row r="18" spans="1:18" s="1" customFormat="1" ht="15" customHeight="1">
      <c r="B18" s="291"/>
      <c r="C18" s="629"/>
      <c r="D18" s="9"/>
      <c r="E18" s="6"/>
      <c r="F18" s="901"/>
      <c r="G18" s="901"/>
      <c r="H18" s="901"/>
      <c r="I18" s="894">
        <v>2020</v>
      </c>
      <c r="J18" s="901">
        <v>34</v>
      </c>
      <c r="K18" s="901">
        <v>19</v>
      </c>
      <c r="L18" s="901">
        <v>15</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v>27</v>
      </c>
      <c r="K20" s="880">
        <v>10</v>
      </c>
      <c r="L20" s="880">
        <v>17</v>
      </c>
      <c r="O20" s="622"/>
      <c r="P20" s="622"/>
      <c r="Q20" s="622"/>
      <c r="R20" s="145"/>
    </row>
    <row r="21" spans="1:18" s="1" customFormat="1" ht="15" customHeight="1">
      <c r="B21" s="291"/>
      <c r="C21" s="629"/>
      <c r="D21" s="9"/>
      <c r="E21" s="6"/>
      <c r="F21" s="880"/>
      <c r="G21" s="880"/>
      <c r="H21" s="880"/>
      <c r="I21" s="894">
        <v>2019</v>
      </c>
      <c r="J21" s="880">
        <v>31</v>
      </c>
      <c r="K21" s="880">
        <v>15</v>
      </c>
      <c r="L21" s="880">
        <v>16</v>
      </c>
      <c r="O21" s="620"/>
      <c r="P21" s="620"/>
      <c r="Q21" s="620"/>
      <c r="R21" s="618"/>
    </row>
    <row r="22" spans="1:18" s="1" customFormat="1" ht="15" customHeight="1">
      <c r="B22" s="291"/>
      <c r="C22" s="629"/>
      <c r="D22" s="9"/>
      <c r="E22" s="6"/>
      <c r="F22" s="880"/>
      <c r="G22" s="880"/>
      <c r="H22" s="880"/>
      <c r="I22" s="894">
        <v>2020</v>
      </c>
      <c r="J22" s="880">
        <v>28</v>
      </c>
      <c r="K22" s="880">
        <v>16</v>
      </c>
      <c r="L22" s="880">
        <v>12</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t="s">
        <v>498</v>
      </c>
      <c r="K24" s="880" t="s">
        <v>498</v>
      </c>
      <c r="L24" s="880" t="s">
        <v>498</v>
      </c>
      <c r="O24" s="620"/>
      <c r="P24" s="620"/>
      <c r="Q24" s="620"/>
      <c r="R24" s="618"/>
    </row>
    <row r="25" spans="1:18" s="1" customFormat="1" ht="15" customHeight="1">
      <c r="B25" s="111"/>
      <c r="C25" s="629"/>
      <c r="D25" s="9"/>
      <c r="E25" s="6"/>
      <c r="F25" s="880"/>
      <c r="G25" s="880"/>
      <c r="H25" s="880"/>
      <c r="I25" s="894">
        <v>2019</v>
      </c>
      <c r="J25" s="880" t="s">
        <v>498</v>
      </c>
      <c r="K25" s="880" t="s">
        <v>498</v>
      </c>
      <c r="L25" s="880" t="s">
        <v>498</v>
      </c>
      <c r="O25" s="622"/>
      <c r="P25" s="622"/>
      <c r="Q25" s="622"/>
      <c r="R25" s="618"/>
    </row>
    <row r="26" spans="1:18" s="1" customFormat="1" ht="15" customHeight="1">
      <c r="B26" s="631"/>
      <c r="C26" s="629"/>
      <c r="D26" s="9"/>
      <c r="E26" s="6"/>
      <c r="F26" s="880"/>
      <c r="G26" s="880"/>
      <c r="H26" s="880"/>
      <c r="I26" s="894">
        <v>2020</v>
      </c>
      <c r="J26" s="880" t="s">
        <v>498</v>
      </c>
      <c r="K26" s="880" t="s">
        <v>498</v>
      </c>
      <c r="L26" s="880" t="s">
        <v>498</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v>219</v>
      </c>
      <c r="K28" s="880">
        <v>92</v>
      </c>
      <c r="L28" s="880">
        <v>127</v>
      </c>
    </row>
    <row r="29" spans="1:18" s="1" customFormat="1" ht="15" customHeight="1">
      <c r="B29" s="4"/>
      <c r="C29" s="9"/>
      <c r="D29" s="9"/>
      <c r="E29" s="6"/>
      <c r="F29" s="880"/>
      <c r="G29" s="880"/>
      <c r="H29" s="880"/>
      <c r="I29" s="894">
        <v>2019</v>
      </c>
      <c r="J29" s="880">
        <v>377</v>
      </c>
      <c r="K29" s="880">
        <v>166</v>
      </c>
      <c r="L29" s="880">
        <v>211</v>
      </c>
    </row>
    <row r="30" spans="1:18" s="1" customFormat="1" ht="15" customHeight="1">
      <c r="B30" s="4"/>
      <c r="C30" s="9"/>
      <c r="D30" s="9"/>
      <c r="E30" s="6"/>
      <c r="F30" s="880"/>
      <c r="G30" s="880"/>
      <c r="H30" s="880"/>
      <c r="I30" s="894">
        <v>2020</v>
      </c>
      <c r="J30" s="880">
        <v>336</v>
      </c>
      <c r="K30" s="880">
        <v>167</v>
      </c>
      <c r="L30" s="880">
        <v>169</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1661</v>
      </c>
      <c r="K32" s="880">
        <v>733</v>
      </c>
      <c r="L32" s="880">
        <v>928</v>
      </c>
    </row>
    <row r="33" spans="2:18" s="1" customFormat="1" ht="15" customHeight="1">
      <c r="B33" s="291" t="s">
        <v>93</v>
      </c>
      <c r="C33" s="9"/>
      <c r="D33" s="9"/>
      <c r="E33" s="6"/>
      <c r="F33" s="880"/>
      <c r="G33" s="880"/>
      <c r="H33" s="880"/>
      <c r="I33" s="894">
        <v>2019</v>
      </c>
      <c r="J33" s="880">
        <v>1473</v>
      </c>
      <c r="K33" s="880">
        <v>661</v>
      </c>
      <c r="L33" s="880">
        <v>812</v>
      </c>
    </row>
    <row r="34" spans="2:18" s="1" customFormat="1" ht="15" customHeight="1">
      <c r="B34" s="4"/>
      <c r="C34" s="9"/>
      <c r="D34" s="9"/>
      <c r="E34" s="6"/>
      <c r="F34" s="880"/>
      <c r="G34" s="880"/>
      <c r="H34" s="880"/>
      <c r="I34" s="894">
        <v>2020</v>
      </c>
      <c r="J34" s="880">
        <v>1184</v>
      </c>
      <c r="K34" s="880">
        <v>640</v>
      </c>
      <c r="L34" s="880">
        <v>544</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151</v>
      </c>
      <c r="K36" s="880">
        <v>53</v>
      </c>
      <c r="L36" s="880">
        <v>98</v>
      </c>
      <c r="O36" s="618"/>
      <c r="P36" s="618"/>
      <c r="Q36" s="618"/>
      <c r="R36" s="618"/>
    </row>
    <row r="37" spans="2:18" s="1" customFormat="1" ht="15" customHeight="1">
      <c r="B37" s="291"/>
      <c r="C37" s="9"/>
      <c r="D37" s="9"/>
      <c r="E37" s="6"/>
      <c r="F37" s="880"/>
      <c r="G37" s="880"/>
      <c r="H37" s="880"/>
      <c r="I37" s="894">
        <v>2019</v>
      </c>
      <c r="J37" s="880">
        <v>116</v>
      </c>
      <c r="K37" s="880">
        <v>43</v>
      </c>
      <c r="L37" s="880">
        <v>73</v>
      </c>
      <c r="O37" s="618"/>
      <c r="P37" s="618"/>
      <c r="Q37" s="618"/>
      <c r="R37" s="618"/>
    </row>
    <row r="38" spans="2:18" s="1" customFormat="1" ht="15" customHeight="1">
      <c r="B38" s="291"/>
      <c r="C38" s="9"/>
      <c r="D38" s="9"/>
      <c r="E38" s="6"/>
      <c r="F38" s="901"/>
      <c r="G38" s="901"/>
      <c r="H38" s="901"/>
      <c r="I38" s="894">
        <v>2020</v>
      </c>
      <c r="J38" s="901">
        <v>58</v>
      </c>
      <c r="K38" s="901">
        <v>37</v>
      </c>
      <c r="L38" s="901">
        <v>21</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102</v>
      </c>
      <c r="K40" s="880">
        <v>59</v>
      </c>
      <c r="L40" s="880">
        <v>43</v>
      </c>
      <c r="O40" s="523"/>
      <c r="P40" s="620"/>
      <c r="Q40" s="620"/>
      <c r="R40" s="523"/>
    </row>
    <row r="41" spans="2:18" s="1" customFormat="1" ht="15" customHeight="1">
      <c r="B41" s="291"/>
      <c r="C41" s="9"/>
      <c r="D41" s="9"/>
      <c r="E41" s="6"/>
      <c r="F41" s="880"/>
      <c r="G41" s="880"/>
      <c r="H41" s="880"/>
      <c r="I41" s="894">
        <v>2019</v>
      </c>
      <c r="J41" s="880">
        <v>88</v>
      </c>
      <c r="K41" s="880">
        <v>54</v>
      </c>
      <c r="L41" s="880">
        <v>34</v>
      </c>
      <c r="O41" s="523"/>
      <c r="P41" s="620"/>
      <c r="Q41" s="620"/>
      <c r="R41" s="523"/>
    </row>
    <row r="42" spans="2:18" s="1" customFormat="1" ht="15" customHeight="1">
      <c r="B42" s="291"/>
      <c r="C42" s="9"/>
      <c r="D42" s="9"/>
      <c r="E42" s="6"/>
      <c r="F42" s="901"/>
      <c r="G42" s="901"/>
      <c r="H42" s="901"/>
      <c r="I42" s="894">
        <v>2020</v>
      </c>
      <c r="J42" s="901">
        <v>96</v>
      </c>
      <c r="K42" s="901">
        <v>67</v>
      </c>
      <c r="L42" s="901">
        <v>29</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t="s">
        <v>498</v>
      </c>
      <c r="K44" s="880" t="s">
        <v>498</v>
      </c>
      <c r="L44" s="880" t="s">
        <v>498</v>
      </c>
      <c r="O44" s="523"/>
      <c r="P44" s="620"/>
      <c r="Q44" s="620"/>
      <c r="R44" s="618"/>
    </row>
    <row r="45" spans="2:18" s="1" customFormat="1" ht="15" customHeight="1">
      <c r="B45" s="111"/>
      <c r="C45" s="9"/>
      <c r="D45" s="9"/>
      <c r="E45" s="6"/>
      <c r="F45" s="880"/>
      <c r="G45" s="880"/>
      <c r="H45" s="880"/>
      <c r="I45" s="894">
        <v>2019</v>
      </c>
      <c r="J45" s="880" t="s">
        <v>498</v>
      </c>
      <c r="K45" s="880" t="s">
        <v>498</v>
      </c>
      <c r="L45" s="880" t="s">
        <v>498</v>
      </c>
      <c r="O45" s="523"/>
      <c r="P45" s="620"/>
      <c r="Q45" s="620"/>
      <c r="R45" s="618"/>
    </row>
    <row r="46" spans="2:18" s="1" customFormat="1" ht="15" customHeight="1">
      <c r="B46" s="631"/>
      <c r="C46" s="9"/>
      <c r="D46" s="9"/>
      <c r="E46" s="6"/>
      <c r="F46" s="880"/>
      <c r="G46" s="880"/>
      <c r="H46" s="880"/>
      <c r="I46" s="894">
        <v>2020</v>
      </c>
      <c r="J46" s="880" t="s">
        <v>498</v>
      </c>
      <c r="K46" s="880" t="s">
        <v>498</v>
      </c>
      <c r="L46" s="880" t="s">
        <v>498</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v>1408</v>
      </c>
      <c r="K48" s="880">
        <v>621</v>
      </c>
      <c r="L48" s="880">
        <v>787</v>
      </c>
      <c r="O48" s="618"/>
      <c r="P48" s="618"/>
      <c r="Q48" s="618"/>
      <c r="R48" s="618"/>
    </row>
    <row r="49" spans="1:16380" s="1" customFormat="1" ht="15" customHeight="1">
      <c r="B49" s="10"/>
      <c r="C49" s="9"/>
      <c r="D49" s="9"/>
      <c r="E49" s="6"/>
      <c r="F49" s="880"/>
      <c r="G49" s="880"/>
      <c r="H49" s="880"/>
      <c r="I49" s="894">
        <v>2019</v>
      </c>
      <c r="J49" s="880">
        <v>1269</v>
      </c>
      <c r="K49" s="880">
        <v>564</v>
      </c>
      <c r="L49" s="880">
        <v>705</v>
      </c>
    </row>
    <row r="50" spans="1:16380" s="1" customFormat="1" ht="15" customHeight="1">
      <c r="B50" s="10"/>
      <c r="C50" s="9"/>
      <c r="D50" s="9"/>
      <c r="E50" s="6"/>
      <c r="F50" s="880"/>
      <c r="G50" s="880"/>
      <c r="H50" s="880"/>
      <c r="I50" s="894">
        <v>2020</v>
      </c>
      <c r="J50" s="880">
        <v>1030</v>
      </c>
      <c r="K50" s="880">
        <v>536</v>
      </c>
      <c r="L50" s="880">
        <v>494</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1939</v>
      </c>
      <c r="K8" s="881">
        <v>848</v>
      </c>
      <c r="L8" s="881">
        <v>1091</v>
      </c>
    </row>
    <row r="9" spans="1:18" s="1" customFormat="1" ht="15" customHeight="1">
      <c r="B9" s="7" t="s">
        <v>133</v>
      </c>
      <c r="C9" s="4"/>
      <c r="D9" s="4"/>
      <c r="E9" s="6"/>
      <c r="F9" s="880"/>
      <c r="G9" s="880"/>
      <c r="H9" s="880"/>
      <c r="I9" s="907">
        <v>2019</v>
      </c>
      <c r="J9" s="881">
        <v>1926</v>
      </c>
      <c r="K9" s="881">
        <v>860</v>
      </c>
      <c r="L9" s="881">
        <v>1066</v>
      </c>
    </row>
    <row r="10" spans="1:18" s="1" customFormat="1" ht="15" customHeight="1">
      <c r="B10" s="7"/>
      <c r="C10" s="4"/>
      <c r="D10" s="4"/>
      <c r="E10" s="6"/>
      <c r="F10" s="880"/>
      <c r="G10" s="880"/>
      <c r="H10" s="880"/>
      <c r="I10" s="907">
        <v>2020</v>
      </c>
      <c r="J10" s="881">
        <v>1582</v>
      </c>
      <c r="K10" s="881">
        <v>842</v>
      </c>
      <c r="L10" s="881">
        <v>740</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278</v>
      </c>
      <c r="K12" s="880">
        <v>115</v>
      </c>
      <c r="L12" s="880">
        <v>163</v>
      </c>
    </row>
    <row r="13" spans="1:18" s="1" customFormat="1" ht="15" customHeight="1">
      <c r="B13" s="291" t="s">
        <v>135</v>
      </c>
      <c r="C13" s="9"/>
      <c r="D13" s="9"/>
      <c r="E13" s="6"/>
      <c r="F13" s="880"/>
      <c r="G13" s="880"/>
      <c r="H13" s="880"/>
      <c r="I13" s="907">
        <v>2019</v>
      </c>
      <c r="J13" s="880">
        <v>453</v>
      </c>
      <c r="K13" s="880">
        <v>199</v>
      </c>
      <c r="L13" s="880">
        <v>254</v>
      </c>
    </row>
    <row r="14" spans="1:18" s="1" customFormat="1" ht="15" customHeight="1">
      <c r="B14" s="7"/>
      <c r="C14" s="9"/>
      <c r="D14" s="9"/>
      <c r="E14" s="6"/>
      <c r="F14" s="880"/>
      <c r="G14" s="880"/>
      <c r="H14" s="880"/>
      <c r="I14" s="907">
        <v>2020</v>
      </c>
      <c r="J14" s="880">
        <v>398</v>
      </c>
      <c r="K14" s="880">
        <v>202</v>
      </c>
      <c r="L14" s="880">
        <v>196</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53</v>
      </c>
      <c r="K16" s="880">
        <v>24</v>
      </c>
      <c r="L16" s="880">
        <v>29</v>
      </c>
      <c r="N16" s="425"/>
      <c r="O16" s="620"/>
      <c r="P16" s="620"/>
      <c r="Q16" s="620"/>
      <c r="R16" s="618"/>
    </row>
    <row r="17" spans="2:18" s="1" customFormat="1" ht="15" customHeight="1">
      <c r="B17" s="291"/>
      <c r="C17" s="9"/>
      <c r="D17" s="9"/>
      <c r="E17" s="6"/>
      <c r="F17" s="880"/>
      <c r="G17" s="880"/>
      <c r="H17" s="880"/>
      <c r="I17" s="907">
        <v>2019</v>
      </c>
      <c r="J17" s="880">
        <v>72</v>
      </c>
      <c r="K17" s="880">
        <v>33</v>
      </c>
      <c r="L17" s="880">
        <v>39</v>
      </c>
      <c r="N17" s="425"/>
      <c r="O17" s="620"/>
      <c r="P17" s="620"/>
      <c r="Q17" s="620"/>
      <c r="R17" s="618"/>
    </row>
    <row r="18" spans="2:18" s="1" customFormat="1" ht="15" customHeight="1">
      <c r="B18" s="291"/>
      <c r="C18" s="9"/>
      <c r="D18" s="9"/>
      <c r="E18" s="6"/>
      <c r="F18" s="901"/>
      <c r="G18" s="901"/>
      <c r="H18" s="901"/>
      <c r="I18" s="907">
        <v>2020</v>
      </c>
      <c r="J18" s="901">
        <v>56</v>
      </c>
      <c r="K18" s="901">
        <v>32</v>
      </c>
      <c r="L18" s="901">
        <v>24</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v>80</v>
      </c>
      <c r="K20" s="880">
        <v>29</v>
      </c>
      <c r="L20" s="880">
        <v>51</v>
      </c>
      <c r="N20" s="425"/>
      <c r="O20" s="620"/>
      <c r="P20" s="620"/>
      <c r="Q20" s="620"/>
      <c r="R20" s="618"/>
    </row>
    <row r="21" spans="2:18" s="1" customFormat="1" ht="15" customHeight="1">
      <c r="B21" s="801" t="s">
        <v>452</v>
      </c>
      <c r="C21" s="9"/>
      <c r="D21" s="9"/>
      <c r="E21" s="6"/>
      <c r="F21" s="880"/>
      <c r="G21" s="880"/>
      <c r="H21" s="880"/>
      <c r="I21" s="907">
        <v>2019</v>
      </c>
      <c r="J21" s="880">
        <v>144</v>
      </c>
      <c r="K21" s="880">
        <v>47</v>
      </c>
      <c r="L21" s="880">
        <v>97</v>
      </c>
      <c r="N21" s="425"/>
      <c r="O21" s="622"/>
      <c r="P21" s="622"/>
      <c r="Q21" s="622"/>
      <c r="R21" s="618"/>
    </row>
    <row r="22" spans="2:18" s="1" customFormat="1" ht="15" customHeight="1">
      <c r="B22" s="291"/>
      <c r="C22" s="9"/>
      <c r="D22" s="9"/>
      <c r="E22" s="6"/>
      <c r="F22" s="880"/>
      <c r="G22" s="880"/>
      <c r="H22" s="880"/>
      <c r="I22" s="907">
        <v>2020</v>
      </c>
      <c r="J22" s="880">
        <v>132</v>
      </c>
      <c r="K22" s="880">
        <v>54</v>
      </c>
      <c r="L22" s="880">
        <v>78</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v>7</v>
      </c>
      <c r="K24" s="880">
        <v>4</v>
      </c>
      <c r="L24" s="880">
        <v>3</v>
      </c>
      <c r="N24" s="425"/>
      <c r="O24" s="620"/>
      <c r="P24" s="620"/>
      <c r="Q24" s="620"/>
      <c r="R24" s="618"/>
    </row>
    <row r="25" spans="2:18" s="1" customFormat="1" ht="15" customHeight="1">
      <c r="B25" s="802" t="s">
        <v>455</v>
      </c>
      <c r="C25" s="9"/>
      <c r="D25" s="9"/>
      <c r="E25" s="6"/>
      <c r="F25" s="880"/>
      <c r="G25" s="880"/>
      <c r="H25" s="880"/>
      <c r="I25" s="907">
        <v>2019</v>
      </c>
      <c r="J25" s="880">
        <v>13</v>
      </c>
      <c r="K25" s="880">
        <v>8</v>
      </c>
      <c r="L25" s="880">
        <v>5</v>
      </c>
      <c r="N25" s="425"/>
      <c r="O25" s="620"/>
      <c r="P25" s="620"/>
      <c r="Q25" s="620"/>
      <c r="R25" s="618"/>
    </row>
    <row r="26" spans="2:18" s="1" customFormat="1" ht="15" customHeight="1">
      <c r="B26" s="631"/>
      <c r="C26" s="9"/>
      <c r="D26" s="9"/>
      <c r="E26" s="6"/>
      <c r="F26" s="880"/>
      <c r="G26" s="880"/>
      <c r="H26" s="880"/>
      <c r="I26" s="907">
        <v>2020</v>
      </c>
      <c r="J26" s="880">
        <v>12</v>
      </c>
      <c r="K26" s="880">
        <v>8</v>
      </c>
      <c r="L26" s="880">
        <v>4</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t="s">
        <v>498</v>
      </c>
      <c r="K28" s="880" t="s">
        <v>498</v>
      </c>
      <c r="L28" s="880" t="s">
        <v>498</v>
      </c>
      <c r="N28" s="425"/>
      <c r="O28" s="622"/>
      <c r="P28" s="622"/>
      <c r="Q28" s="622"/>
      <c r="R28" s="618"/>
    </row>
    <row r="29" spans="2:18" s="1" customFormat="1" ht="15" customHeight="1">
      <c r="B29" s="802" t="s">
        <v>457</v>
      </c>
      <c r="C29" s="9"/>
      <c r="D29" s="9"/>
      <c r="E29" s="6"/>
      <c r="F29" s="880"/>
      <c r="G29" s="880"/>
      <c r="H29" s="880"/>
      <c r="I29" s="907">
        <v>2019</v>
      </c>
      <c r="J29" s="880" t="s">
        <v>498</v>
      </c>
      <c r="K29" s="880" t="s">
        <v>498</v>
      </c>
      <c r="L29" s="880" t="s">
        <v>498</v>
      </c>
    </row>
    <row r="30" spans="2:18" s="1" customFormat="1" ht="15" customHeight="1">
      <c r="B30" s="631"/>
      <c r="C30" s="9"/>
      <c r="D30" s="9"/>
      <c r="E30" s="6"/>
      <c r="F30" s="880"/>
      <c r="G30" s="880"/>
      <c r="H30" s="880"/>
      <c r="I30" s="907">
        <v>2020</v>
      </c>
      <c r="J30" s="880" t="s">
        <v>498</v>
      </c>
      <c r="K30" s="880" t="s">
        <v>498</v>
      </c>
      <c r="L30" s="880" t="s">
        <v>498</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v>138</v>
      </c>
      <c r="K32" s="880">
        <v>58</v>
      </c>
      <c r="L32" s="880">
        <v>80</v>
      </c>
      <c r="P32" s="618"/>
      <c r="Q32" s="618"/>
    </row>
    <row r="33" spans="2:19" s="1" customFormat="1" ht="15" customHeight="1">
      <c r="B33" s="803" t="s">
        <v>459</v>
      </c>
      <c r="C33" s="9"/>
      <c r="D33" s="9"/>
      <c r="E33" s="6"/>
      <c r="F33" s="880"/>
      <c r="G33" s="880"/>
      <c r="H33" s="880"/>
      <c r="I33" s="907">
        <v>2019</v>
      </c>
      <c r="J33" s="880">
        <v>224</v>
      </c>
      <c r="K33" s="880">
        <v>111</v>
      </c>
      <c r="L33" s="880">
        <v>113</v>
      </c>
      <c r="N33" s="618"/>
      <c r="O33" s="618"/>
      <c r="P33" s="618"/>
      <c r="Q33" s="618"/>
      <c r="R33" s="618"/>
      <c r="S33" s="618"/>
    </row>
    <row r="34" spans="2:19" s="1" customFormat="1" ht="15" customHeight="1">
      <c r="B34" s="4"/>
      <c r="C34" s="9"/>
      <c r="D34" s="9"/>
      <c r="E34" s="6"/>
      <c r="F34" s="880"/>
      <c r="G34" s="880"/>
      <c r="H34" s="880"/>
      <c r="I34" s="907">
        <v>2020</v>
      </c>
      <c r="J34" s="880">
        <v>198</v>
      </c>
      <c r="K34" s="880">
        <v>108</v>
      </c>
      <c r="L34" s="880">
        <v>90</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1661</v>
      </c>
      <c r="K36" s="880">
        <v>733</v>
      </c>
      <c r="L36" s="880">
        <v>928</v>
      </c>
      <c r="M36" s="33"/>
    </row>
    <row r="37" spans="2:19" s="1" customFormat="1" ht="15" customHeight="1">
      <c r="B37" s="291" t="s">
        <v>93</v>
      </c>
      <c r="C37" s="9"/>
      <c r="D37" s="9"/>
      <c r="E37" s="6"/>
      <c r="F37" s="880"/>
      <c r="G37" s="880"/>
      <c r="H37" s="880"/>
      <c r="I37" s="907">
        <v>2019</v>
      </c>
      <c r="J37" s="880">
        <v>1473</v>
      </c>
      <c r="K37" s="880">
        <v>661</v>
      </c>
      <c r="L37" s="880">
        <v>812</v>
      </c>
      <c r="M37" s="33"/>
    </row>
    <row r="38" spans="2:19" s="1" customFormat="1" ht="15" customHeight="1">
      <c r="B38" s="4"/>
      <c r="C38" s="9"/>
      <c r="D38" s="9"/>
      <c r="E38" s="6"/>
      <c r="F38" s="880"/>
      <c r="G38" s="880"/>
      <c r="H38" s="880"/>
      <c r="I38" s="907">
        <v>2020</v>
      </c>
      <c r="J38" s="880">
        <v>1184</v>
      </c>
      <c r="K38" s="880">
        <v>640</v>
      </c>
      <c r="L38" s="880">
        <v>544</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240</v>
      </c>
      <c r="K40" s="880">
        <v>94</v>
      </c>
      <c r="L40" s="880">
        <v>146</v>
      </c>
    </row>
    <row r="41" spans="2:19" s="1" customFormat="1" ht="15" customHeight="1">
      <c r="B41" s="291"/>
      <c r="C41" s="629"/>
      <c r="D41" s="9"/>
      <c r="E41" s="6"/>
      <c r="F41" s="880"/>
      <c r="G41" s="880"/>
      <c r="H41" s="880"/>
      <c r="I41" s="907">
        <v>2019</v>
      </c>
      <c r="J41" s="880">
        <v>200</v>
      </c>
      <c r="K41" s="880">
        <v>78</v>
      </c>
      <c r="L41" s="880">
        <v>122</v>
      </c>
    </row>
    <row r="42" spans="2:19" s="1" customFormat="1" ht="15" customHeight="1">
      <c r="B42" s="291"/>
      <c r="C42" s="629"/>
      <c r="D42" s="9"/>
      <c r="E42" s="6"/>
      <c r="F42" s="880"/>
      <c r="G42" s="880"/>
      <c r="H42" s="880"/>
      <c r="I42" s="907">
        <v>2020</v>
      </c>
      <c r="J42" s="880">
        <v>114</v>
      </c>
      <c r="K42" s="880">
        <v>69</v>
      </c>
      <c r="L42" s="880">
        <v>45</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v>618</v>
      </c>
      <c r="K44" s="880">
        <v>247</v>
      </c>
      <c r="L44" s="880">
        <v>371</v>
      </c>
    </row>
    <row r="45" spans="2:19" s="1" customFormat="1" ht="15" customHeight="1">
      <c r="B45" s="801" t="s">
        <v>452</v>
      </c>
      <c r="C45" s="629"/>
      <c r="D45" s="9"/>
      <c r="E45" s="6"/>
      <c r="F45" s="880"/>
      <c r="G45" s="880"/>
      <c r="H45" s="880"/>
      <c r="I45" s="907">
        <v>2019</v>
      </c>
      <c r="J45" s="880">
        <v>564</v>
      </c>
      <c r="K45" s="880">
        <v>233</v>
      </c>
      <c r="L45" s="880">
        <v>331</v>
      </c>
    </row>
    <row r="46" spans="2:19" s="1" customFormat="1" ht="15" customHeight="1">
      <c r="B46" s="291"/>
      <c r="C46" s="629"/>
      <c r="D46" s="9"/>
      <c r="E46" s="6"/>
      <c r="F46" s="880"/>
      <c r="G46" s="880"/>
      <c r="H46" s="880"/>
      <c r="I46" s="907">
        <v>2020</v>
      </c>
      <c r="J46" s="880">
        <v>463</v>
      </c>
      <c r="K46" s="880">
        <v>219</v>
      </c>
      <c r="L46" s="880">
        <v>244</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v>48</v>
      </c>
      <c r="K48" s="880">
        <v>36</v>
      </c>
      <c r="L48" s="880">
        <v>12</v>
      </c>
    </row>
    <row r="49" spans="1:13" s="1" customFormat="1" ht="15" customHeight="1">
      <c r="B49" s="802" t="s">
        <v>455</v>
      </c>
      <c r="C49" s="629"/>
      <c r="D49" s="9"/>
      <c r="E49" s="6"/>
      <c r="F49" s="880"/>
      <c r="G49" s="880"/>
      <c r="H49" s="880"/>
      <c r="I49" s="907">
        <v>2019</v>
      </c>
      <c r="J49" s="880">
        <v>40</v>
      </c>
      <c r="K49" s="880">
        <v>30</v>
      </c>
      <c r="L49" s="880">
        <v>10</v>
      </c>
    </row>
    <row r="50" spans="1:13" s="1" customFormat="1" ht="15" customHeight="1">
      <c r="B50" s="631"/>
      <c r="C50" s="629"/>
      <c r="D50" s="9"/>
      <c r="E50" s="6"/>
      <c r="F50" s="880"/>
      <c r="G50" s="880"/>
      <c r="H50" s="880"/>
      <c r="I50" s="907">
        <v>2020</v>
      </c>
      <c r="J50" s="880">
        <v>51</v>
      </c>
      <c r="K50" s="880">
        <v>43</v>
      </c>
      <c r="L50" s="880">
        <v>8</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t="s">
        <v>498</v>
      </c>
      <c r="K52" s="880" t="s">
        <v>498</v>
      </c>
      <c r="L52" s="880" t="s">
        <v>498</v>
      </c>
    </row>
    <row r="53" spans="1:13" s="1" customFormat="1" ht="15" customHeight="1">
      <c r="B53" s="802" t="s">
        <v>457</v>
      </c>
      <c r="C53" s="629"/>
      <c r="D53" s="9"/>
      <c r="E53" s="6"/>
      <c r="F53" s="880"/>
      <c r="G53" s="880"/>
      <c r="H53" s="880"/>
      <c r="I53" s="907">
        <v>2019</v>
      </c>
      <c r="J53" s="880" t="s">
        <v>498</v>
      </c>
      <c r="K53" s="880" t="s">
        <v>498</v>
      </c>
      <c r="L53" s="880" t="s">
        <v>498</v>
      </c>
    </row>
    <row r="54" spans="1:13" s="1" customFormat="1" ht="15" customHeight="1">
      <c r="B54" s="631"/>
      <c r="C54" s="629"/>
      <c r="D54" s="9"/>
      <c r="E54" s="6"/>
      <c r="F54" s="880"/>
      <c r="G54" s="880"/>
      <c r="H54" s="880"/>
      <c r="I54" s="907">
        <v>2020</v>
      </c>
      <c r="J54" s="880" t="s">
        <v>498</v>
      </c>
      <c r="K54" s="880" t="s">
        <v>498</v>
      </c>
      <c r="L54" s="880" t="s">
        <v>498</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755</v>
      </c>
      <c r="K56" s="880">
        <v>356</v>
      </c>
      <c r="L56" s="880">
        <v>399</v>
      </c>
    </row>
    <row r="57" spans="1:13" s="1" customFormat="1" ht="15" customHeight="1">
      <c r="B57" s="803" t="s">
        <v>459</v>
      </c>
      <c r="C57" s="9"/>
      <c r="D57" s="9"/>
      <c r="E57" s="6"/>
      <c r="F57" s="880"/>
      <c r="G57" s="880"/>
      <c r="H57" s="880"/>
      <c r="I57" s="907">
        <v>2019</v>
      </c>
      <c r="J57" s="880">
        <v>669</v>
      </c>
      <c r="K57" s="880">
        <v>320</v>
      </c>
      <c r="L57" s="880">
        <v>349</v>
      </c>
    </row>
    <row r="58" spans="1:13" s="1" customFormat="1" ht="15" customHeight="1">
      <c r="B58" s="10"/>
      <c r="C58" s="9"/>
      <c r="D58" s="9"/>
      <c r="E58" s="6"/>
      <c r="F58" s="880"/>
      <c r="G58" s="880"/>
      <c r="H58" s="880"/>
      <c r="I58" s="907">
        <v>2020</v>
      </c>
      <c r="J58" s="880">
        <v>556</v>
      </c>
      <c r="K58" s="880">
        <v>309</v>
      </c>
      <c r="L58" s="880">
        <v>247</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1939</v>
      </c>
      <c r="K8" s="881">
        <v>848</v>
      </c>
      <c r="L8" s="881">
        <v>1091</v>
      </c>
    </row>
    <row r="9" spans="1:19" s="1" customFormat="1" ht="15" customHeight="1">
      <c r="B9" s="4" t="s">
        <v>133</v>
      </c>
      <c r="C9" s="4"/>
      <c r="D9" s="4"/>
      <c r="E9" s="6"/>
      <c r="F9" s="880"/>
      <c r="G9" s="880"/>
      <c r="H9" s="880"/>
      <c r="I9" s="907">
        <v>2019</v>
      </c>
      <c r="J9" s="881">
        <v>1926</v>
      </c>
      <c r="K9" s="881">
        <v>860</v>
      </c>
      <c r="L9" s="881">
        <v>1066</v>
      </c>
    </row>
    <row r="10" spans="1:19" s="1" customFormat="1" ht="15" customHeight="1">
      <c r="B10" s="4"/>
      <c r="C10" s="4"/>
      <c r="D10" s="4"/>
      <c r="E10" s="6"/>
      <c r="F10" s="880"/>
      <c r="G10" s="880"/>
      <c r="H10" s="880"/>
      <c r="I10" s="907">
        <v>2020</v>
      </c>
      <c r="J10" s="881">
        <v>1582</v>
      </c>
      <c r="K10" s="881">
        <v>842</v>
      </c>
      <c r="L10" s="881">
        <v>740</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278</v>
      </c>
      <c r="K12" s="880">
        <v>115</v>
      </c>
      <c r="L12" s="880">
        <v>163</v>
      </c>
      <c r="N12" s="618"/>
      <c r="O12" s="425"/>
      <c r="P12" s="425"/>
      <c r="Q12" s="425"/>
      <c r="R12" s="425"/>
      <c r="S12" s="425"/>
    </row>
    <row r="13" spans="1:19" s="1" customFormat="1" ht="15" customHeight="1">
      <c r="B13" s="291" t="s">
        <v>135</v>
      </c>
      <c r="C13" s="9"/>
      <c r="D13" s="9"/>
      <c r="E13" s="6"/>
      <c r="F13" s="880"/>
      <c r="G13" s="880"/>
      <c r="H13" s="880"/>
      <c r="I13" s="907">
        <v>2019</v>
      </c>
      <c r="J13" s="880">
        <v>453</v>
      </c>
      <c r="K13" s="880">
        <v>199</v>
      </c>
      <c r="L13" s="880">
        <v>254</v>
      </c>
      <c r="N13" s="120"/>
      <c r="O13" s="425"/>
      <c r="P13" s="425"/>
      <c r="Q13" s="425"/>
      <c r="R13" s="425"/>
      <c r="S13" s="425"/>
    </row>
    <row r="14" spans="1:19" s="1" customFormat="1" ht="15" customHeight="1">
      <c r="B14" s="7"/>
      <c r="C14" s="9"/>
      <c r="D14" s="9"/>
      <c r="E14" s="6"/>
      <c r="F14" s="880"/>
      <c r="G14" s="880"/>
      <c r="H14" s="880"/>
      <c r="I14" s="907">
        <v>2020</v>
      </c>
      <c r="J14" s="880">
        <v>398</v>
      </c>
      <c r="K14" s="880">
        <v>202</v>
      </c>
      <c r="L14" s="880">
        <v>196</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498</v>
      </c>
      <c r="K16" s="880" t="s">
        <v>498</v>
      </c>
      <c r="L16" s="880" t="s">
        <v>498</v>
      </c>
      <c r="N16" s="618"/>
      <c r="O16" s="620"/>
      <c r="P16" s="620"/>
      <c r="Q16" s="620"/>
      <c r="R16" s="425"/>
      <c r="S16" s="425"/>
    </row>
    <row r="17" spans="2:19" s="162" customFormat="1" ht="15" customHeight="1">
      <c r="B17" s="801" t="s">
        <v>461</v>
      </c>
      <c r="C17" s="9"/>
      <c r="D17" s="9"/>
      <c r="E17" s="6"/>
      <c r="F17" s="880"/>
      <c r="G17" s="880"/>
      <c r="H17" s="880"/>
      <c r="I17" s="907">
        <v>2019</v>
      </c>
      <c r="J17" s="880" t="s">
        <v>498</v>
      </c>
      <c r="K17" s="880" t="s">
        <v>498</v>
      </c>
      <c r="L17" s="880" t="s">
        <v>498</v>
      </c>
      <c r="N17" s="637"/>
      <c r="O17" s="638"/>
      <c r="P17" s="638"/>
      <c r="Q17" s="638"/>
      <c r="R17" s="436"/>
      <c r="S17" s="436"/>
    </row>
    <row r="18" spans="2:19" s="162" customFormat="1" ht="15" customHeight="1">
      <c r="B18" s="291"/>
      <c r="C18" s="9"/>
      <c r="D18" s="9"/>
      <c r="E18" s="6"/>
      <c r="F18" s="880"/>
      <c r="G18" s="880"/>
      <c r="H18" s="880"/>
      <c r="I18" s="907">
        <v>2020</v>
      </c>
      <c r="J18" s="880" t="s">
        <v>498</v>
      </c>
      <c r="K18" s="880" t="s">
        <v>498</v>
      </c>
      <c r="L18" s="880" t="s">
        <v>498</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v>6</v>
      </c>
      <c r="K20" s="880">
        <v>4</v>
      </c>
      <c r="L20" s="880">
        <v>2</v>
      </c>
      <c r="N20" s="639"/>
      <c r="O20" s="639"/>
      <c r="P20" s="639"/>
      <c r="Q20" s="639"/>
      <c r="R20" s="436"/>
      <c r="S20" s="436"/>
    </row>
    <row r="21" spans="2:19" s="162" customFormat="1" ht="15" customHeight="1">
      <c r="B21" s="801" t="s">
        <v>463</v>
      </c>
      <c r="C21" s="9"/>
      <c r="D21" s="9"/>
      <c r="E21" s="6"/>
      <c r="F21" s="880"/>
      <c r="G21" s="880"/>
      <c r="H21" s="880"/>
      <c r="I21" s="907">
        <v>2019</v>
      </c>
      <c r="J21" s="880">
        <v>11</v>
      </c>
      <c r="K21" s="880">
        <v>2</v>
      </c>
      <c r="L21" s="880">
        <v>9</v>
      </c>
      <c r="N21" s="638"/>
      <c r="O21" s="638"/>
      <c r="P21" s="638"/>
      <c r="Q21" s="638"/>
      <c r="R21" s="436"/>
      <c r="S21" s="436"/>
    </row>
    <row r="22" spans="2:19" s="162" customFormat="1" ht="15" customHeight="1">
      <c r="B22" s="291"/>
      <c r="C22" s="9"/>
      <c r="D22" s="9"/>
      <c r="E22" s="6"/>
      <c r="F22" s="880"/>
      <c r="G22" s="880"/>
      <c r="H22" s="880"/>
      <c r="I22" s="907">
        <v>2020</v>
      </c>
      <c r="J22" s="880">
        <v>12</v>
      </c>
      <c r="K22" s="880">
        <v>4</v>
      </c>
      <c r="L22" s="880">
        <v>8</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148</v>
      </c>
      <c r="K24" s="880">
        <v>66</v>
      </c>
      <c r="L24" s="880">
        <v>82</v>
      </c>
      <c r="N24" s="638"/>
      <c r="O24" s="638"/>
      <c r="P24" s="638"/>
      <c r="Q24" s="638"/>
      <c r="R24" s="436"/>
      <c r="S24" s="436"/>
    </row>
    <row r="25" spans="2:19" s="162" customFormat="1" ht="15" customHeight="1">
      <c r="B25" s="802" t="s">
        <v>465</v>
      </c>
      <c r="C25" s="9"/>
      <c r="D25" s="9"/>
      <c r="E25" s="6"/>
      <c r="F25" s="880"/>
      <c r="G25" s="880"/>
      <c r="H25" s="880"/>
      <c r="I25" s="907">
        <v>2019</v>
      </c>
      <c r="J25" s="880">
        <v>250</v>
      </c>
      <c r="K25" s="880">
        <v>115</v>
      </c>
      <c r="L25" s="880">
        <v>135</v>
      </c>
      <c r="N25" s="639"/>
      <c r="O25" s="639"/>
      <c r="P25" s="639"/>
      <c r="Q25" s="639"/>
      <c r="R25" s="436"/>
      <c r="S25" s="436"/>
    </row>
    <row r="26" spans="2:19" s="162" customFormat="1" ht="15" customHeight="1">
      <c r="B26" s="631"/>
      <c r="C26" s="9"/>
      <c r="D26" s="9"/>
      <c r="E26" s="6"/>
      <c r="F26" s="880"/>
      <c r="G26" s="880"/>
      <c r="H26" s="880"/>
      <c r="I26" s="907">
        <v>2020</v>
      </c>
      <c r="J26" s="880">
        <v>212</v>
      </c>
      <c r="K26" s="880">
        <v>109</v>
      </c>
      <c r="L26" s="880">
        <v>103</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124</v>
      </c>
      <c r="K28" s="880">
        <v>45</v>
      </c>
      <c r="L28" s="880">
        <v>79</v>
      </c>
      <c r="N28" s="637"/>
      <c r="O28" s="637"/>
      <c r="P28" s="637"/>
      <c r="Q28" s="637"/>
      <c r="R28" s="637"/>
    </row>
    <row r="29" spans="2:19" s="162" customFormat="1" ht="15" customHeight="1">
      <c r="B29" s="802" t="s">
        <v>467</v>
      </c>
      <c r="C29" s="9"/>
      <c r="D29" s="9"/>
      <c r="E29" s="6"/>
      <c r="F29" s="880"/>
      <c r="G29" s="880"/>
      <c r="H29" s="880"/>
      <c r="I29" s="907">
        <v>2019</v>
      </c>
      <c r="J29" s="880">
        <v>192</v>
      </c>
      <c r="K29" s="880">
        <v>82</v>
      </c>
      <c r="L29" s="880">
        <v>110</v>
      </c>
      <c r="N29" s="637"/>
      <c r="O29" s="637"/>
      <c r="P29" s="637"/>
      <c r="Q29" s="637"/>
      <c r="R29" s="637"/>
    </row>
    <row r="30" spans="2:19" s="162" customFormat="1" ht="15" customHeight="1">
      <c r="B30" s="4"/>
      <c r="C30" s="9"/>
      <c r="D30" s="9"/>
      <c r="E30" s="6"/>
      <c r="F30" s="880"/>
      <c r="G30" s="880"/>
      <c r="H30" s="880"/>
      <c r="I30" s="907">
        <v>2020</v>
      </c>
      <c r="J30" s="880">
        <v>174</v>
      </c>
      <c r="K30" s="880">
        <v>89</v>
      </c>
      <c r="L30" s="880">
        <v>85</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1661</v>
      </c>
      <c r="K32" s="880">
        <v>733</v>
      </c>
      <c r="L32" s="880">
        <v>928</v>
      </c>
    </row>
    <row r="33" spans="2:14" s="162" customFormat="1" ht="15" customHeight="1">
      <c r="B33" s="291" t="s">
        <v>93</v>
      </c>
      <c r="C33" s="9"/>
      <c r="D33" s="9"/>
      <c r="E33" s="6"/>
      <c r="F33" s="880"/>
      <c r="G33" s="880"/>
      <c r="H33" s="880"/>
      <c r="I33" s="907">
        <v>2019</v>
      </c>
      <c r="J33" s="880">
        <v>1473</v>
      </c>
      <c r="K33" s="880">
        <v>661</v>
      </c>
      <c r="L33" s="880">
        <v>812</v>
      </c>
    </row>
    <row r="34" spans="2:14" s="162" customFormat="1" ht="15" customHeight="1">
      <c r="B34" s="4"/>
      <c r="C34" s="9"/>
      <c r="D34" s="9"/>
      <c r="E34" s="6"/>
      <c r="F34" s="880"/>
      <c r="G34" s="880"/>
      <c r="H34" s="880"/>
      <c r="I34" s="907">
        <v>2020</v>
      </c>
      <c r="J34" s="880">
        <v>1184</v>
      </c>
      <c r="K34" s="880">
        <v>640</v>
      </c>
      <c r="L34" s="880">
        <v>544</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498</v>
      </c>
      <c r="K36" s="880" t="s">
        <v>498</v>
      </c>
      <c r="L36" s="880" t="s">
        <v>498</v>
      </c>
    </row>
    <row r="37" spans="2:14" s="162" customFormat="1" ht="15" customHeight="1">
      <c r="B37" s="801" t="s">
        <v>461</v>
      </c>
      <c r="C37" s="9"/>
      <c r="D37" s="9"/>
      <c r="E37" s="6"/>
      <c r="F37" s="880"/>
      <c r="G37" s="880"/>
      <c r="H37" s="880"/>
      <c r="I37" s="907">
        <v>2019</v>
      </c>
      <c r="J37" s="880" t="s">
        <v>498</v>
      </c>
      <c r="K37" s="880" t="s">
        <v>498</v>
      </c>
      <c r="L37" s="880" t="s">
        <v>498</v>
      </c>
      <c r="N37" s="638"/>
    </row>
    <row r="38" spans="2:14" s="162" customFormat="1" ht="15" customHeight="1">
      <c r="B38" s="291"/>
      <c r="C38" s="9"/>
      <c r="D38" s="9"/>
      <c r="E38" s="6"/>
      <c r="F38" s="880"/>
      <c r="G38" s="880"/>
      <c r="H38" s="880"/>
      <c r="I38" s="907">
        <v>2020</v>
      </c>
      <c r="J38" s="880" t="s">
        <v>498</v>
      </c>
      <c r="K38" s="880" t="s">
        <v>498</v>
      </c>
      <c r="L38" s="880" t="s">
        <v>498</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v>54</v>
      </c>
      <c r="K40" s="880">
        <v>23</v>
      </c>
      <c r="L40" s="880">
        <v>31</v>
      </c>
      <c r="N40" s="638"/>
    </row>
    <row r="41" spans="2:14" s="162" customFormat="1" ht="15" customHeight="1">
      <c r="B41" s="801" t="s">
        <v>463</v>
      </c>
      <c r="C41" s="9"/>
      <c r="D41" s="9"/>
      <c r="E41" s="6"/>
      <c r="F41" s="880"/>
      <c r="G41" s="880"/>
      <c r="H41" s="880"/>
      <c r="I41" s="907">
        <v>2019</v>
      </c>
      <c r="J41" s="880">
        <v>45</v>
      </c>
      <c r="K41" s="880">
        <v>20</v>
      </c>
      <c r="L41" s="880">
        <v>25</v>
      </c>
    </row>
    <row r="42" spans="2:14" s="162" customFormat="1" ht="15" customHeight="1">
      <c r="B42" s="291"/>
      <c r="C42" s="9"/>
      <c r="D42" s="9"/>
      <c r="E42" s="6"/>
      <c r="F42" s="880"/>
      <c r="G42" s="880"/>
      <c r="H42" s="880"/>
      <c r="I42" s="907">
        <v>2020</v>
      </c>
      <c r="J42" s="880">
        <v>28</v>
      </c>
      <c r="K42" s="880">
        <v>17</v>
      </c>
      <c r="L42" s="880">
        <v>11</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1100</v>
      </c>
      <c r="K44" s="880">
        <v>513</v>
      </c>
      <c r="L44" s="880">
        <v>587</v>
      </c>
    </row>
    <row r="45" spans="2:14" s="162" customFormat="1" ht="15" customHeight="1">
      <c r="B45" s="802" t="s">
        <v>465</v>
      </c>
      <c r="C45" s="9"/>
      <c r="D45" s="9"/>
      <c r="E45" s="6"/>
      <c r="F45" s="880"/>
      <c r="G45" s="880"/>
      <c r="H45" s="880"/>
      <c r="I45" s="907">
        <v>2019</v>
      </c>
      <c r="J45" s="880">
        <v>966</v>
      </c>
      <c r="K45" s="880">
        <v>457</v>
      </c>
      <c r="L45" s="880">
        <v>509</v>
      </c>
    </row>
    <row r="46" spans="2:14" s="162" customFormat="1" ht="15" customHeight="1">
      <c r="B46" s="631"/>
      <c r="C46" s="9"/>
      <c r="D46" s="9"/>
      <c r="E46" s="6"/>
      <c r="F46" s="880"/>
      <c r="G46" s="880"/>
      <c r="H46" s="880"/>
      <c r="I46" s="907">
        <v>2020</v>
      </c>
      <c r="J46" s="880">
        <v>772</v>
      </c>
      <c r="K46" s="880">
        <v>425</v>
      </c>
      <c r="L46" s="880">
        <v>347</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507</v>
      </c>
      <c r="K48" s="880">
        <v>197</v>
      </c>
      <c r="L48" s="880">
        <v>310</v>
      </c>
    </row>
    <row r="49" spans="1:14" s="162" customFormat="1" ht="15" customHeight="1">
      <c r="B49" s="802" t="s">
        <v>467</v>
      </c>
      <c r="C49" s="9"/>
      <c r="D49" s="9"/>
      <c r="E49" s="6"/>
      <c r="F49" s="880"/>
      <c r="G49" s="880"/>
      <c r="H49" s="880"/>
      <c r="I49" s="907">
        <v>2019</v>
      </c>
      <c r="J49" s="880">
        <v>462</v>
      </c>
      <c r="K49" s="880">
        <v>184</v>
      </c>
      <c r="L49" s="880">
        <v>278</v>
      </c>
    </row>
    <row r="50" spans="1:14" s="162" customFormat="1" ht="15" customHeight="1">
      <c r="B50" s="10"/>
      <c r="C50" s="9"/>
      <c r="D50" s="9"/>
      <c r="E50" s="6"/>
      <c r="F50" s="880"/>
      <c r="G50" s="880"/>
      <c r="H50" s="880"/>
      <c r="I50" s="907">
        <v>2020</v>
      </c>
      <c r="J50" s="880">
        <v>384</v>
      </c>
      <c r="K50" s="880">
        <v>198</v>
      </c>
      <c r="L50" s="880">
        <v>186</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v>2</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3</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t="s">
        <v>498</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2</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97.6</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0.1</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2.2000000000000002</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99.7</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0.3</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66.3</v>
      </c>
      <c r="H26" s="715"/>
    </row>
    <row r="27" spans="1:9" s="685" customFormat="1" ht="15" customHeight="1">
      <c r="B27" s="697" t="s">
        <v>5</v>
      </c>
      <c r="C27" s="716"/>
      <c r="D27" s="716"/>
      <c r="G27" s="306"/>
      <c r="H27" s="699"/>
    </row>
    <row r="28" spans="1:9" s="685" customFormat="1" ht="15" customHeight="1">
      <c r="B28" s="717" t="s">
        <v>400</v>
      </c>
      <c r="C28" s="718"/>
      <c r="D28" s="718"/>
      <c r="E28" s="712"/>
      <c r="G28" s="669">
        <v>25.8</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7.9</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0" width="12.7109375" style="929" customWidth="1"/>
    <col min="11" max="11" width="14.85546875" style="929" customWidth="1"/>
    <col min="12"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67</v>
      </c>
      <c r="L11" s="934">
        <v>46</v>
      </c>
      <c r="M11" s="934">
        <v>21</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49</v>
      </c>
      <c r="L14" s="935">
        <v>34</v>
      </c>
      <c r="M14" s="935">
        <v>15</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v>6</v>
      </c>
      <c r="L17" s="935">
        <v>3</v>
      </c>
      <c r="M17" s="935">
        <v>3</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v>6</v>
      </c>
      <c r="L20" s="935">
        <v>5</v>
      </c>
      <c r="M20" s="935" t="s">
        <v>534</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v>6</v>
      </c>
      <c r="L23" s="935">
        <v>4</v>
      </c>
      <c r="M23" s="935" t="s">
        <v>534</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t="s">
        <v>534</v>
      </c>
      <c r="L26" s="935" t="s">
        <v>493</v>
      </c>
      <c r="M26" s="935" t="s">
        <v>534</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93</v>
      </c>
      <c r="L29" s="935">
        <v>69</v>
      </c>
      <c r="M29" s="935">
        <v>24</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180</v>
      </c>
      <c r="L32" s="935">
        <v>129</v>
      </c>
      <c r="M32" s="935">
        <v>51</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1740</v>
      </c>
      <c r="L35" s="935">
        <v>1182</v>
      </c>
      <c r="M35" s="935">
        <v>558</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0" width="11.7109375" style="220" customWidth="1"/>
    <col min="11" max="11" width="14.85546875" style="220" customWidth="1"/>
    <col min="12"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1740</v>
      </c>
      <c r="L12" s="938">
        <v>1182</v>
      </c>
      <c r="M12" s="938">
        <v>558</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t="s">
        <v>534</v>
      </c>
      <c r="L15" s="937" t="s">
        <v>534</v>
      </c>
      <c r="M15" s="937" t="s">
        <v>534</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v>5</v>
      </c>
      <c r="L18" s="937">
        <v>3</v>
      </c>
      <c r="M18" s="937" t="s">
        <v>534</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854</v>
      </c>
      <c r="L21" s="937">
        <v>589</v>
      </c>
      <c r="M21" s="937">
        <v>265</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142</v>
      </c>
      <c r="L25" s="937">
        <v>64</v>
      </c>
      <c r="M25" s="937">
        <v>78</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66</v>
      </c>
      <c r="L28" s="937">
        <v>57</v>
      </c>
      <c r="M28" s="937">
        <v>9</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16</v>
      </c>
      <c r="L31" s="937">
        <v>7</v>
      </c>
      <c r="M31" s="937">
        <v>9</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630</v>
      </c>
      <c r="L34" s="937">
        <v>461</v>
      </c>
      <c r="M34" s="937">
        <v>169</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18</v>
      </c>
      <c r="L37" s="937">
        <v>11</v>
      </c>
      <c r="M37" s="937">
        <v>7</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11</v>
      </c>
      <c r="L43" s="937">
        <v>10</v>
      </c>
      <c r="M43" s="937" t="s">
        <v>534</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227</v>
      </c>
      <c r="L46" s="937">
        <v>32</v>
      </c>
      <c r="M46" s="937">
        <v>195</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93</v>
      </c>
      <c r="L49" s="937">
        <v>18</v>
      </c>
      <c r="M49" s="937">
        <v>75</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66</v>
      </c>
      <c r="L52" s="937">
        <v>5</v>
      </c>
      <c r="M52" s="937">
        <v>61</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68</v>
      </c>
      <c r="L55" s="937">
        <v>9</v>
      </c>
      <c r="M55" s="937">
        <v>59</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310</v>
      </c>
      <c r="L58" s="937">
        <v>220</v>
      </c>
      <c r="M58" s="937">
        <v>90</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47</v>
      </c>
      <c r="L63" s="937">
        <v>31</v>
      </c>
      <c r="M63" s="937">
        <v>16</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139</v>
      </c>
      <c r="L66" s="937">
        <v>86</v>
      </c>
      <c r="M66" s="937">
        <v>53</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t="s">
        <v>493</v>
      </c>
      <c r="L69" s="937" t="s">
        <v>493</v>
      </c>
      <c r="M69" s="937" t="s">
        <v>493</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28</v>
      </c>
      <c r="L72" s="937">
        <v>15</v>
      </c>
      <c r="M72" s="937">
        <v>13</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111</v>
      </c>
      <c r="L75" s="939">
        <v>71</v>
      </c>
      <c r="M75" s="939">
        <v>40</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8" width="12.7109375" style="745" customWidth="1"/>
    <col min="9" max="9" width="14.85546875" style="745" customWidth="1"/>
    <col min="10"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13</v>
      </c>
      <c r="J8" s="198">
        <v>6</v>
      </c>
      <c r="K8" s="935">
        <v>7</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13</v>
      </c>
      <c r="J11" s="198">
        <v>8</v>
      </c>
      <c r="K11" s="935">
        <v>5</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t="s">
        <v>493</v>
      </c>
      <c r="J14" s="198" t="s">
        <v>493</v>
      </c>
      <c r="K14" s="935" t="s">
        <v>493</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142</v>
      </c>
      <c r="J17" s="198">
        <v>64</v>
      </c>
      <c r="K17" s="935">
        <v>78</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66</v>
      </c>
      <c r="J20" s="198">
        <v>57</v>
      </c>
      <c r="K20" s="935">
        <v>9</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v>3</v>
      </c>
      <c r="J23" s="198">
        <v>2</v>
      </c>
      <c r="K23" s="935">
        <v>1</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t="s">
        <v>493</v>
      </c>
      <c r="J26" s="198" t="s">
        <v>493</v>
      </c>
      <c r="K26" s="935" t="s">
        <v>493</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2C3D2D2-5C54-4C17-9CFD-E6186CF064BF}">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855468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544</v>
      </c>
      <c r="C3" s="977" t="s">
        <v>545</v>
      </c>
      <c r="D3" s="977"/>
      <c r="E3" s="977"/>
      <c r="F3" s="977"/>
      <c r="G3" s="977"/>
      <c r="H3" s="977"/>
      <c r="I3" s="977"/>
      <c r="J3" s="977"/>
      <c r="K3" s="978"/>
    </row>
    <row r="4" spans="1:12">
      <c r="A4" s="975"/>
      <c r="B4" s="976"/>
      <c r="C4" s="977"/>
      <c r="D4" s="977"/>
      <c r="E4" s="977"/>
      <c r="F4" s="977"/>
      <c r="G4" s="977"/>
      <c r="H4" s="977"/>
      <c r="I4" s="977"/>
      <c r="J4" s="977"/>
      <c r="K4" s="978"/>
    </row>
    <row r="5" spans="1:12" ht="16.5" customHeight="1">
      <c r="A5" s="978"/>
      <c r="B5" s="979" t="s">
        <v>546</v>
      </c>
      <c r="C5" s="980" t="s">
        <v>547</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2.5" customHeight="1">
      <c r="A9" s="982"/>
      <c r="B9" s="983" t="s">
        <v>548</v>
      </c>
      <c r="C9" s="983"/>
      <c r="F9" s="984" t="s">
        <v>549</v>
      </c>
      <c r="G9" s="984"/>
      <c r="H9" s="984"/>
      <c r="I9" s="984"/>
      <c r="J9" s="984"/>
      <c r="K9" s="985"/>
      <c r="L9" s="986"/>
    </row>
    <row r="10" spans="1:12" ht="5.25" customHeight="1">
      <c r="A10" s="982"/>
      <c r="B10" s="983"/>
      <c r="C10" s="983"/>
      <c r="D10" s="987"/>
      <c r="E10" s="987"/>
      <c r="F10" s="987"/>
      <c r="G10" s="987"/>
      <c r="H10" s="987"/>
      <c r="I10" s="987"/>
      <c r="J10" s="987"/>
      <c r="K10" s="985"/>
      <c r="L10" s="986"/>
    </row>
    <row r="11" spans="1:12" ht="15.75" thickBot="1">
      <c r="A11" s="988"/>
      <c r="B11" s="989"/>
      <c r="C11" s="989"/>
      <c r="D11" s="990"/>
      <c r="E11" s="990"/>
      <c r="F11" s="990" t="s">
        <v>503</v>
      </c>
      <c r="G11" s="990"/>
      <c r="H11" s="990" t="s">
        <v>550</v>
      </c>
      <c r="I11" s="990"/>
      <c r="J11" s="990" t="s">
        <v>551</v>
      </c>
      <c r="K11" s="991"/>
      <c r="L11" s="986"/>
    </row>
    <row r="12" spans="1:12" ht="22.5" customHeight="1">
      <c r="B12" s="992"/>
      <c r="C12" s="986"/>
      <c r="D12" s="986"/>
      <c r="E12" s="982"/>
      <c r="F12" s="982"/>
      <c r="G12" s="993"/>
      <c r="H12" s="993"/>
      <c r="I12" s="993"/>
      <c r="J12" s="993"/>
      <c r="L12" s="986"/>
    </row>
    <row r="13" spans="1:12" ht="15" customHeight="1">
      <c r="B13" s="994" t="s">
        <v>552</v>
      </c>
      <c r="C13" s="986"/>
      <c r="D13" s="986"/>
      <c r="E13" s="982"/>
      <c r="F13" s="982"/>
      <c r="G13" s="993"/>
      <c r="H13" s="993"/>
      <c r="I13" s="993"/>
      <c r="J13" s="993"/>
      <c r="L13" s="986"/>
    </row>
    <row r="14" spans="1:12" ht="15" customHeight="1">
      <c r="B14" s="995" t="s">
        <v>553</v>
      </c>
      <c r="C14" s="986"/>
      <c r="D14" s="986"/>
      <c r="E14" s="982"/>
      <c r="F14" s="982"/>
      <c r="G14" s="993"/>
      <c r="H14" s="993"/>
      <c r="I14" s="993"/>
      <c r="J14" s="993"/>
      <c r="L14" s="986"/>
    </row>
    <row r="15" spans="1:12" ht="15" customHeight="1">
      <c r="D15" s="978"/>
      <c r="E15" s="975"/>
      <c r="F15" s="975"/>
      <c r="G15" s="975"/>
      <c r="H15" s="975"/>
      <c r="I15" s="975"/>
      <c r="J15" s="975"/>
      <c r="K15" s="996"/>
      <c r="L15" s="996"/>
    </row>
    <row r="16" spans="1:12" ht="15" customHeight="1">
      <c r="B16" s="994" t="s">
        <v>554</v>
      </c>
      <c r="C16" s="997"/>
      <c r="D16" s="998"/>
      <c r="E16" s="998"/>
      <c r="F16" s="998">
        <v>24.2</v>
      </c>
      <c r="G16" s="998"/>
      <c r="H16" s="998">
        <v>16.7</v>
      </c>
      <c r="I16" s="998"/>
      <c r="J16" s="998">
        <v>24.1</v>
      </c>
      <c r="K16" s="999"/>
      <c r="L16" s="1000"/>
    </row>
    <row r="17" spans="2:12" ht="15" customHeight="1">
      <c r="B17" s="995"/>
      <c r="C17" s="997"/>
      <c r="D17" s="998"/>
      <c r="E17" s="998"/>
      <c r="F17" s="998"/>
      <c r="G17" s="998"/>
      <c r="H17" s="998"/>
      <c r="I17" s="998"/>
      <c r="J17" s="998"/>
      <c r="K17" s="999"/>
      <c r="L17" s="1000"/>
    </row>
    <row r="18" spans="2:12" ht="15" customHeight="1">
      <c r="B18" s="994" t="s">
        <v>555</v>
      </c>
      <c r="C18" s="997"/>
      <c r="D18" s="998"/>
      <c r="E18" s="998"/>
      <c r="F18" s="998">
        <v>0.4</v>
      </c>
      <c r="G18" s="998"/>
      <c r="H18" s="998">
        <v>0.7</v>
      </c>
      <c r="I18" s="998"/>
      <c r="J18" s="998">
        <v>0.3</v>
      </c>
      <c r="K18" s="999"/>
      <c r="L18" s="1000"/>
    </row>
    <row r="19" spans="2:12" ht="15" customHeight="1">
      <c r="B19" s="995" t="s">
        <v>556</v>
      </c>
      <c r="C19" s="997"/>
      <c r="D19" s="975"/>
      <c r="E19" s="975"/>
      <c r="F19" s="975"/>
      <c r="G19" s="975"/>
      <c r="H19" s="975"/>
      <c r="I19" s="975"/>
      <c r="J19" s="975"/>
      <c r="K19" s="999"/>
      <c r="L19" s="1000"/>
    </row>
    <row r="20" spans="2:12" ht="15" customHeight="1">
      <c r="B20" s="995"/>
      <c r="C20" s="997"/>
      <c r="D20" s="975"/>
      <c r="E20" s="975"/>
      <c r="F20" s="975"/>
      <c r="G20" s="975"/>
      <c r="H20" s="975"/>
      <c r="I20" s="975"/>
      <c r="J20" s="975"/>
      <c r="K20" s="999"/>
      <c r="L20" s="1000"/>
    </row>
    <row r="21" spans="2:12" ht="15" customHeight="1">
      <c r="B21" s="994" t="s">
        <v>557</v>
      </c>
      <c r="C21" s="997"/>
      <c r="D21" s="998"/>
      <c r="E21" s="998"/>
      <c r="F21" s="998">
        <v>9.4</v>
      </c>
      <c r="G21" s="998"/>
      <c r="H21" s="998">
        <v>5.6</v>
      </c>
      <c r="I21" s="998"/>
      <c r="J21" s="998">
        <v>7.3</v>
      </c>
      <c r="K21" s="999"/>
      <c r="L21" s="1000"/>
    </row>
    <row r="22" spans="2:12" ht="15" customHeight="1">
      <c r="B22" s="995" t="s">
        <v>558</v>
      </c>
      <c r="C22" s="997"/>
      <c r="D22" s="975"/>
      <c r="E22" s="975"/>
      <c r="F22" s="975"/>
      <c r="G22" s="975"/>
      <c r="H22" s="975"/>
      <c r="I22" s="975"/>
      <c r="J22" s="975"/>
      <c r="K22" s="999"/>
      <c r="L22" s="1000"/>
    </row>
    <row r="23" spans="2:12" ht="15" customHeight="1">
      <c r="B23" s="995"/>
      <c r="C23" s="997"/>
      <c r="D23" s="975"/>
      <c r="E23" s="975"/>
      <c r="F23" s="975"/>
      <c r="G23" s="975"/>
      <c r="H23" s="975"/>
      <c r="I23" s="975"/>
      <c r="J23" s="975"/>
      <c r="K23" s="999"/>
      <c r="L23" s="1000"/>
    </row>
    <row r="24" spans="2:12" ht="15" customHeight="1">
      <c r="B24" s="994" t="s">
        <v>559</v>
      </c>
      <c r="C24" s="997"/>
      <c r="D24" s="998"/>
      <c r="E24" s="998"/>
      <c r="F24" s="998">
        <v>0.9</v>
      </c>
      <c r="G24" s="998"/>
      <c r="H24" s="998">
        <v>0.8</v>
      </c>
      <c r="I24" s="998"/>
      <c r="J24" s="998">
        <v>0.6</v>
      </c>
      <c r="K24" s="999"/>
      <c r="L24" s="1000"/>
    </row>
    <row r="25" spans="2:12" ht="15" customHeight="1">
      <c r="B25" s="995" t="s">
        <v>560</v>
      </c>
      <c r="C25" s="997"/>
      <c r="D25" s="975"/>
      <c r="E25" s="975"/>
      <c r="F25" s="975"/>
      <c r="G25" s="975"/>
      <c r="H25" s="975"/>
      <c r="I25" s="975"/>
      <c r="J25" s="975"/>
      <c r="K25" s="999"/>
      <c r="L25" s="1000"/>
    </row>
    <row r="26" spans="2:12" ht="15" customHeight="1">
      <c r="B26" s="995"/>
      <c r="C26" s="997"/>
      <c r="D26" s="975"/>
      <c r="E26" s="975"/>
      <c r="F26" s="975"/>
      <c r="G26" s="975"/>
      <c r="H26" s="975"/>
      <c r="I26" s="975"/>
      <c r="J26" s="975"/>
      <c r="K26" s="999"/>
      <c r="L26" s="1000"/>
    </row>
    <row r="27" spans="2:12" ht="15" customHeight="1">
      <c r="B27" s="994" t="s">
        <v>561</v>
      </c>
      <c r="C27" s="997"/>
      <c r="D27" s="998"/>
      <c r="E27" s="998"/>
      <c r="F27" s="998">
        <v>4.7</v>
      </c>
      <c r="G27" s="998"/>
      <c r="H27" s="998">
        <v>4.2</v>
      </c>
      <c r="I27" s="998"/>
      <c r="J27" s="998">
        <v>6.3</v>
      </c>
      <c r="K27" s="999"/>
      <c r="L27" s="1000"/>
    </row>
    <row r="28" spans="2:12" ht="15" customHeight="1">
      <c r="B28" s="995" t="s">
        <v>562</v>
      </c>
      <c r="C28" s="997"/>
      <c r="D28" s="975"/>
      <c r="E28" s="975"/>
      <c r="F28" s="975"/>
      <c r="G28" s="975"/>
      <c r="H28" s="975"/>
      <c r="I28" s="975"/>
      <c r="J28" s="975"/>
      <c r="K28" s="999"/>
      <c r="L28" s="1000"/>
    </row>
    <row r="29" spans="2:12" ht="15" customHeight="1">
      <c r="B29" s="995"/>
      <c r="C29" s="997"/>
      <c r="D29" s="975"/>
      <c r="E29" s="975"/>
      <c r="F29" s="975"/>
      <c r="G29" s="975"/>
      <c r="H29" s="975"/>
      <c r="I29" s="975"/>
      <c r="J29" s="975"/>
      <c r="K29" s="999"/>
      <c r="L29" s="1000"/>
    </row>
    <row r="30" spans="2:12" ht="15" customHeight="1">
      <c r="B30" s="994" t="s">
        <v>563</v>
      </c>
      <c r="C30" s="997"/>
      <c r="D30" s="998"/>
      <c r="E30" s="998"/>
      <c r="F30" s="998">
        <v>1.9</v>
      </c>
      <c r="G30" s="998"/>
      <c r="H30" s="998">
        <v>2.2000000000000002</v>
      </c>
      <c r="I30" s="998"/>
      <c r="J30" s="998">
        <v>3.1</v>
      </c>
      <c r="K30" s="999"/>
      <c r="L30" s="1000"/>
    </row>
    <row r="31" spans="2:12" ht="15" customHeight="1">
      <c r="B31" s="995" t="s">
        <v>564</v>
      </c>
      <c r="C31" s="997"/>
      <c r="D31" s="978"/>
      <c r="E31" s="978"/>
      <c r="F31" s="978"/>
      <c r="G31" s="978"/>
      <c r="H31" s="978"/>
      <c r="I31" s="978"/>
      <c r="J31" s="978"/>
      <c r="K31" s="999"/>
      <c r="L31" s="1000"/>
    </row>
    <row r="32" spans="2:12" ht="15" customHeight="1">
      <c r="B32" s="995"/>
      <c r="C32" s="997"/>
      <c r="D32" s="978"/>
      <c r="E32" s="978"/>
      <c r="F32" s="978"/>
      <c r="G32" s="978"/>
      <c r="H32" s="978"/>
      <c r="I32" s="978"/>
      <c r="J32" s="978"/>
      <c r="K32" s="999"/>
      <c r="L32" s="1000"/>
    </row>
    <row r="33" spans="1:15" ht="15" customHeight="1">
      <c r="B33" s="994" t="s">
        <v>565</v>
      </c>
      <c r="C33" s="997"/>
      <c r="D33" s="997"/>
      <c r="E33" s="997"/>
      <c r="F33" s="997">
        <v>0.8</v>
      </c>
      <c r="G33" s="997"/>
      <c r="H33" s="997">
        <v>0.9</v>
      </c>
      <c r="I33" s="997"/>
      <c r="J33" s="997">
        <v>1.1000000000000001</v>
      </c>
      <c r="K33" s="999"/>
      <c r="L33" s="1000"/>
    </row>
    <row r="34" spans="1:15" ht="15" customHeight="1">
      <c r="B34" s="995"/>
      <c r="C34" s="997"/>
      <c r="D34" s="975"/>
      <c r="E34" s="975"/>
      <c r="F34" s="975"/>
      <c r="G34" s="975"/>
      <c r="H34" s="975"/>
      <c r="I34" s="975"/>
      <c r="J34" s="975"/>
      <c r="K34" s="999"/>
      <c r="L34" s="1000"/>
    </row>
    <row r="35" spans="1:15" ht="15" customHeight="1">
      <c r="B35" s="994" t="s">
        <v>566</v>
      </c>
      <c r="C35" s="997"/>
      <c r="D35" s="998"/>
      <c r="E35" s="998"/>
      <c r="F35" s="998">
        <v>2.6</v>
      </c>
      <c r="G35" s="998"/>
      <c r="H35" s="998">
        <v>2.2000000000000002</v>
      </c>
      <c r="I35" s="998"/>
      <c r="J35" s="998">
        <v>3.3</v>
      </c>
      <c r="K35" s="999"/>
      <c r="L35" s="1000"/>
    </row>
    <row r="36" spans="1:15" ht="15" customHeight="1">
      <c r="B36" s="995" t="s">
        <v>567</v>
      </c>
      <c r="C36" s="997"/>
      <c r="D36" s="978"/>
      <c r="E36" s="978"/>
      <c r="F36" s="978"/>
      <c r="G36" s="978"/>
      <c r="H36" s="978"/>
      <c r="I36" s="978"/>
      <c r="J36" s="975"/>
      <c r="K36" s="999"/>
      <c r="L36" s="1000"/>
    </row>
    <row r="37" spans="1:15" ht="7.5" customHeight="1">
      <c r="B37" s="995"/>
      <c r="C37" s="997"/>
      <c r="D37" s="978"/>
      <c r="E37" s="978"/>
      <c r="F37" s="978"/>
      <c r="G37" s="978"/>
      <c r="H37" s="978"/>
      <c r="I37" s="978"/>
      <c r="J37" s="978"/>
      <c r="K37" s="999"/>
      <c r="L37" s="1000"/>
    </row>
    <row r="38" spans="1:15" ht="7.5" customHeight="1" thickBot="1">
      <c r="A38" s="1001"/>
      <c r="B38" s="1001"/>
      <c r="C38" s="1001"/>
      <c r="D38" s="1001"/>
      <c r="E38" s="1001"/>
      <c r="F38" s="1001"/>
      <c r="G38" s="1001"/>
      <c r="H38" s="1001"/>
      <c r="I38" s="1001"/>
      <c r="J38" s="1001"/>
      <c r="K38" s="1001"/>
      <c r="L38" s="996"/>
    </row>
    <row r="39" spans="1:15" ht="13.5" customHeight="1" thickTop="1">
      <c r="A39" s="1002"/>
      <c r="B39" s="1002"/>
      <c r="C39" s="1002"/>
      <c r="D39" s="1002"/>
      <c r="E39" s="1002"/>
      <c r="F39" s="1003"/>
      <c r="G39" s="1003"/>
      <c r="H39" s="1003"/>
      <c r="I39" s="1003"/>
      <c r="J39" s="1003"/>
      <c r="K39" s="1004" t="s">
        <v>3</v>
      </c>
      <c r="L39" s="996"/>
    </row>
    <row r="40" spans="1:15" ht="13.5" customHeight="1">
      <c r="A40" s="1002"/>
      <c r="B40" s="1002"/>
      <c r="C40" s="1002"/>
      <c r="D40" s="1002"/>
      <c r="E40" s="1002"/>
      <c r="F40" s="1003"/>
      <c r="G40" s="1003"/>
      <c r="H40" s="1003"/>
      <c r="I40" s="1003"/>
      <c r="J40" s="1003"/>
      <c r="K40" s="1005" t="s">
        <v>4</v>
      </c>
      <c r="L40" s="996"/>
    </row>
    <row r="41" spans="1:15" ht="13.5" customHeight="1">
      <c r="A41" s="1002"/>
      <c r="B41" s="1006" t="s">
        <v>568</v>
      </c>
      <c r="C41" s="1002"/>
      <c r="D41" s="1002"/>
      <c r="E41" s="1002"/>
      <c r="F41" s="1003"/>
      <c r="G41" s="1003"/>
      <c r="H41" s="1003"/>
      <c r="I41" s="1003"/>
      <c r="J41" s="1003"/>
      <c r="K41" s="1007"/>
      <c r="L41" s="996"/>
    </row>
    <row r="42" spans="1:15" ht="13.5" customHeight="1">
      <c r="A42" s="1002"/>
      <c r="B42" s="1006"/>
      <c r="C42" s="1002"/>
      <c r="D42" s="1002"/>
      <c r="E42" s="1002"/>
      <c r="F42" s="1003"/>
      <c r="G42" s="1003"/>
      <c r="H42" s="1003"/>
      <c r="I42" s="1003"/>
      <c r="J42" s="1003"/>
      <c r="K42" s="1007"/>
      <c r="L42" s="996"/>
    </row>
    <row r="43" spans="1:15" ht="13.5" customHeight="1">
      <c r="A43" s="1002"/>
      <c r="B43" s="1008" t="s">
        <v>569</v>
      </c>
      <c r="C43" s="1002"/>
      <c r="D43" s="1002"/>
      <c r="E43" s="1002"/>
      <c r="F43" s="1003"/>
      <c r="G43" s="1003"/>
      <c r="H43" s="1003"/>
      <c r="I43" s="1003"/>
      <c r="J43" s="1003"/>
      <c r="K43" s="1007"/>
      <c r="L43" s="996"/>
    </row>
    <row r="44" spans="1:15" ht="15" customHeight="1">
      <c r="A44" s="1002"/>
      <c r="B44" s="1009" t="s">
        <v>570</v>
      </c>
      <c r="C44" s="1002"/>
      <c r="D44" s="1002"/>
      <c r="E44" s="1002"/>
      <c r="F44" s="1003"/>
      <c r="G44" s="1003"/>
      <c r="H44" s="1003"/>
      <c r="I44" s="1003"/>
      <c r="J44" s="1003"/>
      <c r="K44" s="1003"/>
      <c r="L44" s="996"/>
    </row>
    <row r="45" spans="1:15" ht="15" customHeight="1">
      <c r="A45" s="1002"/>
      <c r="B45" s="1010"/>
      <c r="C45" s="1002"/>
      <c r="D45" s="1002"/>
      <c r="E45" s="1002"/>
      <c r="F45" s="1003"/>
      <c r="G45" s="1003"/>
      <c r="H45" s="1003"/>
      <c r="I45" s="1003"/>
      <c r="J45" s="1003"/>
      <c r="K45" s="1003"/>
      <c r="L45" s="996"/>
    </row>
    <row r="46" spans="1:15" ht="15" customHeight="1">
      <c r="A46" s="1002"/>
      <c r="B46" s="1011" t="s">
        <v>571</v>
      </c>
      <c r="C46" s="1011"/>
      <c r="D46" s="1011"/>
      <c r="E46" s="1011"/>
      <c r="F46" s="1011"/>
      <c r="G46" s="1011"/>
      <c r="H46" s="1011"/>
      <c r="I46" s="1011"/>
      <c r="J46" s="1011"/>
      <c r="K46" s="1003"/>
      <c r="L46" s="996"/>
    </row>
    <row r="47" spans="1:15" ht="15" customHeight="1">
      <c r="A47" s="1003"/>
      <c r="B47" s="1011"/>
      <c r="C47" s="1011"/>
      <c r="D47" s="1011"/>
      <c r="E47" s="1011"/>
      <c r="F47" s="1011"/>
      <c r="G47" s="1011"/>
      <c r="H47" s="1011"/>
      <c r="I47" s="1011"/>
      <c r="J47" s="1011"/>
      <c r="K47" s="1012"/>
      <c r="L47" s="987"/>
      <c r="M47" s="987"/>
      <c r="N47" s="1007"/>
      <c r="O47" s="996"/>
    </row>
    <row r="48" spans="1:15" ht="15" customHeight="1">
      <c r="A48" s="1003"/>
      <c r="B48" s="1013" t="s">
        <v>572</v>
      </c>
      <c r="C48" s="1013"/>
      <c r="D48" s="1013"/>
      <c r="E48" s="1013"/>
      <c r="F48" s="1013"/>
      <c r="G48" s="1013"/>
      <c r="H48" s="1013"/>
      <c r="I48" s="1013"/>
      <c r="J48" s="1013"/>
      <c r="K48" s="1003"/>
      <c r="L48" s="987"/>
      <c r="M48" s="987"/>
      <c r="N48" s="996"/>
      <c r="O48" s="996"/>
    </row>
    <row r="49" spans="2:12" ht="13.5" customHeight="1">
      <c r="B49" s="1013"/>
      <c r="C49" s="1013"/>
      <c r="D49" s="1013"/>
      <c r="E49" s="1013"/>
      <c r="F49" s="1013"/>
      <c r="G49" s="1013"/>
      <c r="H49" s="1013"/>
      <c r="I49" s="1013"/>
      <c r="J49" s="1013"/>
      <c r="K49" s="1014"/>
      <c r="L49" s="1014"/>
    </row>
    <row r="50" spans="2:12" ht="15.75" customHeight="1"/>
    <row r="51" spans="2:12" ht="15.75" customHeight="1">
      <c r="B51" s="1015" t="s">
        <v>573</v>
      </c>
    </row>
    <row r="52" spans="2:12" ht="15.75" customHeight="1">
      <c r="B52" s="1016" t="s">
        <v>574</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F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CF790DB-2926-4904-9206-31B328FDCD1A}">
  <sheetPr codeName="Sheet28"/>
  <dimension ref="B2:P23"/>
  <sheetViews>
    <sheetView tabSelected="1" view="pageBreakPreview" zoomScaleNormal="100" zoomScaleSheetLayoutView="100" workbookViewId="0">
      <selection sqref="A1:XFD1048576"/>
    </sheetView>
  </sheetViews>
  <sheetFormatPr defaultRowHeight="15"/>
  <cols>
    <col min="1" max="1" width="2.28515625" style="1019" customWidth="1"/>
    <col min="2" max="2" width="12.5703125" style="1019" customWidth="1"/>
    <col min="3" max="3" width="22.5703125" style="1019" customWidth="1"/>
    <col min="4" max="4" width="16.28515625" style="1019" customWidth="1"/>
    <col min="5" max="9" width="10.7109375" style="1019" customWidth="1"/>
    <col min="10" max="10" width="3" style="1019" customWidth="1"/>
    <col min="11" max="16384" width="9.140625" style="1019"/>
  </cols>
  <sheetData>
    <row r="2" spans="2:16">
      <c r="B2" s="1017" t="s">
        <v>575</v>
      </c>
      <c r="C2" s="1018" t="s">
        <v>576</v>
      </c>
      <c r="E2" s="1020"/>
      <c r="F2" s="1020"/>
      <c r="G2" s="1020"/>
      <c r="H2" s="1020"/>
      <c r="I2" s="1020"/>
    </row>
    <row r="3" spans="2:16" s="1023" customFormat="1" ht="30" customHeight="1">
      <c r="B3" s="1021" t="s">
        <v>577</v>
      </c>
      <c r="C3" s="1022" t="s">
        <v>578</v>
      </c>
      <c r="D3" s="1022"/>
      <c r="E3" s="1022"/>
      <c r="F3" s="1022"/>
      <c r="G3" s="1022"/>
      <c r="H3" s="1022"/>
      <c r="I3" s="1022"/>
    </row>
    <row r="4" spans="2:16" ht="15.75" thickBot="1">
      <c r="D4" s="1020"/>
      <c r="E4" s="1020"/>
      <c r="F4" s="1020"/>
      <c r="G4" s="1020"/>
      <c r="H4" s="1020"/>
      <c r="I4" s="1020"/>
    </row>
    <row r="5" spans="2:16" ht="99" customHeight="1" thickTop="1" thickBot="1">
      <c r="B5" s="1024" t="s">
        <v>579</v>
      </c>
      <c r="C5" s="1024"/>
      <c r="D5" s="1025" t="s">
        <v>580</v>
      </c>
      <c r="E5" s="1025">
        <v>2016</v>
      </c>
      <c r="F5" s="1025">
        <v>2017</v>
      </c>
      <c r="G5" s="1025">
        <v>2018</v>
      </c>
      <c r="H5" s="1025">
        <v>2019</v>
      </c>
      <c r="I5" s="1026">
        <v>2020</v>
      </c>
    </row>
    <row r="6" spans="2:16" ht="30" customHeight="1">
      <c r="B6" s="1027" t="s">
        <v>581</v>
      </c>
      <c r="C6" s="1028" t="s">
        <v>582</v>
      </c>
      <c r="D6" s="1029" t="s">
        <v>583</v>
      </c>
      <c r="E6" s="1030">
        <v>24.1</v>
      </c>
      <c r="F6" s="1030">
        <v>23.6</v>
      </c>
      <c r="G6" s="1030">
        <v>23.5</v>
      </c>
      <c r="H6" s="1030">
        <v>23.7</v>
      </c>
      <c r="I6" s="1030">
        <v>23.8</v>
      </c>
      <c r="L6" s="1031"/>
      <c r="M6" s="1032"/>
      <c r="N6" s="1032"/>
      <c r="O6" s="1032"/>
      <c r="P6" s="1033"/>
    </row>
    <row r="7" spans="2:16" ht="30" customHeight="1">
      <c r="B7" s="1027"/>
      <c r="C7" s="1034"/>
      <c r="D7" s="1035" t="s">
        <v>584</v>
      </c>
      <c r="E7" s="1036">
        <v>32.6</v>
      </c>
      <c r="F7" s="1036">
        <v>32.299999999999997</v>
      </c>
      <c r="G7" s="1036">
        <v>32.4</v>
      </c>
      <c r="H7" s="1036">
        <v>32.6</v>
      </c>
      <c r="I7" s="1036">
        <v>32.299999999999997</v>
      </c>
      <c r="L7" s="1031"/>
      <c r="M7" s="1032"/>
      <c r="N7" s="1032"/>
      <c r="O7" s="1032"/>
      <c r="P7" s="1033"/>
    </row>
    <row r="8" spans="2:16" ht="42.6" customHeight="1">
      <c r="B8" s="1027"/>
      <c r="C8" s="1037" t="s">
        <v>585</v>
      </c>
      <c r="D8" s="1038" t="s">
        <v>586</v>
      </c>
      <c r="E8" s="1039">
        <v>5014.8</v>
      </c>
      <c r="F8" s="1039">
        <v>4751</v>
      </c>
      <c r="G8" s="1039">
        <v>3648.8</v>
      </c>
      <c r="H8" s="1039">
        <v>3012.8</v>
      </c>
      <c r="I8" s="1039">
        <v>3275.4</v>
      </c>
      <c r="L8" s="1040"/>
      <c r="M8" s="1041"/>
      <c r="N8" s="1041"/>
      <c r="O8" s="1041"/>
      <c r="P8" s="1042"/>
    </row>
    <row r="9" spans="2:16" ht="30" customHeight="1">
      <c r="B9" s="1027"/>
      <c r="C9" s="1034"/>
      <c r="D9" s="1043" t="s">
        <v>587</v>
      </c>
      <c r="E9" s="1044">
        <v>240</v>
      </c>
      <c r="F9" s="1044">
        <v>247</v>
      </c>
      <c r="G9" s="1045">
        <v>229</v>
      </c>
      <c r="H9" s="1044">
        <v>213</v>
      </c>
      <c r="I9" s="1044">
        <v>258</v>
      </c>
      <c r="L9" s="1031"/>
      <c r="M9" s="1032"/>
      <c r="N9" s="1032"/>
      <c r="O9" s="1032"/>
      <c r="P9" s="1033"/>
    </row>
    <row r="10" spans="2:16" ht="39.6" customHeight="1" thickBot="1">
      <c r="B10" s="1046"/>
      <c r="C10" s="1047" t="s">
        <v>588</v>
      </c>
      <c r="D10" s="1048" t="s">
        <v>589</v>
      </c>
      <c r="E10" s="1049">
        <v>83.7</v>
      </c>
      <c r="F10" s="1049">
        <v>84.1</v>
      </c>
      <c r="G10" s="1050">
        <v>84.5</v>
      </c>
      <c r="H10" s="1051">
        <v>85.2</v>
      </c>
      <c r="I10" s="1049">
        <v>85.5</v>
      </c>
      <c r="L10" s="1031"/>
      <c r="M10" s="1032"/>
      <c r="N10" s="1032"/>
      <c r="O10" s="1032"/>
      <c r="P10" s="1033"/>
    </row>
    <row r="11" spans="2:16">
      <c r="J11" s="1052" t="s">
        <v>590</v>
      </c>
    </row>
    <row r="12" spans="2:16">
      <c r="J12" s="1053" t="s">
        <v>591</v>
      </c>
    </row>
    <row r="14" spans="2:16" ht="15.75">
      <c r="B14" s="1054" t="s">
        <v>592</v>
      </c>
      <c r="C14" s="1055"/>
    </row>
    <row r="15" spans="2:16" ht="15.75">
      <c r="B15" s="1054"/>
      <c r="C15" s="1055"/>
    </row>
    <row r="16" spans="2:16" ht="25.15" customHeight="1">
      <c r="B16" s="1056" t="s">
        <v>593</v>
      </c>
      <c r="C16" s="1056"/>
      <c r="D16" s="1056"/>
      <c r="E16" s="1056"/>
      <c r="F16" s="1056"/>
      <c r="G16" s="1056"/>
      <c r="H16" s="1056"/>
      <c r="I16" s="1056"/>
    </row>
    <row r="17" spans="2:3">
      <c r="B17" s="1057" t="s">
        <v>594</v>
      </c>
      <c r="C17" s="1058"/>
    </row>
    <row r="19" spans="2:3">
      <c r="B19" s="1054"/>
    </row>
    <row r="20" spans="2:3">
      <c r="B20" s="1058"/>
    </row>
    <row r="22" spans="2:3">
      <c r="B22" s="1054"/>
    </row>
    <row r="23" spans="2:3">
      <c r="B23" s="1058"/>
    </row>
  </sheetData>
  <mergeCells count="6">
    <mergeCell ref="C3:I3"/>
    <mergeCell ref="B5:C5"/>
    <mergeCell ref="B6:B10"/>
    <mergeCell ref="C6:C7"/>
    <mergeCell ref="C8:C9"/>
    <mergeCell ref="B16:I16"/>
  </mergeCells>
  <printOptions horizontalCentered="1"/>
  <pageMargins left="0.55118110236220474" right="0.55118110236220474" top="0.55118110236220474" bottom="0.55118110236220474" header="0.55118110236220474" footer="0.55118110236220474"/>
  <pageSetup scale="7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8" width="10.7109375" style="766" customWidth="1"/>
    <col min="9" max="9" width="14.85546875" style="766" customWidth="1"/>
    <col min="10"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2022-03-03T12:25:14Z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