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E220EAFA-CCFB-4BF7-8876-1B860F07CBF0}"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53" uniqueCount="591">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Statistik utama penduduk pada tahun banci, W.P. Kuala Lumpur</t>
  </si>
  <si>
    <t>: Principal statistics of population on census year, W.P. Kuala Lumpur</t>
  </si>
  <si>
    <t>: Statistik utama penduduk pada tahun banci, W.P. Kuala Lumpur (samb.)</t>
  </si>
  <si>
    <t>: Principal statistics of population on census year, W.P. Kuala Lumpur (cont'd)</t>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Lembah Pantai, W.P. Kuala Lumpur, 2020</t>
  </si>
  <si>
    <t>: Selected statistics of basic information, Parliament of Lembah Pantai, W.P. Kuala Lumpur, 2020</t>
  </si>
  <si>
    <t>P.121
LEMBAH PANTAI</t>
  </si>
  <si>
    <t>n.a</t>
  </si>
  <si>
    <t>-</t>
  </si>
  <si>
    <t>: Statistik terpilih penduduk, Parlimen Lembah Pantai, W.P. Kuala Lumpur, 2020</t>
  </si>
  <si>
    <t>: Selected statistics of population, Parliament of Lembah Pantai, W.P. Kuala Lumpur, 2020</t>
  </si>
  <si>
    <t>: Statistik terpilih penduduk, Parlimen Lembah Pantai, W.P. Kuala Lumpur, 2020 (samb.)</t>
  </si>
  <si>
    <t>: Selected statistics of population, Parliament of Lembah Pantai, W.P. Kuala Lumpur, 2020 (cont'd)</t>
  </si>
  <si>
    <t>Lembah Pantai</t>
  </si>
  <si>
    <t>: Bilangan kelahiran hidup dan kematian mengikut jantina, Parlimen Lembah Pantai, W.P. Kuala Lumpur, 2020</t>
  </si>
  <si>
    <t>: Number of live births and deaths by sex, Parliament of Lembah Pantai, W.P. Kuala Lumpur, 2020</t>
  </si>
  <si>
    <t>: Statistik terpilih perumahan, Parlimen Lembah Pantai, W.P. Kuala Lumpur, 2019</t>
  </si>
  <si>
    <t>: Selected statistics on housing, Parliament of Lembah Pantai, W.P. Kuala Lumpur, 2019</t>
  </si>
  <si>
    <t>: Statistik terpilih guna tenaga, Parlimen Lembah Pantai, W.P. Kuala Lumpur, 2020</t>
  </si>
  <si>
    <t>: Selected statistics on employment, Parliament of Lembah Pantai, W.P. Kuala Lumpur, 2020</t>
  </si>
  <si>
    <t>: Statistik terpilih pendapatan isi rumah, Parlimen Lembah Pantai, W.P. Kuala Lumpur, 2019</t>
  </si>
  <si>
    <t>: Selected statistics of household income, Parliament of Lembah Pantai, W.P. Kuala Lumpur, 2019</t>
  </si>
  <si>
    <t>: Statistik terpilih pendidikan, Parlimen Lembah Pantai, W.P. Kuala Lumpur, 2020</t>
  </si>
  <si>
    <t>: Selected statistics of education, Parliament of Lembah Pantai, W.P. Kuala Lumpur, 2020</t>
  </si>
  <si>
    <t>: Statistik terpilih kesihatan, Parlimen Lembah Pantai, W.P. Kuala Lumpur, 2020</t>
  </si>
  <si>
    <t>: Selected statistics of health, Parliament of Lembah Pantai, W.P. Kuala Lumpur, 2020</t>
  </si>
  <si>
    <t>: Statistik kemiskinan berdaftar dengan eKasih mengikut jantina, Parlimen Lembah Pantai, W.P. Kuala Lumpur</t>
  </si>
  <si>
    <t>: Statistics of poverty registered with eKasih by sex, Parliament of Lembah Pantai, W.P. Kuala Lumpur</t>
  </si>
  <si>
    <t>: Statistik kemiskinan berdaftar dengan eKasih mengikut kumpulan etnik, Parlimen Lembah Pantai, W.P. Kuala Lumpur</t>
  </si>
  <si>
    <t>: Statistics of poverty registered with eKasih by ethnic group, Parliament of Lembah Pantai, W.P. Kuala Lumpur</t>
  </si>
  <si>
    <t>: Statistik kemiskinan berdaftar dengan eKasih mengikut agama, Parlimen Lembah Pantai, W.P. Kuala Lumpur</t>
  </si>
  <si>
    <t>: Statistics of poverty registered with eKasih by religion, Parliament of Lembah Pantai, W.P. Kuala Lumpur</t>
  </si>
  <si>
    <t>: Statistik kemiskinan berdaftar dengan eKasih mengikut kumpulan umur, Parlimen Lembah Pantai, W.P. Kuala Lumpur</t>
  </si>
  <si>
    <t>: Statistics of poverty registered with eKasih by age group, Parliament of Lembah Pantai, W.P. Kuala Lumpur</t>
  </si>
  <si>
    <t>: Statistik terpilih keselamatan awam, Parlimen Lembah Pantai, W.P. Kuala Lumpur, 2020</t>
  </si>
  <si>
    <t>: Selected statistics of public safety, Parliament of Lembah Pantai, W.P. Kuala Lumpur, 2020</t>
  </si>
  <si>
    <t>: Statistik terpilih internet dan media sosial, Parlimen Lembah Pantai, W.P. Kuala Lumpur, 2020</t>
  </si>
  <si>
    <t>: Selected statistics of internet and social media, Parliament of Lembah Pantai, W.P. Kuala Lumpur, 2020</t>
  </si>
  <si>
    <t>: Akses kepada kemudahan asas kepada isi rumah, Parlimen Lembah Pantai, W.P. Kuala Lumpur, 2019</t>
  </si>
  <si>
    <t>: Access to basic amenities for households, Parliament of Lembah Pantai, W.P. Kuala Lumpur, 2019</t>
  </si>
  <si>
    <t>: Bilangan pertubuhan/ syarikat perniagaan mengikut sektor, Parlimen Lembah Pantai, W.P. Kuala Lumpur, 2022</t>
  </si>
  <si>
    <t>:  Number of establishments/ businesses by sector, Parliament of Lembah Pantai, W.P. Kuala Lumpur, 2022</t>
  </si>
  <si>
    <t>: Bilangan pertubuhan/ syarikat perniagaan terpilih sektor Perkhidmatan, Parlimen Lembah Pantai, W.P. Kuala Lumpur, 2022</t>
  </si>
  <si>
    <t>: Number of establishments/ businesses by sector, Parliament of Lembah Pantai, W.P. Kuala Lumpur, 2022</t>
  </si>
  <si>
    <t>: Statistik terpilih perkhidmatan, Parlimen Lembah Pantai, W.P. Kuala Lumpur, 2022</t>
  </si>
  <si>
    <t>: Bilangan fasiliti awam, Parlimen Lembah Pantai, W.P. Kuala Lumpur, 2022</t>
  </si>
  <si>
    <t>: Number of public facilities, Parliament of Lembah Pantai, W.P. Kuala Lumpur, 2022</t>
  </si>
  <si>
    <t>: Bilangan fasiliti awam, Parlimen Lembah Pantai, W.P. Kuala Lumpur, 2022 (samb.)</t>
  </si>
  <si>
    <t>: Number of public facilities, Parliament of Lembah Pantai, W.P. Kuala Lumpur, 2022 (cont'd)</t>
  </si>
  <si>
    <t>: Statistik lain-lain, Parlimen Lembah Pantai, W.P. Kuala Lumpur, 2022</t>
  </si>
  <si>
    <t>: Other statistics, Parliament of Lembah Pantai, W.P. Kuala Lumpur, 2022</t>
  </si>
  <si>
    <t>Jadual 13.0</t>
  </si>
  <si>
    <t>: Statistik terpilih Penggunaan Per Kapita item pertanian, Parlimen Lembah Pantai, W. P. Kuala 
  Lumpur, 2020</t>
  </si>
  <si>
    <t>Table 13.0</t>
  </si>
  <si>
    <t xml:space="preserve">: Selected statistics on Per Capita Consumption of agricultural item, Parliament of Lembah 
  Pantai, W. P. Kuala Lumpur,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Kuala Lumpur</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Lembah Pantai, Wilayah Persekutuan Kuala Lumpur 2016-2020</t>
  </si>
  <si>
    <t>Table 14.0:</t>
  </si>
  <si>
    <t>Mean temperature, rainfall volume and mean relative humidity, Parliament of Lembah Pantai, W.P Kuala Lumpur,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t xml:space="preserve">Nota/ Notes: </t>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1">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9"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98" fillId="0" borderId="0" xfId="54256" applyFont="1" applyAlignment="1">
      <alignment horizontal="left" vertical="top"/>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vertical="top" wrapText="1"/>
    </xf>
    <xf numFmtId="0" fontId="103" fillId="0" borderId="0" xfId="54256" applyFont="1" applyAlignment="1">
      <alignment horizontal="left" vertical="top"/>
    </xf>
    <xf numFmtId="0" fontId="104" fillId="0" borderId="0" xfId="54256" applyFont="1" applyAlignment="1">
      <alignment horizontal="left" vertical="top"/>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6CF41678-95B5-4389-ABC3-830FAF41A628}"/>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81DF20DB-4D00-48AF-B1A0-E9DFF47F4B1C}"/>
    <cellStyle name="Normal 808" xfId="54256" xr:uid="{9320705E-477A-4780-9341-5407F775F6A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21%20LEMBAH%20PANTAI.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21%20LEMBAH%20PANTAI.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21 LEMBAH PANTAI"/>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5" customWidth="1"/>
    <col min="2" max="2" width="11.85546875" style="85" customWidth="1"/>
    <col min="3" max="3" width="20.5703125" style="85" customWidth="1"/>
    <col min="4" max="4" width="3" style="93" customWidth="1"/>
    <col min="5" max="9" width="11.7109375" style="93" customWidth="1"/>
    <col min="10" max="11" width="14.85546875" style="812"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492</v>
      </c>
      <c r="D3" s="96"/>
      <c r="E3" s="96"/>
      <c r="F3" s="96"/>
      <c r="G3" s="96"/>
      <c r="H3" s="96"/>
      <c r="I3" s="258"/>
      <c r="J3" s="96"/>
      <c r="K3" s="96"/>
    </row>
    <row r="4" spans="1:56" ht="16.350000000000001" customHeight="1">
      <c r="A4" s="85"/>
      <c r="B4" s="97" t="s">
        <v>95</v>
      </c>
      <c r="C4" s="42" t="s">
        <v>493</v>
      </c>
      <c r="D4" s="97"/>
      <c r="E4" s="96"/>
      <c r="F4" s="96"/>
      <c r="G4" s="96"/>
      <c r="H4" s="96"/>
      <c r="I4" s="258"/>
      <c r="J4" s="96"/>
      <c r="K4" s="96"/>
    </row>
    <row r="5" spans="1:56" ht="13.15" customHeight="1" thickBot="1">
      <c r="A5" s="80"/>
      <c r="B5" s="80"/>
      <c r="C5" s="80"/>
      <c r="D5" s="81"/>
      <c r="E5" s="82"/>
      <c r="F5" s="82"/>
      <c r="G5" s="82"/>
      <c r="H5" s="82"/>
      <c r="I5" s="81"/>
      <c r="J5" s="82"/>
      <c r="K5" s="82"/>
    </row>
    <row r="6" spans="1:56" ht="42.95" customHeight="1" thickBot="1">
      <c r="A6" s="300"/>
      <c r="B6" s="947" t="s">
        <v>336</v>
      </c>
      <c r="C6" s="947"/>
      <c r="D6" s="805"/>
      <c r="E6" s="280"/>
      <c r="F6" s="280"/>
      <c r="G6" s="280"/>
      <c r="H6" s="280"/>
      <c r="I6" s="171"/>
      <c r="J6" s="284"/>
      <c r="K6" s="284" t="s">
        <v>494</v>
      </c>
      <c r="L6" s="117"/>
      <c r="N6" s="121"/>
      <c r="AI6" s="302"/>
      <c r="AJ6" s="302"/>
      <c r="AK6" s="302"/>
      <c r="AL6" s="302"/>
      <c r="AM6" s="302"/>
      <c r="AN6" s="302"/>
      <c r="AO6" s="302"/>
      <c r="AP6" s="302"/>
      <c r="AQ6" s="302"/>
      <c r="AR6" s="302"/>
      <c r="AS6" s="302"/>
      <c r="AT6" s="302"/>
      <c r="AU6" s="302"/>
      <c r="AV6" s="302"/>
      <c r="AW6" s="302"/>
      <c r="AX6" s="302"/>
      <c r="AY6" s="302"/>
      <c r="AZ6" s="302"/>
      <c r="BA6" s="302"/>
      <c r="BB6" s="302"/>
      <c r="BC6" s="302"/>
      <c r="BD6" s="302"/>
    </row>
    <row r="7" spans="1:56" ht="16.350000000000001" customHeight="1">
      <c r="A7" s="83"/>
      <c r="B7" s="83"/>
      <c r="C7" s="84"/>
      <c r="D7" s="806"/>
      <c r="E7" s="807"/>
      <c r="F7" s="807"/>
      <c r="G7" s="807"/>
      <c r="H7" s="807"/>
      <c r="I7" s="807"/>
      <c r="J7" s="813"/>
      <c r="K7" s="813"/>
    </row>
    <row r="8" spans="1:56" ht="15" customHeight="1">
      <c r="A8" s="86"/>
      <c r="B8" s="293" t="s">
        <v>323</v>
      </c>
      <c r="C8" s="8"/>
      <c r="D8" s="808"/>
      <c r="E8" s="809"/>
      <c r="F8" s="809"/>
      <c r="G8" s="809"/>
      <c r="H8" s="809"/>
      <c r="I8" s="809"/>
      <c r="J8" s="814"/>
      <c r="K8" s="814"/>
      <c r="AI8" s="1"/>
      <c r="AJ8" s="1"/>
      <c r="AK8" s="303"/>
      <c r="AL8" s="303"/>
      <c r="AM8" s="303"/>
      <c r="AN8" s="303"/>
      <c r="AO8" s="303"/>
      <c r="AP8" s="1"/>
      <c r="AQ8" s="1"/>
      <c r="AR8" s="1"/>
      <c r="AS8" s="303"/>
      <c r="AT8" s="303"/>
      <c r="AU8" s="303"/>
      <c r="AV8" s="303"/>
      <c r="AW8" s="303"/>
      <c r="AX8" s="1"/>
      <c r="AY8" s="1"/>
      <c r="AZ8" s="303"/>
      <c r="BA8" s="303"/>
      <c r="BB8" s="303"/>
      <c r="BC8" s="303"/>
      <c r="BD8" s="303"/>
    </row>
    <row r="9" spans="1:56" ht="15" customHeight="1">
      <c r="A9" s="87"/>
      <c r="B9" s="294" t="s">
        <v>324</v>
      </c>
      <c r="C9" s="9"/>
      <c r="D9" s="808"/>
      <c r="E9" s="819"/>
      <c r="F9" s="819"/>
      <c r="G9" s="819"/>
      <c r="H9" s="819"/>
      <c r="I9" s="819"/>
      <c r="J9" s="820"/>
      <c r="K9" s="820">
        <v>20</v>
      </c>
    </row>
    <row r="10" spans="1:56" ht="15" customHeight="1">
      <c r="A10" s="87"/>
      <c r="B10" s="87"/>
      <c r="C10" s="9"/>
      <c r="D10" s="808"/>
      <c r="E10" s="819"/>
      <c r="F10" s="819"/>
      <c r="G10" s="819"/>
      <c r="H10" s="819"/>
      <c r="I10" s="819"/>
      <c r="J10" s="820"/>
      <c r="K10" s="820"/>
    </row>
    <row r="11" spans="1:56" s="78" customFormat="1" ht="15" customHeight="1">
      <c r="B11" s="306" t="s">
        <v>77</v>
      </c>
      <c r="D11" s="810"/>
      <c r="E11" s="809"/>
      <c r="F11" s="809"/>
      <c r="G11" s="809"/>
      <c r="H11" s="809"/>
      <c r="I11" s="809"/>
      <c r="J11" s="814"/>
      <c r="K11" s="814"/>
    </row>
    <row r="12" spans="1:56" s="78" customFormat="1" ht="15" customHeight="1">
      <c r="B12" s="307" t="s">
        <v>0</v>
      </c>
      <c r="D12" s="810"/>
      <c r="E12" s="819"/>
      <c r="F12" s="819"/>
      <c r="G12" s="819"/>
      <c r="H12" s="819"/>
      <c r="I12" s="556"/>
      <c r="J12" s="820"/>
      <c r="K12" s="820">
        <v>148094</v>
      </c>
      <c r="N12" s="309"/>
    </row>
    <row r="13" spans="1:56" ht="15" customHeight="1">
      <c r="A13" s="87"/>
      <c r="B13" s="87"/>
      <c r="C13" s="9"/>
      <c r="D13" s="808"/>
      <c r="E13" s="819"/>
      <c r="F13" s="819"/>
      <c r="G13" s="819"/>
      <c r="H13" s="819"/>
      <c r="I13" s="819"/>
      <c r="J13" s="820"/>
      <c r="K13" s="820"/>
    </row>
    <row r="14" spans="1:56" ht="15" customHeight="1">
      <c r="A14" s="87"/>
      <c r="B14" s="295" t="s">
        <v>157</v>
      </c>
      <c r="C14" s="9"/>
      <c r="D14" s="808"/>
      <c r="E14" s="809"/>
      <c r="F14" s="809"/>
      <c r="G14" s="809"/>
      <c r="H14" s="809"/>
      <c r="I14" s="809"/>
      <c r="J14" s="814"/>
      <c r="K14" s="814"/>
    </row>
    <row r="15" spans="1:56" ht="15" customHeight="1">
      <c r="A15" s="89"/>
      <c r="B15" s="89" t="s">
        <v>337</v>
      </c>
      <c r="C15" s="9"/>
      <c r="D15" s="808"/>
      <c r="E15" s="819"/>
      <c r="F15" s="819"/>
      <c r="G15" s="819"/>
      <c r="H15" s="819"/>
      <c r="I15" s="819"/>
      <c r="J15" s="819"/>
      <c r="K15" s="819">
        <v>7404.7</v>
      </c>
    </row>
    <row r="16" spans="1:56" ht="15" customHeight="1">
      <c r="A16" s="89"/>
      <c r="B16" s="35"/>
      <c r="C16" s="9"/>
      <c r="D16" s="808"/>
      <c r="E16" s="819"/>
      <c r="F16" s="819"/>
      <c r="G16" s="819"/>
      <c r="H16" s="819"/>
      <c r="I16" s="819"/>
      <c r="J16" s="820"/>
      <c r="K16" s="820"/>
    </row>
    <row r="17" spans="1:12" ht="8.1" customHeight="1" thickBot="1">
      <c r="A17" s="13"/>
      <c r="B17" s="13"/>
      <c r="C17" s="13"/>
      <c r="D17" s="811"/>
      <c r="E17" s="811"/>
      <c r="F17" s="811"/>
      <c r="G17" s="811"/>
      <c r="H17" s="811"/>
      <c r="I17" s="811"/>
      <c r="J17" s="815"/>
      <c r="K17" s="815"/>
    </row>
    <row r="18" spans="1:12" ht="15" customHeight="1" thickTop="1">
      <c r="A18" s="85"/>
      <c r="B18" s="32"/>
      <c r="C18" s="32"/>
      <c r="D18" s="92"/>
      <c r="E18" s="122"/>
      <c r="F18" s="122"/>
      <c r="G18" s="122"/>
      <c r="H18" s="122"/>
      <c r="I18" s="122"/>
      <c r="J18" s="816"/>
      <c r="K18" s="816"/>
      <c r="L18" s="118" t="s">
        <v>115</v>
      </c>
    </row>
    <row r="19" spans="1:12" ht="15" customHeight="1">
      <c r="A19" s="85"/>
      <c r="B19" s="32"/>
      <c r="C19" s="32"/>
      <c r="D19" s="92"/>
      <c r="E19" s="311"/>
      <c r="F19" s="311"/>
      <c r="G19" s="311"/>
      <c r="H19" s="311"/>
      <c r="I19" s="311"/>
      <c r="J19" s="817"/>
      <c r="K19" s="817"/>
      <c r="L19" s="170" t="s">
        <v>158</v>
      </c>
    </row>
    <row r="20" spans="1:12" ht="15" customHeight="1">
      <c r="A20" s="85"/>
      <c r="B20" s="94"/>
      <c r="E20" s="311"/>
      <c r="F20" s="311"/>
      <c r="G20" s="311"/>
      <c r="H20" s="311"/>
      <c r="I20" s="311"/>
      <c r="J20" s="817"/>
      <c r="K20" s="817"/>
      <c r="L20" s="95" t="s">
        <v>338</v>
      </c>
    </row>
    <row r="21" spans="1:12" ht="15" customHeight="1">
      <c r="A21" s="85"/>
      <c r="B21" s="94"/>
      <c r="E21" s="122"/>
      <c r="F21" s="122"/>
      <c r="G21" s="122"/>
      <c r="H21" s="122"/>
      <c r="I21" s="122"/>
      <c r="J21" s="816"/>
      <c r="K21" s="816"/>
      <c r="L21" s="95" t="s">
        <v>159</v>
      </c>
    </row>
    <row r="22" spans="1:12" ht="12.95" customHeight="1">
      <c r="A22" s="85"/>
      <c r="B22" s="37"/>
      <c r="E22" s="305"/>
      <c r="F22" s="305"/>
      <c r="G22" s="305"/>
      <c r="H22" s="305"/>
      <c r="I22" s="305"/>
      <c r="J22" s="304"/>
      <c r="K22" s="304"/>
    </row>
    <row r="23" spans="1:12" ht="12.95" customHeight="1">
      <c r="A23" s="85"/>
      <c r="B23" s="312" t="s">
        <v>339</v>
      </c>
      <c r="E23" s="305"/>
      <c r="F23" s="305"/>
      <c r="G23" s="305"/>
      <c r="H23" s="305"/>
      <c r="I23" s="305"/>
      <c r="J23" s="304"/>
      <c r="K23" s="304"/>
    </row>
    <row r="24" spans="1:12" ht="12.95" customHeight="1">
      <c r="A24" s="85"/>
      <c r="B24" s="313" t="s">
        <v>340</v>
      </c>
      <c r="E24" s="310"/>
      <c r="F24" s="310"/>
      <c r="G24" s="310"/>
      <c r="H24" s="310"/>
      <c r="I24" s="310"/>
      <c r="J24" s="818"/>
      <c r="K24" s="818"/>
    </row>
    <row r="25" spans="1:12" ht="12.95" customHeight="1">
      <c r="A25" s="85"/>
      <c r="B25" s="314" t="s">
        <v>341</v>
      </c>
      <c r="E25" s="305"/>
      <c r="F25" s="305"/>
      <c r="G25" s="305"/>
      <c r="H25" s="305"/>
      <c r="I25" s="305"/>
      <c r="J25" s="304"/>
      <c r="K25" s="304"/>
    </row>
    <row r="26" spans="1:12" ht="12.95" customHeight="1">
      <c r="A26" s="85"/>
      <c r="E26" s="305"/>
      <c r="F26" s="305"/>
      <c r="G26" s="305"/>
      <c r="H26" s="305"/>
      <c r="I26" s="305"/>
      <c r="J26" s="304"/>
      <c r="K26" s="304"/>
    </row>
    <row r="27" spans="1:12" ht="12.95" customHeight="1">
      <c r="A27" s="85"/>
      <c r="E27" s="305"/>
      <c r="F27" s="305"/>
      <c r="G27" s="305"/>
      <c r="H27" s="305"/>
      <c r="I27" s="305"/>
      <c r="J27" s="304"/>
      <c r="K27" s="304"/>
    </row>
    <row r="28" spans="1:12" ht="12.95" customHeight="1">
      <c r="A28" s="85"/>
      <c r="E28" s="305"/>
      <c r="F28" s="305"/>
      <c r="G28" s="305"/>
      <c r="H28" s="305"/>
      <c r="I28" s="305"/>
      <c r="J28" s="304"/>
      <c r="K28" s="304"/>
    </row>
    <row r="29" spans="1:12" ht="12.95" customHeight="1">
      <c r="A29" s="85"/>
      <c r="E29" s="305"/>
      <c r="F29" s="305"/>
      <c r="G29" s="305"/>
      <c r="H29" s="305"/>
      <c r="I29" s="305"/>
      <c r="J29" s="304"/>
      <c r="K29" s="304"/>
    </row>
    <row r="30" spans="1:12" ht="12.95" customHeight="1">
      <c r="A30" s="85"/>
      <c r="E30" s="305"/>
      <c r="F30" s="305"/>
      <c r="G30" s="305"/>
      <c r="H30" s="305"/>
      <c r="I30" s="305"/>
      <c r="J30" s="304"/>
      <c r="K30" s="304"/>
    </row>
    <row r="31" spans="1:12" ht="12.95" customHeight="1">
      <c r="A31" s="85"/>
      <c r="E31" s="305"/>
      <c r="F31" s="305"/>
      <c r="G31" s="305"/>
      <c r="H31" s="305"/>
      <c r="I31" s="305"/>
      <c r="J31" s="304"/>
      <c r="K31" s="304"/>
    </row>
    <row r="32" spans="1:12" ht="12.95" customHeight="1">
      <c r="A32" s="85"/>
      <c r="E32" s="305"/>
      <c r="F32" s="305"/>
      <c r="G32" s="305"/>
      <c r="H32" s="305"/>
      <c r="I32" s="305"/>
      <c r="J32" s="304"/>
      <c r="K32" s="304"/>
    </row>
    <row r="33" spans="1:11" ht="12.95" customHeight="1">
      <c r="A33" s="85"/>
      <c r="E33" s="305"/>
      <c r="F33" s="305"/>
      <c r="G33" s="305"/>
      <c r="H33" s="305"/>
      <c r="I33" s="305"/>
      <c r="J33" s="304"/>
      <c r="K33" s="304"/>
    </row>
    <row r="34" spans="1:11" ht="12.95" customHeight="1">
      <c r="A34" s="85"/>
      <c r="E34" s="305"/>
      <c r="F34" s="305"/>
      <c r="G34" s="305"/>
      <c r="H34" s="305"/>
      <c r="I34" s="305"/>
      <c r="J34" s="304"/>
      <c r="K34" s="304"/>
    </row>
    <row r="35" spans="1:11" ht="12.95" customHeight="1">
      <c r="A35" s="85"/>
      <c r="E35" s="305"/>
      <c r="F35" s="305"/>
      <c r="G35" s="305"/>
      <c r="H35" s="305"/>
      <c r="I35" s="305"/>
      <c r="J35" s="304"/>
      <c r="K35" s="304"/>
    </row>
    <row r="36" spans="1:11" ht="12.95" customHeight="1">
      <c r="A36" s="85"/>
      <c r="E36" s="305"/>
      <c r="F36" s="305"/>
      <c r="G36" s="305"/>
      <c r="H36" s="305"/>
      <c r="I36" s="305"/>
      <c r="J36" s="304"/>
      <c r="K36" s="304"/>
    </row>
    <row r="37" spans="1:11" ht="12.95" customHeight="1">
      <c r="A37" s="85"/>
      <c r="E37" s="305"/>
      <c r="F37" s="305"/>
      <c r="G37" s="305"/>
      <c r="H37" s="305"/>
      <c r="I37" s="305"/>
      <c r="J37" s="304"/>
      <c r="K37" s="304"/>
    </row>
    <row r="38" spans="1:11" ht="12.95" customHeight="1">
      <c r="A38" s="85"/>
      <c r="E38" s="305"/>
      <c r="F38" s="305"/>
      <c r="G38" s="305"/>
      <c r="H38" s="305"/>
      <c r="I38" s="305"/>
      <c r="J38" s="304"/>
      <c r="K38" s="304"/>
    </row>
    <row r="39" spans="1:11" ht="12.95" customHeight="1">
      <c r="A39" s="85"/>
      <c r="E39" s="305"/>
      <c r="F39" s="305"/>
      <c r="G39" s="305"/>
      <c r="H39" s="305"/>
      <c r="I39" s="305"/>
      <c r="J39" s="304"/>
      <c r="K39" s="304"/>
    </row>
    <row r="40" spans="1:11" ht="12.95" customHeight="1">
      <c r="A40" s="85"/>
      <c r="E40" s="310"/>
      <c r="F40" s="310"/>
      <c r="G40" s="310"/>
      <c r="H40" s="310"/>
      <c r="I40" s="310"/>
      <c r="J40" s="818"/>
      <c r="K40" s="818"/>
    </row>
    <row r="41" spans="1:11" ht="12.95" customHeight="1">
      <c r="A41" s="85"/>
      <c r="E41" s="310"/>
      <c r="F41" s="310"/>
      <c r="G41" s="310"/>
      <c r="H41" s="310"/>
      <c r="I41" s="310"/>
      <c r="J41" s="818"/>
      <c r="K41" s="818"/>
    </row>
    <row r="42" spans="1:11" ht="12.95" customHeight="1">
      <c r="A42" s="85"/>
      <c r="E42" s="310"/>
      <c r="F42" s="310"/>
      <c r="G42" s="310"/>
      <c r="H42" s="310"/>
      <c r="I42" s="310"/>
      <c r="J42" s="818"/>
      <c r="K42" s="818"/>
    </row>
    <row r="43" spans="1:11" ht="12.95" customHeight="1">
      <c r="A43" s="85"/>
      <c r="E43" s="310"/>
      <c r="F43" s="310"/>
      <c r="G43" s="310"/>
      <c r="H43" s="310"/>
      <c r="I43" s="310"/>
      <c r="J43" s="818"/>
      <c r="K43" s="818"/>
    </row>
    <row r="44" spans="1:11" ht="12.95" customHeight="1">
      <c r="A44" s="85"/>
      <c r="E44" s="310"/>
      <c r="F44" s="310"/>
      <c r="G44" s="310"/>
      <c r="H44" s="310"/>
      <c r="I44" s="310"/>
      <c r="J44" s="818"/>
      <c r="K44" s="818"/>
    </row>
  </sheetData>
  <mergeCells count="1">
    <mergeCell ref="B6:C6"/>
  </mergeCells>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6" customWidth="1"/>
    <col min="2" max="2" width="11.85546875" style="316" customWidth="1"/>
    <col min="3" max="3" width="42.7109375" style="316" customWidth="1"/>
    <col min="4" max="9" width="10.7109375" style="316" customWidth="1"/>
    <col min="10" max="10" width="1.7109375" style="316" customWidth="1"/>
    <col min="11" max="16384" width="9.140625" style="316"/>
  </cols>
  <sheetData>
    <row r="1" spans="1:14" ht="8.1" customHeight="1"/>
    <row r="2" spans="1:14" ht="8.1" customHeight="1"/>
    <row r="3" spans="1:14" ht="16.350000000000001" customHeight="1">
      <c r="B3" s="317" t="s">
        <v>138</v>
      </c>
      <c r="C3" s="150" t="s">
        <v>342</v>
      </c>
      <c r="I3" s="318"/>
    </row>
    <row r="4" spans="1:14" ht="16.350000000000001" customHeight="1">
      <c r="B4" s="319" t="s">
        <v>139</v>
      </c>
      <c r="C4" s="165" t="s">
        <v>343</v>
      </c>
      <c r="D4" s="320"/>
      <c r="E4" s="320"/>
      <c r="F4" s="321"/>
      <c r="G4" s="321"/>
      <c r="H4" s="321"/>
      <c r="I4" s="318"/>
    </row>
    <row r="5" spans="1:14" ht="13.15" customHeight="1" thickBot="1">
      <c r="A5" s="322"/>
      <c r="B5" s="322"/>
      <c r="C5" s="322"/>
      <c r="D5" s="322"/>
      <c r="E5" s="322"/>
      <c r="F5" s="321"/>
      <c r="G5" s="321"/>
      <c r="H5" s="321"/>
      <c r="I5" s="321"/>
    </row>
    <row r="6" spans="1:14" s="219" customFormat="1" ht="42.95" customHeight="1" thickBot="1">
      <c r="A6" s="323"/>
      <c r="B6" s="947" t="s">
        <v>271</v>
      </c>
      <c r="C6" s="948"/>
      <c r="D6" s="323">
        <v>1970</v>
      </c>
      <c r="E6" s="323">
        <v>1980</v>
      </c>
      <c r="F6" s="324">
        <v>1991</v>
      </c>
      <c r="G6" s="324">
        <v>2000</v>
      </c>
      <c r="H6" s="324">
        <v>2010</v>
      </c>
      <c r="I6" s="324">
        <v>2020</v>
      </c>
      <c r="J6" s="220"/>
    </row>
    <row r="7" spans="1:14" s="219" customFormat="1" ht="16.350000000000001" customHeight="1">
      <c r="B7" s="325"/>
      <c r="C7" s="326"/>
      <c r="D7" s="327"/>
      <c r="E7" s="327"/>
      <c r="F7" s="327"/>
      <c r="G7" s="327"/>
      <c r="H7" s="327"/>
      <c r="I7" s="327"/>
    </row>
    <row r="8" spans="1:14" s="233" customFormat="1" ht="15" customHeight="1">
      <c r="B8" s="328" t="s">
        <v>77</v>
      </c>
      <c r="D8" s="821">
        <v>10439430</v>
      </c>
      <c r="E8" s="821">
        <v>13136109</v>
      </c>
      <c r="F8" s="821">
        <v>17563420</v>
      </c>
      <c r="G8" s="821">
        <v>22198276</v>
      </c>
      <c r="H8" s="821">
        <v>27484596</v>
      </c>
      <c r="I8" s="329">
        <v>32447385</v>
      </c>
    </row>
    <row r="9" spans="1:14" s="233" customFormat="1" ht="15" customHeight="1">
      <c r="B9" s="330" t="s">
        <v>0</v>
      </c>
      <c r="D9" s="799"/>
      <c r="E9" s="799"/>
      <c r="F9" s="799"/>
      <c r="G9" s="799"/>
      <c r="H9" s="799"/>
      <c r="I9" s="332"/>
      <c r="N9" s="333"/>
    </row>
    <row r="10" spans="1:14" s="233" customFormat="1" ht="8.1" customHeight="1">
      <c r="B10" s="334"/>
      <c r="D10" s="799"/>
      <c r="E10" s="799"/>
      <c r="F10" s="799"/>
      <c r="G10" s="799"/>
      <c r="H10" s="799"/>
      <c r="I10" s="332"/>
    </row>
    <row r="11" spans="1:14" s="233" customFormat="1" ht="15" customHeight="1">
      <c r="B11" s="335" t="s">
        <v>344</v>
      </c>
      <c r="C11" s="173"/>
      <c r="D11" s="799"/>
      <c r="E11" s="799"/>
      <c r="F11" s="799"/>
      <c r="G11" s="799"/>
      <c r="H11" s="799"/>
      <c r="I11" s="332"/>
    </row>
    <row r="12" spans="1:14" s="233" customFormat="1" ht="15" customHeight="1">
      <c r="B12" s="336" t="s">
        <v>345</v>
      </c>
      <c r="C12" s="173"/>
      <c r="D12" s="338">
        <v>10439430</v>
      </c>
      <c r="E12" s="338">
        <v>13136109</v>
      </c>
      <c r="F12" s="338">
        <v>16812307</v>
      </c>
      <c r="G12" s="338">
        <v>20971538</v>
      </c>
      <c r="H12" s="338">
        <v>25230574</v>
      </c>
      <c r="I12" s="337">
        <v>29756315</v>
      </c>
    </row>
    <row r="13" spans="1:14" s="233" customFormat="1" ht="15" customHeight="1">
      <c r="B13" s="336" t="s">
        <v>346</v>
      </c>
      <c r="C13" s="173"/>
      <c r="D13" s="338" t="s">
        <v>495</v>
      </c>
      <c r="E13" s="338" t="s">
        <v>495</v>
      </c>
      <c r="F13" s="338">
        <v>751113</v>
      </c>
      <c r="G13" s="338">
        <v>1226738</v>
      </c>
      <c r="H13" s="338">
        <v>2254022</v>
      </c>
      <c r="I13" s="337">
        <v>2691070</v>
      </c>
    </row>
    <row r="14" spans="1:14" s="233" customFormat="1" ht="7.5" customHeight="1">
      <c r="C14" s="339"/>
      <c r="D14" s="338"/>
      <c r="E14" s="338"/>
      <c r="F14" s="338"/>
      <c r="G14" s="338"/>
      <c r="H14" s="338"/>
      <c r="I14" s="337"/>
    </row>
    <row r="15" spans="1:14" s="233" customFormat="1" ht="15" customHeight="1">
      <c r="B15" s="336" t="s">
        <v>272</v>
      </c>
      <c r="C15" s="173"/>
      <c r="D15" s="338">
        <v>5266090</v>
      </c>
      <c r="E15" s="338">
        <v>6588756</v>
      </c>
      <c r="F15" s="338">
        <v>8876829</v>
      </c>
      <c r="G15" s="338">
        <v>11262136</v>
      </c>
      <c r="H15" s="338">
        <v>14127608</v>
      </c>
      <c r="I15" s="337">
        <v>16966217</v>
      </c>
    </row>
    <row r="16" spans="1:14" s="233" customFormat="1" ht="15" customHeight="1">
      <c r="B16" s="336" t="s">
        <v>273</v>
      </c>
      <c r="C16" s="173"/>
      <c r="D16" s="338">
        <v>5173340</v>
      </c>
      <c r="E16" s="338">
        <v>6547353</v>
      </c>
      <c r="F16" s="338">
        <v>8686591</v>
      </c>
      <c r="G16" s="338">
        <v>10936140</v>
      </c>
      <c r="H16" s="338">
        <v>13356988</v>
      </c>
      <c r="I16" s="337">
        <v>15481168</v>
      </c>
    </row>
    <row r="17" spans="2:11" s="233" customFormat="1" ht="7.5" customHeight="1">
      <c r="C17" s="339"/>
      <c r="D17" s="799"/>
      <c r="E17" s="799"/>
      <c r="F17" s="799"/>
      <c r="G17" s="799"/>
      <c r="H17" s="799"/>
      <c r="I17" s="332"/>
    </row>
    <row r="18" spans="2:11" s="233" customFormat="1" ht="15" customHeight="1">
      <c r="B18" s="335" t="s">
        <v>478</v>
      </c>
      <c r="C18" s="340"/>
      <c r="D18" s="799"/>
      <c r="E18" s="799"/>
      <c r="F18" s="799"/>
      <c r="G18" s="799"/>
      <c r="H18" s="799"/>
      <c r="I18" s="332"/>
    </row>
    <row r="19" spans="2:11" s="233" customFormat="1" ht="15" customHeight="1">
      <c r="B19" s="336" t="s">
        <v>345</v>
      </c>
      <c r="C19" s="173"/>
      <c r="D19" s="341">
        <v>100</v>
      </c>
      <c r="E19" s="341">
        <v>100</v>
      </c>
      <c r="F19" s="341">
        <v>95.7</v>
      </c>
      <c r="G19" s="341">
        <v>94.5</v>
      </c>
      <c r="H19" s="341">
        <v>91.8</v>
      </c>
      <c r="I19" s="341">
        <v>91.7</v>
      </c>
      <c r="K19" s="342"/>
    </row>
    <row r="20" spans="2:11" s="233" customFormat="1" ht="15" customHeight="1">
      <c r="B20" s="336" t="s">
        <v>347</v>
      </c>
      <c r="C20" s="173"/>
      <c r="D20" s="341" t="s">
        <v>495</v>
      </c>
      <c r="E20" s="341" t="s">
        <v>495</v>
      </c>
      <c r="F20" s="341">
        <v>4.3</v>
      </c>
      <c r="G20" s="341">
        <v>5.5</v>
      </c>
      <c r="H20" s="341">
        <v>8.1999999999999993</v>
      </c>
      <c r="I20" s="341">
        <v>8.3000000000000007</v>
      </c>
      <c r="K20" s="342"/>
    </row>
    <row r="21" spans="2:11" s="233" customFormat="1" ht="8.1" customHeight="1">
      <c r="B21" s="336"/>
      <c r="C21" s="173"/>
      <c r="D21" s="341"/>
      <c r="E21" s="341"/>
      <c r="F21" s="341"/>
      <c r="G21" s="341"/>
      <c r="H21" s="341"/>
      <c r="I21" s="341"/>
    </row>
    <row r="22" spans="2:11" s="233" customFormat="1" ht="15" customHeight="1">
      <c r="B22" s="343" t="s">
        <v>166</v>
      </c>
      <c r="C22" s="173"/>
      <c r="D22" s="341">
        <v>3.9</v>
      </c>
      <c r="E22" s="341">
        <v>2.2999999999999998</v>
      </c>
      <c r="F22" s="341">
        <v>2.6</v>
      </c>
      <c r="G22" s="341">
        <v>2.6</v>
      </c>
      <c r="H22" s="341">
        <v>2.1</v>
      </c>
      <c r="I22" s="341">
        <v>1.7</v>
      </c>
    </row>
    <row r="23" spans="2:11" s="233" customFormat="1" ht="15" customHeight="1">
      <c r="B23" s="344" t="s">
        <v>167</v>
      </c>
      <c r="C23" s="173"/>
      <c r="D23" s="341"/>
      <c r="E23" s="341"/>
      <c r="F23" s="341"/>
      <c r="G23" s="341"/>
      <c r="H23" s="341"/>
      <c r="I23" s="341"/>
    </row>
    <row r="24" spans="2:11" s="233" customFormat="1" ht="8.1" customHeight="1">
      <c r="B24" s="336"/>
      <c r="C24" s="173"/>
      <c r="D24" s="799"/>
      <c r="E24" s="799"/>
      <c r="F24" s="799"/>
      <c r="G24" s="799"/>
      <c r="H24" s="799"/>
      <c r="I24" s="345"/>
    </row>
    <row r="25" spans="2:11" s="233" customFormat="1" ht="15" customHeight="1">
      <c r="B25" s="335" t="s">
        <v>1</v>
      </c>
      <c r="C25" s="339"/>
      <c r="D25" s="799"/>
      <c r="E25" s="799"/>
      <c r="F25" s="799"/>
      <c r="G25" s="799"/>
      <c r="H25" s="799"/>
      <c r="I25" s="345"/>
    </row>
    <row r="26" spans="2:11" s="233" customFormat="1" ht="15" customHeight="1">
      <c r="B26" s="346" t="s">
        <v>168</v>
      </c>
      <c r="C26" s="339"/>
      <c r="D26" s="799"/>
      <c r="E26" s="799"/>
      <c r="F26" s="799"/>
      <c r="G26" s="799"/>
      <c r="H26" s="799"/>
      <c r="I26" s="345"/>
    </row>
    <row r="27" spans="2:11" s="233" customFormat="1" ht="15" customHeight="1">
      <c r="B27" s="336" t="s">
        <v>2</v>
      </c>
      <c r="C27" s="173"/>
      <c r="D27" s="341">
        <v>55.8</v>
      </c>
      <c r="E27" s="341">
        <v>59.2</v>
      </c>
      <c r="F27" s="341">
        <v>61.3</v>
      </c>
      <c r="G27" s="341">
        <v>65.599999999999994</v>
      </c>
      <c r="H27" s="341">
        <v>67.400000000000006</v>
      </c>
      <c r="I27" s="341">
        <v>69.400000000000006</v>
      </c>
    </row>
    <row r="28" spans="2:11" s="233" customFormat="1" ht="15" customHeight="1">
      <c r="B28" s="336" t="s">
        <v>348</v>
      </c>
      <c r="C28" s="173"/>
      <c r="D28" s="341">
        <v>34.1</v>
      </c>
      <c r="E28" s="341">
        <v>31.7</v>
      </c>
      <c r="F28" s="341">
        <v>27.5</v>
      </c>
      <c r="G28" s="341">
        <v>25.6</v>
      </c>
      <c r="H28" s="341">
        <v>24.5</v>
      </c>
      <c r="I28" s="341">
        <v>23.2</v>
      </c>
    </row>
    <row r="29" spans="2:11" s="233" customFormat="1" ht="15" customHeight="1">
      <c r="B29" s="336" t="s">
        <v>450</v>
      </c>
      <c r="C29" s="173"/>
      <c r="D29" s="341">
        <v>9</v>
      </c>
      <c r="E29" s="341">
        <v>8.4</v>
      </c>
      <c r="F29" s="341">
        <v>7.7</v>
      </c>
      <c r="G29" s="341">
        <v>7.5</v>
      </c>
      <c r="H29" s="341">
        <v>7.3</v>
      </c>
      <c r="I29" s="341">
        <v>6.7</v>
      </c>
    </row>
    <row r="30" spans="2:11" s="233" customFormat="1" ht="15" customHeight="1">
      <c r="B30" s="336" t="s">
        <v>349</v>
      </c>
      <c r="C30" s="173"/>
      <c r="D30" s="341">
        <v>1.1000000000000001</v>
      </c>
      <c r="E30" s="341">
        <v>0.6</v>
      </c>
      <c r="F30" s="341">
        <v>3.5</v>
      </c>
      <c r="G30" s="341">
        <v>1.2</v>
      </c>
      <c r="H30" s="341">
        <v>0.7</v>
      </c>
      <c r="I30" s="341">
        <v>0.7</v>
      </c>
    </row>
    <row r="31" spans="2:11" s="233" customFormat="1" ht="8.1" customHeight="1">
      <c r="B31" s="336"/>
      <c r="C31" s="173"/>
      <c r="D31" s="799"/>
      <c r="E31" s="799"/>
      <c r="F31" s="799"/>
      <c r="G31" s="799"/>
      <c r="H31" s="799"/>
      <c r="I31" s="345"/>
    </row>
    <row r="32" spans="2:11" s="233" customFormat="1" ht="15" customHeight="1">
      <c r="B32" s="335" t="s">
        <v>146</v>
      </c>
      <c r="C32" s="339"/>
      <c r="D32" s="799"/>
      <c r="E32" s="799"/>
      <c r="F32" s="799"/>
      <c r="G32" s="799"/>
      <c r="H32" s="799"/>
      <c r="I32" s="174"/>
    </row>
    <row r="33" spans="2:9" s="233" customFormat="1" ht="15" customHeight="1">
      <c r="B33" s="346" t="s">
        <v>165</v>
      </c>
      <c r="C33" s="339"/>
      <c r="D33" s="799"/>
      <c r="E33" s="799"/>
      <c r="F33" s="799"/>
      <c r="G33" s="799"/>
      <c r="H33" s="799"/>
      <c r="I33" s="174"/>
    </row>
    <row r="34" spans="2:9" s="233" customFormat="1" ht="15" customHeight="1">
      <c r="B34" s="347" t="s">
        <v>424</v>
      </c>
      <c r="C34" s="173"/>
      <c r="D34" s="341">
        <v>44.9</v>
      </c>
      <c r="E34" s="341">
        <v>39.6</v>
      </c>
      <c r="F34" s="341">
        <v>36.700000000000003</v>
      </c>
      <c r="G34" s="341">
        <v>33.5</v>
      </c>
      <c r="H34" s="341">
        <v>27.6</v>
      </c>
      <c r="I34" s="341">
        <v>23.952131241150287</v>
      </c>
    </row>
    <row r="35" spans="2:9" s="233" customFormat="1" ht="15" customHeight="1">
      <c r="B35" s="795" t="s">
        <v>423</v>
      </c>
      <c r="C35" s="173"/>
      <c r="D35" s="341"/>
      <c r="E35" s="341"/>
      <c r="F35" s="341"/>
      <c r="G35" s="341"/>
      <c r="H35" s="341"/>
      <c r="I35" s="341"/>
    </row>
    <row r="36" spans="2:9" s="233" customFormat="1" ht="15" customHeight="1">
      <c r="B36" s="347" t="s">
        <v>426</v>
      </c>
      <c r="C36" s="173"/>
      <c r="D36" s="341">
        <v>52.1</v>
      </c>
      <c r="E36" s="341">
        <v>56.8</v>
      </c>
      <c r="F36" s="341">
        <v>59.6</v>
      </c>
      <c r="G36" s="341">
        <v>62.6</v>
      </c>
      <c r="H36" s="341">
        <v>67.3</v>
      </c>
      <c r="I36" s="341">
        <v>69.3</v>
      </c>
    </row>
    <row r="37" spans="2:9" s="233" customFormat="1" ht="15" customHeight="1">
      <c r="B37" s="795" t="s">
        <v>425</v>
      </c>
      <c r="C37" s="173"/>
      <c r="D37" s="341"/>
      <c r="E37" s="341"/>
      <c r="F37" s="341"/>
      <c r="G37" s="341"/>
      <c r="H37" s="341"/>
      <c r="I37" s="341"/>
    </row>
    <row r="38" spans="2:9" s="233" customFormat="1" ht="15" customHeight="1">
      <c r="B38" s="347" t="s">
        <v>429</v>
      </c>
      <c r="C38" s="173"/>
      <c r="D38" s="341">
        <v>3.1</v>
      </c>
      <c r="E38" s="341">
        <v>3.6</v>
      </c>
      <c r="F38" s="341">
        <v>3.7</v>
      </c>
      <c r="G38" s="341">
        <v>3.9</v>
      </c>
      <c r="H38" s="341">
        <v>5</v>
      </c>
      <c r="I38" s="341">
        <v>6.8300483021990308</v>
      </c>
    </row>
    <row r="39" spans="2:9" s="233" customFormat="1" ht="15" customHeight="1">
      <c r="B39" s="795" t="s">
        <v>427</v>
      </c>
      <c r="C39" s="173"/>
      <c r="D39" s="341"/>
      <c r="E39" s="341"/>
      <c r="F39" s="341"/>
      <c r="G39" s="341"/>
      <c r="H39" s="341"/>
      <c r="I39" s="341"/>
    </row>
    <row r="40" spans="2:9" s="233" customFormat="1" ht="15" customHeight="1">
      <c r="B40" s="347" t="s">
        <v>430</v>
      </c>
      <c r="C40" s="339"/>
      <c r="D40" s="799" t="s">
        <v>495</v>
      </c>
      <c r="E40" s="799" t="s">
        <v>495</v>
      </c>
      <c r="F40" s="799">
        <v>57.222858645981248</v>
      </c>
      <c r="G40" s="799">
        <v>60.313674809701432</v>
      </c>
      <c r="H40" s="799">
        <v>66.214948184066444</v>
      </c>
      <c r="I40" s="799">
        <v>70.8</v>
      </c>
    </row>
    <row r="41" spans="2:9" s="233" customFormat="1" ht="15" customHeight="1">
      <c r="B41" s="795" t="s">
        <v>428</v>
      </c>
      <c r="C41" s="339"/>
      <c r="D41" s="799"/>
      <c r="E41" s="799"/>
      <c r="F41" s="799"/>
      <c r="G41" s="799"/>
      <c r="H41" s="799"/>
      <c r="I41" s="799"/>
    </row>
    <row r="42" spans="2:9" s="233" customFormat="1" ht="7.5" customHeight="1">
      <c r="B42" s="347"/>
      <c r="C42" s="339"/>
      <c r="D42" s="799"/>
      <c r="E42" s="799"/>
      <c r="F42" s="799"/>
      <c r="G42" s="799"/>
      <c r="H42" s="799"/>
      <c r="I42" s="799"/>
    </row>
    <row r="43" spans="2:9" s="233" customFormat="1" ht="15" customHeight="1">
      <c r="B43" s="335" t="s">
        <v>147</v>
      </c>
      <c r="C43" s="348"/>
      <c r="D43" s="799"/>
      <c r="E43" s="799"/>
      <c r="F43" s="799"/>
      <c r="G43" s="799"/>
      <c r="H43" s="799"/>
      <c r="I43" s="799"/>
    </row>
    <row r="44" spans="2:9" s="233" customFormat="1" ht="15" customHeight="1">
      <c r="B44" s="349" t="s">
        <v>268</v>
      </c>
      <c r="C44" s="339"/>
      <c r="D44" s="799"/>
      <c r="E44" s="799"/>
      <c r="F44" s="799"/>
      <c r="G44" s="799"/>
      <c r="H44" s="799"/>
      <c r="I44" s="799"/>
    </row>
    <row r="45" spans="2:9" s="233" customFormat="1" ht="15" customHeight="1">
      <c r="B45" s="336" t="s">
        <v>350</v>
      </c>
      <c r="C45" s="173"/>
      <c r="D45" s="341">
        <v>92.130518234165066</v>
      </c>
      <c r="E45" s="341">
        <v>76</v>
      </c>
      <c r="F45" s="341">
        <v>67.78523489932887</v>
      </c>
      <c r="G45" s="341">
        <v>59.744408945686899</v>
      </c>
      <c r="H45" s="341">
        <v>48.5</v>
      </c>
      <c r="I45" s="341">
        <v>44.311194523329064</v>
      </c>
    </row>
    <row r="46" spans="2:9" s="233" customFormat="1" ht="15" customHeight="1">
      <c r="B46" s="336" t="s">
        <v>351</v>
      </c>
      <c r="C46" s="173"/>
      <c r="D46" s="341">
        <v>86.180422264875233</v>
      </c>
      <c r="E46" s="341">
        <v>69.599999999999994</v>
      </c>
      <c r="F46" s="341">
        <v>61.5</v>
      </c>
      <c r="G46" s="341">
        <v>53.514376996805112</v>
      </c>
      <c r="H46" s="341">
        <v>41.010401188707284</v>
      </c>
      <c r="I46" s="341">
        <v>34.565605642617726</v>
      </c>
    </row>
    <row r="47" spans="2:9" s="233" customFormat="1" ht="15" customHeight="1">
      <c r="B47" s="336" t="s">
        <v>352</v>
      </c>
      <c r="C47" s="173"/>
      <c r="D47" s="341">
        <v>5.9</v>
      </c>
      <c r="E47" s="341">
        <v>6.4</v>
      </c>
      <c r="F47" s="341">
        <v>6.3</v>
      </c>
      <c r="G47" s="341">
        <v>6.2300319488817886</v>
      </c>
      <c r="H47" s="341">
        <v>7.5</v>
      </c>
      <c r="I47" s="341">
        <v>9.7455888807113364</v>
      </c>
    </row>
    <row r="48" spans="2:9" s="233" customFormat="1" ht="7.5" customHeight="1">
      <c r="C48" s="339"/>
      <c r="D48" s="799"/>
      <c r="E48" s="799"/>
      <c r="F48" s="799"/>
      <c r="G48" s="799"/>
      <c r="H48" s="799"/>
      <c r="I48" s="332"/>
    </row>
    <row r="49" spans="2:11" s="233" customFormat="1" ht="15" customHeight="1">
      <c r="B49" s="335" t="s">
        <v>353</v>
      </c>
      <c r="C49" s="350"/>
      <c r="D49" s="338">
        <v>102</v>
      </c>
      <c r="E49" s="338">
        <v>101</v>
      </c>
      <c r="F49" s="338">
        <v>102</v>
      </c>
      <c r="G49" s="338">
        <v>103</v>
      </c>
      <c r="H49" s="338">
        <v>106</v>
      </c>
      <c r="I49" s="337">
        <v>110</v>
      </c>
      <c r="K49" s="351"/>
    </row>
    <row r="50" spans="2:11" s="233" customFormat="1" ht="8.1" customHeight="1">
      <c r="B50" s="335"/>
      <c r="C50" s="350"/>
      <c r="D50" s="338"/>
      <c r="E50" s="338"/>
      <c r="F50" s="338"/>
      <c r="G50" s="338"/>
      <c r="H50" s="338"/>
      <c r="I50" s="337"/>
      <c r="K50" s="351"/>
    </row>
    <row r="51" spans="2:11" s="233" customFormat="1" ht="15" customHeight="1">
      <c r="B51" s="335" t="s">
        <v>354</v>
      </c>
      <c r="C51" s="350"/>
      <c r="D51" s="333"/>
      <c r="E51" s="333"/>
      <c r="F51" s="333"/>
      <c r="G51" s="333"/>
      <c r="H51" s="333"/>
      <c r="I51" s="333"/>
      <c r="K51" s="351"/>
    </row>
    <row r="52" spans="2:11" s="233" customFormat="1" ht="15" customHeight="1">
      <c r="B52" s="336" t="s">
        <v>355</v>
      </c>
      <c r="C52" s="350"/>
      <c r="D52" s="799">
        <v>43.6</v>
      </c>
      <c r="E52" s="799">
        <v>46.4</v>
      </c>
      <c r="F52" s="799">
        <v>44.4</v>
      </c>
      <c r="G52" s="799">
        <v>35</v>
      </c>
      <c r="H52" s="799">
        <v>35.1</v>
      </c>
      <c r="I52" s="341">
        <v>34</v>
      </c>
      <c r="K52" s="351"/>
    </row>
    <row r="53" spans="2:11" s="233" customFormat="1" ht="15" customHeight="1">
      <c r="B53" s="336" t="s">
        <v>356</v>
      </c>
      <c r="C53" s="350"/>
      <c r="D53" s="799">
        <v>49.4</v>
      </c>
      <c r="E53" s="799">
        <v>47.7</v>
      </c>
      <c r="F53" s="799">
        <v>50.5</v>
      </c>
      <c r="G53" s="799">
        <v>59.7</v>
      </c>
      <c r="H53" s="799">
        <v>59.6</v>
      </c>
      <c r="I53" s="341">
        <v>55.5</v>
      </c>
      <c r="K53" s="351"/>
    </row>
    <row r="54" spans="2:11" s="233" customFormat="1" ht="15" customHeight="1">
      <c r="B54" s="336" t="s">
        <v>357</v>
      </c>
      <c r="C54" s="350"/>
      <c r="D54" s="799">
        <v>5.9</v>
      </c>
      <c r="E54" s="799">
        <v>4.7</v>
      </c>
      <c r="F54" s="799">
        <v>4.2</v>
      </c>
      <c r="G54" s="799">
        <v>4.4000000000000004</v>
      </c>
      <c r="H54" s="799">
        <v>4.5</v>
      </c>
      <c r="I54" s="341">
        <v>3.8</v>
      </c>
      <c r="K54" s="351"/>
    </row>
    <row r="55" spans="2:11" s="233" customFormat="1" ht="15" customHeight="1">
      <c r="B55" s="336" t="s">
        <v>358</v>
      </c>
      <c r="C55" s="350"/>
      <c r="D55" s="799">
        <v>1.1000000000000001</v>
      </c>
      <c r="E55" s="799">
        <v>1.2</v>
      </c>
      <c r="F55" s="799">
        <v>0.9</v>
      </c>
      <c r="G55" s="799">
        <v>0.8</v>
      </c>
      <c r="H55" s="799">
        <v>0.8</v>
      </c>
      <c r="I55" s="341">
        <v>1.6</v>
      </c>
      <c r="K55" s="351"/>
    </row>
    <row r="56" spans="2:11" s="233" customFormat="1" ht="8.1" customHeight="1">
      <c r="B56" s="335"/>
      <c r="C56" s="350"/>
      <c r="D56" s="799"/>
      <c r="E56" s="799"/>
      <c r="F56" s="799"/>
      <c r="G56" s="799"/>
      <c r="H56" s="799"/>
      <c r="I56" s="341"/>
      <c r="K56" s="351"/>
    </row>
    <row r="57" spans="2:11" s="233" customFormat="1" ht="15" customHeight="1">
      <c r="B57" s="335" t="s">
        <v>479</v>
      </c>
      <c r="C57" s="350"/>
      <c r="D57" s="799"/>
      <c r="E57" s="799"/>
      <c r="F57" s="799"/>
      <c r="G57" s="799"/>
      <c r="H57" s="799"/>
      <c r="I57" s="341"/>
      <c r="K57" s="351"/>
    </row>
    <row r="58" spans="2:11" s="233" customFormat="1" ht="15" customHeight="1">
      <c r="B58" s="336" t="s">
        <v>36</v>
      </c>
      <c r="C58" s="350"/>
      <c r="D58" s="799">
        <v>50</v>
      </c>
      <c r="E58" s="799">
        <v>52.9</v>
      </c>
      <c r="F58" s="799">
        <v>58.6</v>
      </c>
      <c r="G58" s="799">
        <v>60.8</v>
      </c>
      <c r="H58" s="799">
        <v>61.3</v>
      </c>
      <c r="I58" s="341">
        <v>63.518400635367065</v>
      </c>
      <c r="K58" s="351"/>
    </row>
    <row r="59" spans="2:11" s="233" customFormat="1" ht="15" customHeight="1">
      <c r="B59" s="336" t="s">
        <v>359</v>
      </c>
      <c r="C59" s="350"/>
      <c r="D59" s="799">
        <v>5.3</v>
      </c>
      <c r="E59" s="799">
        <v>6.4</v>
      </c>
      <c r="F59" s="799">
        <v>8.1</v>
      </c>
      <c r="G59" s="799">
        <v>9.1</v>
      </c>
      <c r="H59" s="799">
        <v>9.1999999999999993</v>
      </c>
      <c r="I59" s="341">
        <v>9.064055547157345</v>
      </c>
      <c r="K59" s="351"/>
    </row>
    <row r="60" spans="2:11" s="233" customFormat="1" ht="15" customHeight="1">
      <c r="B60" s="336" t="s">
        <v>360</v>
      </c>
      <c r="C60" s="350"/>
      <c r="D60" s="799">
        <v>25.5</v>
      </c>
      <c r="E60" s="799">
        <v>17.3</v>
      </c>
      <c r="F60" s="799">
        <v>18.399999999999999</v>
      </c>
      <c r="G60" s="799">
        <v>18.899999999999999</v>
      </c>
      <c r="H60" s="799">
        <v>19.8</v>
      </c>
      <c r="I60" s="341">
        <v>18.697297178185547</v>
      </c>
      <c r="K60" s="351"/>
    </row>
    <row r="61" spans="2:11" s="233" customFormat="1" ht="15" customHeight="1">
      <c r="B61" s="336" t="s">
        <v>361</v>
      </c>
      <c r="C61" s="350"/>
      <c r="D61" s="799">
        <v>7.4</v>
      </c>
      <c r="E61" s="799">
        <v>7</v>
      </c>
      <c r="F61" s="799">
        <v>6.4</v>
      </c>
      <c r="G61" s="799">
        <v>6.2</v>
      </c>
      <c r="H61" s="799">
        <v>6.3</v>
      </c>
      <c r="I61" s="341">
        <v>6.0697372068658231</v>
      </c>
      <c r="K61" s="351"/>
    </row>
    <row r="62" spans="2:11" s="233" customFormat="1" ht="15" customHeight="1">
      <c r="B62" s="336" t="s">
        <v>391</v>
      </c>
      <c r="C62" s="350"/>
      <c r="D62" s="799">
        <v>7.7</v>
      </c>
      <c r="E62" s="799">
        <v>14.1</v>
      </c>
      <c r="F62" s="799">
        <v>7</v>
      </c>
      <c r="G62" s="799">
        <v>3.8</v>
      </c>
      <c r="H62" s="799">
        <v>1.7</v>
      </c>
      <c r="I62" s="341">
        <v>0.87881350068734343</v>
      </c>
      <c r="K62" s="351"/>
    </row>
    <row r="63" spans="2:11" s="233" customFormat="1" ht="15" customHeight="1">
      <c r="B63" s="336" t="s">
        <v>472</v>
      </c>
      <c r="C63" s="350"/>
      <c r="D63" s="799">
        <v>4</v>
      </c>
      <c r="E63" s="799">
        <v>2.1</v>
      </c>
      <c r="F63" s="799">
        <v>1.6</v>
      </c>
      <c r="G63" s="799">
        <v>1.2</v>
      </c>
      <c r="H63" s="799">
        <v>1.7</v>
      </c>
      <c r="I63" s="341">
        <v>1.7716959317368719</v>
      </c>
      <c r="K63" s="351"/>
    </row>
    <row r="64" spans="2:11" s="233" customFormat="1" ht="8.25" customHeight="1">
      <c r="B64" s="352"/>
      <c r="C64" s="175"/>
      <c r="D64" s="799"/>
      <c r="E64" s="799"/>
      <c r="F64" s="799"/>
      <c r="G64" s="799"/>
      <c r="H64" s="799"/>
      <c r="I64" s="332"/>
    </row>
    <row r="65" spans="1:12" s="233" customFormat="1" ht="15" customHeight="1">
      <c r="B65" s="335" t="s">
        <v>157</v>
      </c>
      <c r="C65" s="175"/>
      <c r="D65" s="338">
        <v>32</v>
      </c>
      <c r="E65" s="338">
        <v>40</v>
      </c>
      <c r="F65" s="338">
        <v>53</v>
      </c>
      <c r="G65" s="338">
        <v>67</v>
      </c>
      <c r="H65" s="338">
        <v>83</v>
      </c>
      <c r="I65" s="337">
        <v>98</v>
      </c>
      <c r="K65" s="342"/>
    </row>
    <row r="66" spans="1:12" s="233" customFormat="1" ht="15" customHeight="1">
      <c r="B66" s="346" t="s">
        <v>337</v>
      </c>
      <c r="C66" s="175"/>
      <c r="D66" s="331"/>
      <c r="E66" s="331"/>
      <c r="F66" s="331"/>
      <c r="G66" s="331"/>
      <c r="H66" s="331"/>
      <c r="I66" s="331"/>
    </row>
    <row r="67" spans="1:12" s="353" customFormat="1" ht="8.1" customHeight="1">
      <c r="B67" s="346"/>
      <c r="C67" s="175"/>
      <c r="D67" s="331"/>
      <c r="E67" s="331"/>
      <c r="F67" s="331"/>
      <c r="G67" s="331"/>
      <c r="H67" s="331"/>
      <c r="I67" s="331"/>
      <c r="K67" s="233"/>
      <c r="L67" s="233"/>
    </row>
    <row r="68" spans="1:12" s="353" customFormat="1" ht="8.1" customHeight="1" thickBot="1">
      <c r="A68" s="354"/>
      <c r="B68" s="354"/>
      <c r="C68" s="354"/>
      <c r="D68" s="354"/>
      <c r="E68" s="354"/>
      <c r="F68" s="354"/>
      <c r="G68" s="354"/>
      <c r="H68" s="354"/>
      <c r="I68" s="354"/>
      <c r="J68" s="354"/>
      <c r="K68" s="233"/>
      <c r="L68" s="233"/>
    </row>
    <row r="69" spans="1:12" s="353" customFormat="1" ht="15" customHeight="1" thickTop="1">
      <c r="D69" s="355"/>
      <c r="E69" s="356"/>
      <c r="F69" s="356"/>
      <c r="G69" s="356"/>
      <c r="H69" s="356"/>
      <c r="I69" s="277"/>
      <c r="J69" s="357" t="s">
        <v>3</v>
      </c>
      <c r="K69" s="233"/>
      <c r="L69" s="233"/>
    </row>
    <row r="70" spans="1:12" s="353" customFormat="1" ht="15" customHeight="1">
      <c r="B70" s="358"/>
      <c r="C70" s="277"/>
      <c r="D70" s="355"/>
      <c r="E70" s="355"/>
      <c r="F70" s="355"/>
      <c r="G70" s="355"/>
      <c r="H70" s="355"/>
      <c r="I70" s="277"/>
      <c r="J70" s="359" t="s">
        <v>4</v>
      </c>
    </row>
    <row r="71" spans="1:12" s="353" customFormat="1">
      <c r="B71" s="360"/>
      <c r="C71" s="277"/>
      <c r="D71" s="277"/>
      <c r="E71" s="277"/>
      <c r="F71" s="277"/>
      <c r="G71" s="277"/>
      <c r="H71" s="277"/>
      <c r="I71" s="277"/>
      <c r="J71" s="277"/>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2" customWidth="1"/>
    <col min="2" max="2" width="11.85546875" style="182" customWidth="1"/>
    <col min="3" max="3" width="42.7109375" style="182" customWidth="1"/>
    <col min="4" max="9" width="10.7109375" style="182" customWidth="1"/>
    <col min="10" max="10" width="1.7109375" style="182" customWidth="1"/>
    <col min="11" max="11" width="20.7109375" style="182" customWidth="1"/>
    <col min="12" max="16384" width="9.140625" style="182"/>
  </cols>
  <sheetData>
    <row r="1" spans="1:11" ht="8.1" customHeight="1"/>
    <row r="2" spans="1:11" ht="8.1" customHeight="1"/>
    <row r="3" spans="1:11" ht="16.350000000000001" customHeight="1">
      <c r="B3" s="361" t="s">
        <v>138</v>
      </c>
      <c r="C3" s="298" t="s">
        <v>363</v>
      </c>
      <c r="F3" s="362"/>
    </row>
    <row r="4" spans="1:11" ht="16.350000000000001" customHeight="1">
      <c r="B4" s="363" t="s">
        <v>140</v>
      </c>
      <c r="C4" s="299" t="s">
        <v>362</v>
      </c>
      <c r="D4" s="364"/>
      <c r="E4" s="364"/>
      <c r="F4" s="362"/>
    </row>
    <row r="5" spans="1:11" ht="13.15" customHeight="1" thickBot="1">
      <c r="A5" s="365"/>
      <c r="B5" s="365"/>
      <c r="C5" s="365"/>
      <c r="D5" s="365"/>
      <c r="E5" s="365"/>
      <c r="F5" s="183"/>
    </row>
    <row r="6" spans="1:11" s="366" customFormat="1" ht="42.95" customHeight="1" thickBot="1">
      <c r="A6" s="323"/>
      <c r="B6" s="947" t="s">
        <v>271</v>
      </c>
      <c r="C6" s="948"/>
      <c r="D6" s="323">
        <v>1970</v>
      </c>
      <c r="E6" s="323">
        <v>1980</v>
      </c>
      <c r="F6" s="324">
        <v>1991</v>
      </c>
      <c r="G6" s="324">
        <v>2000</v>
      </c>
      <c r="H6" s="324">
        <v>2010</v>
      </c>
      <c r="I6" s="324">
        <v>2020</v>
      </c>
      <c r="J6" s="324"/>
    </row>
    <row r="7" spans="1:11" s="366" customFormat="1" ht="16.350000000000001" customHeight="1">
      <c r="B7" s="367"/>
      <c r="C7" s="368"/>
      <c r="D7" s="369"/>
      <c r="E7" s="369"/>
      <c r="F7" s="369"/>
      <c r="G7" s="822"/>
      <c r="H7" s="823"/>
      <c r="I7" s="823"/>
    </row>
    <row r="8" spans="1:11" s="366" customFormat="1" ht="15" customHeight="1">
      <c r="B8" s="176" t="s">
        <v>169</v>
      </c>
      <c r="C8" s="368"/>
      <c r="D8" s="369"/>
      <c r="E8" s="369"/>
      <c r="F8" s="369"/>
      <c r="G8" s="822"/>
      <c r="H8" s="823"/>
      <c r="I8" s="823"/>
    </row>
    <row r="9" spans="1:11" s="366" customFormat="1" ht="15" customHeight="1">
      <c r="B9" s="370" t="s">
        <v>170</v>
      </c>
      <c r="C9" s="368"/>
      <c r="D9" s="369"/>
      <c r="E9" s="369"/>
      <c r="F9" s="369"/>
      <c r="G9" s="822"/>
      <c r="H9" s="823"/>
      <c r="I9" s="823"/>
    </row>
    <row r="10" spans="1:11" s="366" customFormat="1" ht="15" customHeight="1">
      <c r="B10" s="177" t="s">
        <v>171</v>
      </c>
      <c r="C10" s="368"/>
      <c r="D10" s="373">
        <v>28.380811979198096</v>
      </c>
      <c r="E10" s="373">
        <v>34.198924506488183</v>
      </c>
      <c r="F10" s="373">
        <v>50.665422793510601</v>
      </c>
      <c r="G10" s="373">
        <v>61.739177402785693</v>
      </c>
      <c r="H10" s="824">
        <v>70.901487026270686</v>
      </c>
      <c r="I10" s="824">
        <v>75.053730832238102</v>
      </c>
    </row>
    <row r="11" spans="1:11" s="366" customFormat="1" ht="15" customHeight="1">
      <c r="B11" s="177" t="s">
        <v>172</v>
      </c>
      <c r="C11" s="368"/>
      <c r="D11" s="373">
        <v>71.6191880208019</v>
      </c>
      <c r="E11" s="373">
        <v>65.801075493511817</v>
      </c>
      <c r="F11" s="373">
        <v>49.334577206489399</v>
      </c>
      <c r="G11" s="373">
        <v>38.260822597214307</v>
      </c>
      <c r="H11" s="824">
        <v>29.098512973729314</v>
      </c>
      <c r="I11" s="824">
        <v>24.946269167761898</v>
      </c>
    </row>
    <row r="12" spans="1:11" s="366" customFormat="1" ht="16.350000000000001" customHeight="1">
      <c r="B12" s="367"/>
      <c r="C12" s="368"/>
      <c r="D12" s="369"/>
      <c r="E12" s="369"/>
      <c r="F12" s="369"/>
      <c r="G12" s="822"/>
      <c r="H12" s="823"/>
      <c r="I12" s="823"/>
    </row>
    <row r="13" spans="1:11" s="183" customFormat="1" ht="15" customHeight="1">
      <c r="B13" s="176" t="s">
        <v>173</v>
      </c>
      <c r="C13" s="366"/>
      <c r="D13" s="371">
        <v>1671108</v>
      </c>
      <c r="E13" s="371">
        <v>2632561</v>
      </c>
      <c r="F13" s="371">
        <v>4092769</v>
      </c>
      <c r="G13" s="825">
        <v>5569261</v>
      </c>
      <c r="H13" s="825">
        <v>7346910</v>
      </c>
      <c r="I13" s="825">
        <v>9614139</v>
      </c>
      <c r="J13" s="366"/>
      <c r="K13" s="366"/>
    </row>
    <row r="14" spans="1:11" s="183" customFormat="1" ht="15" customHeight="1">
      <c r="B14" s="178" t="s">
        <v>174</v>
      </c>
      <c r="C14" s="366"/>
      <c r="D14" s="371"/>
      <c r="E14" s="371"/>
      <c r="F14" s="373"/>
      <c r="G14" s="826"/>
      <c r="H14" s="823"/>
      <c r="I14" s="823"/>
      <c r="J14" s="366"/>
      <c r="K14" s="366"/>
    </row>
    <row r="15" spans="1:11" s="183" customFormat="1" ht="15" customHeight="1">
      <c r="B15" s="180"/>
      <c r="C15" s="366"/>
      <c r="D15" s="371"/>
      <c r="E15" s="371"/>
      <c r="F15" s="373"/>
      <c r="G15" s="826"/>
      <c r="H15" s="823"/>
      <c r="I15" s="823"/>
      <c r="J15" s="366"/>
      <c r="K15" s="366"/>
    </row>
    <row r="16" spans="1:11" s="183" customFormat="1" ht="15" customHeight="1">
      <c r="B16" s="176" t="s">
        <v>175</v>
      </c>
      <c r="C16" s="366"/>
      <c r="D16" s="371">
        <v>1890276</v>
      </c>
      <c r="E16" s="371">
        <v>2516295</v>
      </c>
      <c r="F16" s="371">
        <v>3566859</v>
      </c>
      <c r="G16" s="371">
        <v>4801835</v>
      </c>
      <c r="H16" s="371">
        <v>6353470</v>
      </c>
      <c r="I16" s="371">
        <v>8234644</v>
      </c>
      <c r="J16" s="366"/>
      <c r="K16" s="366"/>
    </row>
    <row r="17" spans="1:11" s="183" customFormat="1" ht="15" customHeight="1">
      <c r="B17" s="178" t="s">
        <v>176</v>
      </c>
      <c r="C17" s="366"/>
      <c r="D17" s="371"/>
      <c r="E17" s="371"/>
      <c r="F17" s="373"/>
      <c r="G17" s="372"/>
      <c r="H17" s="823"/>
      <c r="I17" s="823"/>
      <c r="J17" s="366"/>
      <c r="K17" s="366"/>
    </row>
    <row r="18" spans="1:11" s="183" customFormat="1" ht="15" customHeight="1">
      <c r="B18" s="178"/>
      <c r="C18" s="366"/>
      <c r="D18" s="371"/>
      <c r="E18" s="371"/>
      <c r="F18" s="373"/>
      <c r="G18" s="372"/>
      <c r="H18" s="823"/>
      <c r="I18" s="823"/>
      <c r="J18" s="366"/>
      <c r="K18" s="366"/>
    </row>
    <row r="19" spans="1:11" s="183" customFormat="1" ht="15" customHeight="1">
      <c r="B19" s="176" t="s">
        <v>7</v>
      </c>
      <c r="C19" s="366"/>
      <c r="D19" s="373">
        <v>5.5</v>
      </c>
      <c r="E19" s="373">
        <v>5.2</v>
      </c>
      <c r="F19" s="373">
        <v>4.9000000000000004</v>
      </c>
      <c r="G19" s="372">
        <v>4.5999999999999996</v>
      </c>
      <c r="H19" s="824">
        <v>4.3</v>
      </c>
      <c r="I19" s="824">
        <v>3.9</v>
      </c>
      <c r="J19" s="366"/>
      <c r="K19" s="366"/>
    </row>
    <row r="20" spans="1:11" s="183" customFormat="1" ht="15" customHeight="1">
      <c r="B20" s="178" t="s">
        <v>177</v>
      </c>
      <c r="C20" s="366"/>
      <c r="D20" s="371"/>
      <c r="E20" s="371"/>
      <c r="F20" s="179"/>
      <c r="G20" s="372"/>
      <c r="H20" s="366"/>
      <c r="I20" s="366"/>
      <c r="J20" s="366"/>
      <c r="K20" s="366"/>
    </row>
    <row r="21" spans="1:11" s="364" customFormat="1" ht="8.1" customHeight="1">
      <c r="B21" s="374"/>
      <c r="C21" s="176"/>
      <c r="D21" s="182"/>
      <c r="G21" s="375"/>
    </row>
    <row r="22" spans="1:11" s="364" customFormat="1" ht="8.1" customHeight="1" thickBot="1">
      <c r="A22" s="376"/>
      <c r="B22" s="376"/>
      <c r="C22" s="376"/>
      <c r="D22" s="376"/>
      <c r="E22" s="376"/>
      <c r="F22" s="376"/>
      <c r="G22" s="376"/>
      <c r="H22" s="376"/>
      <c r="I22" s="376"/>
      <c r="J22" s="376"/>
    </row>
    <row r="23" spans="1:11" s="364" customFormat="1" ht="15" customHeight="1" thickTop="1">
      <c r="D23" s="355"/>
      <c r="E23" s="356"/>
      <c r="G23" s="355"/>
      <c r="H23" s="355"/>
      <c r="I23" s="355"/>
      <c r="J23" s="357" t="s">
        <v>3</v>
      </c>
    </row>
    <row r="24" spans="1:11" s="364" customFormat="1" ht="15" customHeight="1">
      <c r="B24" s="377"/>
      <c r="C24" s="355"/>
      <c r="D24" s="355"/>
      <c r="E24" s="355"/>
      <c r="G24" s="355"/>
      <c r="H24" s="355"/>
      <c r="I24" s="355"/>
      <c r="J24" s="359" t="s">
        <v>4</v>
      </c>
    </row>
    <row r="25" spans="1:11" s="364" customFormat="1">
      <c r="B25" s="360"/>
      <c r="C25" s="355"/>
      <c r="D25" s="355"/>
      <c r="E25" s="355"/>
      <c r="F25" s="355"/>
    </row>
    <row r="26" spans="1:11" s="185" customFormat="1" ht="15" customHeight="1">
      <c r="A26" s="182"/>
      <c r="B26" s="377"/>
      <c r="C26" s="183"/>
      <c r="D26" s="184"/>
      <c r="E26" s="184"/>
      <c r="F26" s="184"/>
      <c r="G26" s="182"/>
      <c r="H26" s="364"/>
      <c r="I26" s="364"/>
      <c r="J26" s="364"/>
    </row>
    <row r="27" spans="1:11" s="185" customFormat="1" ht="15" customHeight="1">
      <c r="A27" s="182"/>
      <c r="B27" s="378"/>
      <c r="C27" s="183"/>
      <c r="D27" s="184"/>
      <c r="E27" s="184"/>
      <c r="F27" s="184"/>
      <c r="G27" s="182"/>
      <c r="H27" s="364"/>
      <c r="I27" s="364"/>
      <c r="J27" s="364"/>
    </row>
    <row r="28" spans="1:11" s="185" customFormat="1" ht="15" customHeight="1">
      <c r="A28" s="182"/>
      <c r="B28" s="186"/>
      <c r="C28" s="183"/>
      <c r="D28" s="184"/>
      <c r="E28" s="184"/>
      <c r="F28" s="184"/>
      <c r="G28" s="182"/>
      <c r="H28" s="364"/>
      <c r="I28" s="364"/>
      <c r="J28" s="364"/>
    </row>
    <row r="29" spans="1:11" s="185" customFormat="1" ht="15" customHeight="1">
      <c r="A29" s="182"/>
      <c r="B29" s="186"/>
      <c r="C29" s="183"/>
      <c r="D29" s="184"/>
      <c r="E29" s="184"/>
      <c r="F29" s="184"/>
      <c r="G29" s="182"/>
      <c r="H29" s="364"/>
      <c r="I29" s="364"/>
      <c r="J29" s="364"/>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2" customWidth="1"/>
    <col min="2" max="2" width="11.85546875" style="182" customWidth="1"/>
    <col min="3" max="3" width="42.7109375" style="182" customWidth="1"/>
    <col min="4" max="9" width="10.7109375" style="182" customWidth="1"/>
    <col min="10" max="10" width="1.7109375" style="182" customWidth="1"/>
    <col min="11" max="16384" width="9.140625" style="182"/>
  </cols>
  <sheetData>
    <row r="1" spans="1:14" ht="8.1" customHeight="1"/>
    <row r="2" spans="1:14" ht="8.1" customHeight="1"/>
    <row r="3" spans="1:14" ht="16.350000000000001" customHeight="1">
      <c r="B3" s="361" t="s">
        <v>83</v>
      </c>
      <c r="C3" s="298" t="s">
        <v>433</v>
      </c>
      <c r="I3" s="362"/>
    </row>
    <row r="4" spans="1:14" ht="16.350000000000001" customHeight="1">
      <c r="B4" s="363" t="s">
        <v>178</v>
      </c>
      <c r="C4" s="299" t="s">
        <v>434</v>
      </c>
      <c r="D4" s="364"/>
      <c r="E4" s="364"/>
      <c r="F4" s="364"/>
      <c r="G4" s="364"/>
      <c r="H4" s="364"/>
      <c r="I4" s="362"/>
    </row>
    <row r="5" spans="1:14" ht="13.15" customHeight="1" thickBot="1">
      <c r="A5" s="365"/>
      <c r="B5" s="365"/>
      <c r="C5" s="365"/>
      <c r="D5" s="365"/>
      <c r="E5" s="365"/>
      <c r="F5" s="183"/>
      <c r="G5" s="183"/>
      <c r="H5" s="183"/>
      <c r="I5" s="183"/>
    </row>
    <row r="6" spans="1:14" s="366" customFormat="1" ht="42.95" customHeight="1" thickBot="1">
      <c r="A6" s="323"/>
      <c r="B6" s="947" t="s">
        <v>271</v>
      </c>
      <c r="C6" s="948"/>
      <c r="D6" s="323">
        <v>1970</v>
      </c>
      <c r="E6" s="323">
        <v>1980</v>
      </c>
      <c r="F6" s="324">
        <v>1991</v>
      </c>
      <c r="G6" s="324">
        <v>2000</v>
      </c>
      <c r="H6" s="324">
        <v>2010</v>
      </c>
      <c r="I6" s="324">
        <v>2020</v>
      </c>
      <c r="J6" s="379"/>
    </row>
    <row r="7" spans="1:14" s="366" customFormat="1" ht="16.350000000000001" customHeight="1">
      <c r="B7" s="367"/>
      <c r="C7" s="368"/>
      <c r="D7" s="369"/>
      <c r="E7" s="369"/>
      <c r="F7" s="369"/>
      <c r="G7" s="369"/>
      <c r="H7" s="369"/>
      <c r="I7" s="369"/>
    </row>
    <row r="8" spans="1:14" s="183" customFormat="1" ht="15" customHeight="1">
      <c r="B8" s="176" t="s">
        <v>77</v>
      </c>
      <c r="D8" s="827" t="s">
        <v>496</v>
      </c>
      <c r="E8" s="827">
        <v>919610</v>
      </c>
      <c r="F8" s="827">
        <v>1145342</v>
      </c>
      <c r="G8" s="827">
        <v>1305792</v>
      </c>
      <c r="H8" s="827">
        <v>1588750</v>
      </c>
      <c r="I8" s="329">
        <v>1982112</v>
      </c>
    </row>
    <row r="9" spans="1:14" s="183" customFormat="1" ht="15" customHeight="1">
      <c r="B9" s="178" t="s">
        <v>0</v>
      </c>
      <c r="D9" s="373"/>
      <c r="E9" s="373"/>
      <c r="F9" s="373"/>
      <c r="G9" s="373"/>
      <c r="H9" s="373"/>
      <c r="I9" s="332"/>
      <c r="N9" s="380"/>
    </row>
    <row r="10" spans="1:14" s="183" customFormat="1" ht="8.1" customHeight="1">
      <c r="B10" s="381"/>
      <c r="D10" s="373"/>
      <c r="E10" s="373"/>
      <c r="F10" s="373"/>
      <c r="G10" s="373"/>
      <c r="H10" s="373"/>
      <c r="I10" s="332"/>
    </row>
    <row r="11" spans="1:14" s="183" customFormat="1" ht="15" customHeight="1">
      <c r="B11" s="176" t="s">
        <v>344</v>
      </c>
      <c r="C11" s="187"/>
      <c r="D11" s="373"/>
      <c r="E11" s="373"/>
      <c r="F11" s="373"/>
      <c r="G11" s="373"/>
      <c r="H11" s="373"/>
      <c r="I11" s="332"/>
    </row>
    <row r="12" spans="1:14" s="183" customFormat="1" ht="15" customHeight="1">
      <c r="B12" s="177" t="s">
        <v>345</v>
      </c>
      <c r="C12" s="187"/>
      <c r="D12" s="371" t="s">
        <v>496</v>
      </c>
      <c r="E12" s="371">
        <v>919610</v>
      </c>
      <c r="F12" s="371">
        <v>1094989</v>
      </c>
      <c r="G12" s="371">
        <v>1234022</v>
      </c>
      <c r="H12" s="371">
        <v>1440158</v>
      </c>
      <c r="I12" s="337">
        <v>1773666</v>
      </c>
    </row>
    <row r="13" spans="1:14" s="183" customFormat="1" ht="15" customHeight="1">
      <c r="B13" s="177" t="s">
        <v>346</v>
      </c>
      <c r="C13" s="187"/>
      <c r="D13" s="371" t="s">
        <v>495</v>
      </c>
      <c r="E13" s="371" t="s">
        <v>495</v>
      </c>
      <c r="F13" s="371">
        <v>50353</v>
      </c>
      <c r="G13" s="371">
        <v>71770</v>
      </c>
      <c r="H13" s="371">
        <v>148592</v>
      </c>
      <c r="I13" s="337">
        <v>208446</v>
      </c>
    </row>
    <row r="14" spans="1:14" s="183" customFormat="1" ht="7.5" customHeight="1">
      <c r="C14" s="372"/>
      <c r="D14" s="373"/>
      <c r="E14" s="373"/>
      <c r="F14" s="373"/>
      <c r="G14" s="373"/>
      <c r="H14" s="373"/>
      <c r="I14" s="332"/>
    </row>
    <row r="15" spans="1:14" s="183" customFormat="1" ht="15" customHeight="1">
      <c r="B15" s="177" t="s">
        <v>272</v>
      </c>
      <c r="C15" s="187"/>
      <c r="D15" s="371" t="s">
        <v>496</v>
      </c>
      <c r="E15" s="371">
        <v>474305</v>
      </c>
      <c r="F15" s="371">
        <v>584989</v>
      </c>
      <c r="G15" s="371">
        <v>659163</v>
      </c>
      <c r="H15" s="371">
        <v>808357</v>
      </c>
      <c r="I15" s="337">
        <v>1058906</v>
      </c>
    </row>
    <row r="16" spans="1:14" s="183" customFormat="1" ht="15" customHeight="1">
      <c r="B16" s="177" t="s">
        <v>273</v>
      </c>
      <c r="C16" s="187"/>
      <c r="D16" s="371" t="s">
        <v>496</v>
      </c>
      <c r="E16" s="371">
        <v>445305</v>
      </c>
      <c r="F16" s="371">
        <v>560353</v>
      </c>
      <c r="G16" s="371">
        <v>646629</v>
      </c>
      <c r="H16" s="371">
        <v>780393</v>
      </c>
      <c r="I16" s="337">
        <v>923206</v>
      </c>
    </row>
    <row r="17" spans="2:11" s="183" customFormat="1" ht="7.5" customHeight="1">
      <c r="C17" s="372"/>
      <c r="D17" s="373"/>
      <c r="E17" s="373"/>
      <c r="F17" s="373"/>
      <c r="G17" s="373"/>
      <c r="H17" s="373"/>
      <c r="I17" s="332"/>
    </row>
    <row r="18" spans="2:11" s="183" customFormat="1" ht="15" customHeight="1">
      <c r="B18" s="176" t="s">
        <v>478</v>
      </c>
      <c r="C18" s="372"/>
      <c r="D18" s="373"/>
      <c r="E18" s="373"/>
      <c r="F18" s="373"/>
      <c r="G18" s="373"/>
      <c r="H18" s="373"/>
      <c r="I18" s="332"/>
    </row>
    <row r="19" spans="2:11" s="183" customFormat="1" ht="15" customHeight="1">
      <c r="B19" s="177" t="s">
        <v>345</v>
      </c>
      <c r="C19" s="187"/>
      <c r="D19" s="373" t="s">
        <v>496</v>
      </c>
      <c r="E19" s="373">
        <v>100</v>
      </c>
      <c r="F19" s="373">
        <v>95.603671217854583</v>
      </c>
      <c r="G19" s="373">
        <v>94.50371881586041</v>
      </c>
      <c r="H19" s="373">
        <v>90.647238394964589</v>
      </c>
      <c r="I19" s="341">
        <v>89.483641691286877</v>
      </c>
      <c r="K19" s="382"/>
    </row>
    <row r="20" spans="2:11" s="183" customFormat="1" ht="15" customHeight="1">
      <c r="B20" s="177" t="s">
        <v>347</v>
      </c>
      <c r="C20" s="187"/>
      <c r="D20" s="373" t="s">
        <v>496</v>
      </c>
      <c r="E20" s="373">
        <v>0</v>
      </c>
      <c r="F20" s="373">
        <v>4.39632878214542</v>
      </c>
      <c r="G20" s="373">
        <v>5.4962811841395869</v>
      </c>
      <c r="H20" s="373">
        <v>9.3527616050354041</v>
      </c>
      <c r="I20" s="341">
        <v>10.516358308713123</v>
      </c>
      <c r="K20" s="382"/>
    </row>
    <row r="21" spans="2:11" s="183" customFormat="1" ht="8.1" customHeight="1">
      <c r="B21" s="177"/>
      <c r="C21" s="187"/>
      <c r="D21" s="373"/>
      <c r="E21" s="373"/>
      <c r="F21" s="373"/>
      <c r="G21" s="373"/>
      <c r="H21" s="373"/>
      <c r="I21" s="345"/>
    </row>
    <row r="22" spans="2:11" s="183" customFormat="1" ht="15" customHeight="1">
      <c r="B22" s="383" t="s">
        <v>166</v>
      </c>
      <c r="C22" s="187"/>
      <c r="D22" s="341" t="s">
        <v>495</v>
      </c>
      <c r="E22" s="341" t="s">
        <v>495</v>
      </c>
      <c r="F22" s="341">
        <v>2</v>
      </c>
      <c r="G22" s="341">
        <v>1.5</v>
      </c>
      <c r="H22" s="341">
        <v>2</v>
      </c>
      <c r="I22" s="341">
        <v>2.2000000000000002</v>
      </c>
    </row>
    <row r="23" spans="2:11" s="183" customFormat="1" ht="15" customHeight="1">
      <c r="B23" s="180" t="s">
        <v>167</v>
      </c>
      <c r="C23" s="187"/>
      <c r="D23" s="373"/>
      <c r="E23" s="373"/>
      <c r="F23" s="373"/>
      <c r="G23" s="373"/>
      <c r="H23" s="373"/>
      <c r="I23" s="345"/>
    </row>
    <row r="24" spans="2:11" s="183" customFormat="1" ht="8.1" customHeight="1">
      <c r="B24" s="177"/>
      <c r="C24" s="187"/>
      <c r="D24" s="373"/>
      <c r="E24" s="373"/>
      <c r="F24" s="373"/>
      <c r="G24" s="373"/>
      <c r="H24" s="373"/>
      <c r="I24" s="345"/>
    </row>
    <row r="25" spans="2:11" s="183" customFormat="1" ht="15" customHeight="1">
      <c r="B25" s="176" t="s">
        <v>1</v>
      </c>
      <c r="C25" s="372"/>
      <c r="D25" s="373"/>
      <c r="E25" s="373"/>
      <c r="F25" s="373"/>
      <c r="G25" s="373"/>
      <c r="H25" s="373"/>
      <c r="I25" s="345"/>
    </row>
    <row r="26" spans="2:11" s="183" customFormat="1" ht="15" customHeight="1">
      <c r="B26" s="178" t="s">
        <v>168</v>
      </c>
      <c r="C26" s="372"/>
      <c r="D26" s="373"/>
      <c r="E26" s="373"/>
      <c r="F26" s="373"/>
      <c r="G26" s="373"/>
      <c r="H26" s="373"/>
      <c r="I26" s="345"/>
    </row>
    <row r="27" spans="2:11" s="183" customFormat="1" ht="15" customHeight="1">
      <c r="B27" s="177" t="s">
        <v>2</v>
      </c>
      <c r="C27" s="187"/>
      <c r="D27" s="341" t="s">
        <v>496</v>
      </c>
      <c r="E27" s="341">
        <v>33.200000000000003</v>
      </c>
      <c r="F27" s="341">
        <v>40.299999999999997</v>
      </c>
      <c r="G27" s="341">
        <v>43.7</v>
      </c>
      <c r="H27" s="341">
        <v>46</v>
      </c>
      <c r="I27" s="341">
        <v>47.7</v>
      </c>
    </row>
    <row r="28" spans="2:11" s="183" customFormat="1" ht="15" customHeight="1">
      <c r="B28" s="177" t="s">
        <v>348</v>
      </c>
      <c r="C28" s="187"/>
      <c r="D28" s="341" t="s">
        <v>496</v>
      </c>
      <c r="E28" s="341">
        <v>51.9</v>
      </c>
      <c r="F28" s="341">
        <v>46.2</v>
      </c>
      <c r="G28" s="341">
        <v>43.5</v>
      </c>
      <c r="H28" s="341">
        <v>43.2</v>
      </c>
      <c r="I28" s="341">
        <v>41.6</v>
      </c>
    </row>
    <row r="29" spans="2:11" s="183" customFormat="1" ht="15" customHeight="1">
      <c r="B29" s="177" t="s">
        <v>450</v>
      </c>
      <c r="C29" s="187"/>
      <c r="D29" s="341" t="s">
        <v>496</v>
      </c>
      <c r="E29" s="341">
        <v>13.9</v>
      </c>
      <c r="F29" s="341">
        <v>12.1</v>
      </c>
      <c r="G29" s="341">
        <v>11.4</v>
      </c>
      <c r="H29" s="341">
        <v>10.3</v>
      </c>
      <c r="I29" s="341">
        <v>10</v>
      </c>
    </row>
    <row r="30" spans="2:11" s="183" customFormat="1" ht="15" customHeight="1">
      <c r="B30" s="177" t="s">
        <v>349</v>
      </c>
      <c r="C30" s="187"/>
      <c r="D30" s="341" t="s">
        <v>496</v>
      </c>
      <c r="E30" s="341">
        <v>1</v>
      </c>
      <c r="F30" s="341">
        <v>1.3</v>
      </c>
      <c r="G30" s="341">
        <v>1.4</v>
      </c>
      <c r="H30" s="341">
        <v>0.6</v>
      </c>
      <c r="I30" s="341">
        <v>0.7</v>
      </c>
    </row>
    <row r="31" spans="2:11" s="183" customFormat="1" ht="8.1" customHeight="1">
      <c r="B31" s="177"/>
      <c r="C31" s="187"/>
      <c r="D31" s="373"/>
      <c r="E31" s="373"/>
      <c r="F31" s="373"/>
      <c r="G31" s="373"/>
      <c r="H31" s="373"/>
      <c r="I31" s="345"/>
    </row>
    <row r="32" spans="2:11" s="183" customFormat="1" ht="15" customHeight="1">
      <c r="B32" s="176" t="s">
        <v>146</v>
      </c>
      <c r="C32" s="372"/>
      <c r="D32" s="373"/>
      <c r="E32" s="373"/>
      <c r="F32" s="373"/>
      <c r="G32" s="373"/>
      <c r="H32" s="373"/>
      <c r="I32" s="174"/>
    </row>
    <row r="33" spans="2:9" s="183" customFormat="1" ht="15" customHeight="1">
      <c r="B33" s="178" t="s">
        <v>165</v>
      </c>
      <c r="C33" s="372"/>
      <c r="D33" s="373"/>
      <c r="E33" s="373"/>
      <c r="F33" s="373"/>
      <c r="G33" s="373"/>
      <c r="H33" s="373"/>
      <c r="I33" s="174"/>
    </row>
    <row r="34" spans="2:9" s="183" customFormat="1" ht="15" customHeight="1">
      <c r="B34" s="347" t="s">
        <v>424</v>
      </c>
      <c r="C34" s="187"/>
      <c r="D34" s="341" t="s">
        <v>496</v>
      </c>
      <c r="E34" s="341">
        <v>32.5</v>
      </c>
      <c r="F34" s="341">
        <v>29.4</v>
      </c>
      <c r="G34" s="341">
        <v>26.1</v>
      </c>
      <c r="H34" s="341">
        <v>22.1</v>
      </c>
      <c r="I34" s="341">
        <v>19.969709077993574</v>
      </c>
    </row>
    <row r="35" spans="2:9" s="183" customFormat="1" ht="15" customHeight="1">
      <c r="B35" s="795" t="s">
        <v>423</v>
      </c>
      <c r="C35" s="187"/>
      <c r="D35" s="341"/>
      <c r="E35" s="341"/>
      <c r="F35" s="341"/>
      <c r="G35" s="341"/>
      <c r="H35" s="341"/>
      <c r="I35" s="341"/>
    </row>
    <row r="36" spans="2:9" s="183" customFormat="1" ht="15" customHeight="1">
      <c r="B36" s="347" t="s">
        <v>426</v>
      </c>
      <c r="C36" s="187"/>
      <c r="D36" s="341" t="s">
        <v>496</v>
      </c>
      <c r="E36" s="341">
        <v>64.5</v>
      </c>
      <c r="F36" s="341">
        <v>67.7</v>
      </c>
      <c r="G36" s="341">
        <v>70.7</v>
      </c>
      <c r="H36" s="341">
        <v>73.2</v>
      </c>
      <c r="I36" s="341">
        <v>73.452105632779592</v>
      </c>
    </row>
    <row r="37" spans="2:9" s="183" customFormat="1" ht="15" customHeight="1">
      <c r="B37" s="795" t="s">
        <v>425</v>
      </c>
      <c r="C37" s="187"/>
      <c r="D37" s="341"/>
      <c r="E37" s="341"/>
      <c r="F37" s="341"/>
      <c r="G37" s="341"/>
      <c r="H37" s="341"/>
      <c r="I37" s="341"/>
    </row>
    <row r="38" spans="2:9" s="183" customFormat="1" ht="15" customHeight="1">
      <c r="B38" s="347" t="s">
        <v>429</v>
      </c>
      <c r="C38" s="187"/>
      <c r="D38" s="341" t="s">
        <v>496</v>
      </c>
      <c r="E38" s="341">
        <v>3</v>
      </c>
      <c r="F38" s="341">
        <v>3</v>
      </c>
      <c r="G38" s="341">
        <v>3.2</v>
      </c>
      <c r="H38" s="341">
        <v>4.7</v>
      </c>
      <c r="I38" s="341">
        <v>6.5781852892268455</v>
      </c>
    </row>
    <row r="39" spans="2:9" s="183" customFormat="1" ht="15" customHeight="1">
      <c r="B39" s="795" t="s">
        <v>427</v>
      </c>
      <c r="C39" s="187"/>
      <c r="D39" s="341"/>
      <c r="E39" s="341"/>
      <c r="F39" s="341"/>
      <c r="G39" s="341"/>
      <c r="H39" s="341"/>
      <c r="I39" s="341"/>
    </row>
    <row r="40" spans="2:9" s="233" customFormat="1" ht="15" customHeight="1">
      <c r="B40" s="347" t="s">
        <v>430</v>
      </c>
      <c r="C40" s="339"/>
      <c r="D40" s="799" t="s">
        <v>496</v>
      </c>
      <c r="E40" s="799" t="s">
        <v>495</v>
      </c>
      <c r="F40" s="799">
        <v>65.50340422336734</v>
      </c>
      <c r="G40" s="799">
        <v>69.051273097093571</v>
      </c>
      <c r="H40" s="799">
        <v>72.772997639653809</v>
      </c>
      <c r="I40" s="799">
        <v>75.3</v>
      </c>
    </row>
    <row r="41" spans="2:9" s="233" customFormat="1" ht="15" customHeight="1">
      <c r="B41" s="795" t="s">
        <v>428</v>
      </c>
      <c r="C41" s="339"/>
      <c r="D41" s="799"/>
      <c r="E41" s="799"/>
      <c r="F41" s="799"/>
      <c r="G41" s="799"/>
      <c r="H41" s="799"/>
      <c r="I41" s="799"/>
    </row>
    <row r="42" spans="2:9" s="183" customFormat="1" ht="12" customHeight="1">
      <c r="B42" s="347"/>
      <c r="C42" s="372"/>
      <c r="D42" s="373"/>
      <c r="E42" s="373"/>
      <c r="F42" s="373"/>
      <c r="G42" s="373"/>
      <c r="H42" s="373"/>
      <c r="I42" s="373"/>
    </row>
    <row r="43" spans="2:9" s="183" customFormat="1" ht="15" customHeight="1">
      <c r="B43" s="176" t="s">
        <v>147</v>
      </c>
      <c r="C43" s="372"/>
      <c r="D43" s="373"/>
      <c r="E43" s="373"/>
      <c r="F43" s="373"/>
      <c r="G43" s="373"/>
      <c r="H43" s="373"/>
      <c r="I43" s="373"/>
    </row>
    <row r="44" spans="2:9" s="183" customFormat="1" ht="15" customHeight="1">
      <c r="B44" s="178" t="s">
        <v>268</v>
      </c>
      <c r="C44" s="372"/>
      <c r="D44" s="373"/>
      <c r="E44" s="373"/>
      <c r="F44" s="373"/>
      <c r="G44" s="373"/>
      <c r="H44" s="373"/>
      <c r="I44" s="373"/>
    </row>
    <row r="45" spans="2:9" s="183" customFormat="1" ht="15" customHeight="1">
      <c r="B45" s="177" t="s">
        <v>350</v>
      </c>
      <c r="C45" s="187"/>
      <c r="D45" s="341" t="s">
        <v>496</v>
      </c>
      <c r="E45" s="341">
        <v>55.038759689922479</v>
      </c>
      <c r="F45" s="341">
        <v>47.858197932053173</v>
      </c>
      <c r="G45" s="341">
        <v>42.076502732240435</v>
      </c>
      <c r="H45" s="341">
        <v>36.612021857923501</v>
      </c>
      <c r="I45" s="341">
        <v>36.143135909466494</v>
      </c>
    </row>
    <row r="46" spans="2:9" s="183" customFormat="1" ht="15" customHeight="1">
      <c r="B46" s="177" t="s">
        <v>351</v>
      </c>
      <c r="C46" s="187"/>
      <c r="D46" s="341" t="s">
        <v>496</v>
      </c>
      <c r="E46" s="341">
        <v>50.387596899224803</v>
      </c>
      <c r="F46" s="341">
        <v>43.426883308714913</v>
      </c>
      <c r="G46" s="341">
        <v>35.655737704918032</v>
      </c>
      <c r="H46" s="341">
        <v>30.191256830601095</v>
      </c>
      <c r="I46" s="341">
        <v>27.187388170777858</v>
      </c>
    </row>
    <row r="47" spans="2:9" s="183" customFormat="1" ht="15" customHeight="1">
      <c r="B47" s="177" t="s">
        <v>352</v>
      </c>
      <c r="C47" s="187"/>
      <c r="D47" s="341" t="s">
        <v>496</v>
      </c>
      <c r="E47" s="341">
        <v>4.6511627906976747</v>
      </c>
      <c r="F47" s="341">
        <v>4.431314623338257</v>
      </c>
      <c r="G47" s="341">
        <v>4.5</v>
      </c>
      <c r="H47" s="341">
        <v>6.4207650273224042</v>
      </c>
      <c r="I47" s="341">
        <v>8.9557477386886362</v>
      </c>
    </row>
    <row r="48" spans="2:9" s="183" customFormat="1" ht="7.5" customHeight="1">
      <c r="C48" s="372"/>
      <c r="D48" s="373"/>
      <c r="E48" s="373"/>
      <c r="F48" s="373"/>
      <c r="G48" s="373"/>
      <c r="H48" s="373"/>
      <c r="I48" s="332"/>
    </row>
    <row r="49" spans="2:11" s="183" customFormat="1" ht="15" customHeight="1">
      <c r="B49" s="176" t="s">
        <v>353</v>
      </c>
      <c r="C49" s="384"/>
      <c r="D49" s="371" t="s">
        <v>496</v>
      </c>
      <c r="E49" s="371">
        <v>107</v>
      </c>
      <c r="F49" s="371">
        <v>104</v>
      </c>
      <c r="G49" s="371">
        <v>102</v>
      </c>
      <c r="H49" s="371">
        <v>104</v>
      </c>
      <c r="I49" s="337">
        <v>115</v>
      </c>
      <c r="K49" s="351"/>
    </row>
    <row r="50" spans="2:11" s="183" customFormat="1" ht="8.1" customHeight="1">
      <c r="B50" s="176"/>
      <c r="C50" s="384"/>
      <c r="D50" s="371"/>
      <c r="E50" s="371"/>
      <c r="F50" s="371"/>
      <c r="G50" s="371"/>
      <c r="H50" s="371"/>
      <c r="I50" s="337"/>
      <c r="K50" s="351"/>
    </row>
    <row r="51" spans="2:11" s="183" customFormat="1" ht="15" customHeight="1">
      <c r="B51" s="176" t="s">
        <v>354</v>
      </c>
      <c r="C51" s="384"/>
      <c r="D51" s="380"/>
      <c r="E51" s="380"/>
      <c r="F51" s="380"/>
      <c r="G51" s="380"/>
      <c r="H51" s="380"/>
      <c r="I51" s="380"/>
      <c r="K51" s="351"/>
    </row>
    <row r="52" spans="2:11" s="183" customFormat="1" ht="15" customHeight="1">
      <c r="B52" s="177" t="s">
        <v>355</v>
      </c>
      <c r="C52" s="384"/>
      <c r="D52" s="373" t="s">
        <v>496</v>
      </c>
      <c r="E52" s="373">
        <v>50.6</v>
      </c>
      <c r="F52" s="373">
        <v>46.8</v>
      </c>
      <c r="G52" s="373">
        <v>40.799999999999997</v>
      </c>
      <c r="H52" s="373">
        <v>36.9</v>
      </c>
      <c r="I52" s="341">
        <v>29.5</v>
      </c>
      <c r="K52" s="351"/>
    </row>
    <row r="53" spans="2:11" s="183" customFormat="1" ht="15" customHeight="1">
      <c r="B53" s="177" t="s">
        <v>356</v>
      </c>
      <c r="C53" s="384"/>
      <c r="D53" s="373" t="s">
        <v>496</v>
      </c>
      <c r="E53" s="373">
        <v>44.9</v>
      </c>
      <c r="F53" s="373">
        <v>49.1</v>
      </c>
      <c r="G53" s="373">
        <v>54.8</v>
      </c>
      <c r="H53" s="373">
        <v>58.8</v>
      </c>
      <c r="I53" s="341">
        <v>56.2</v>
      </c>
      <c r="K53" s="351"/>
    </row>
    <row r="54" spans="2:11" s="183" customFormat="1" ht="15" customHeight="1">
      <c r="B54" s="177" t="s">
        <v>357</v>
      </c>
      <c r="C54" s="384"/>
      <c r="D54" s="373" t="s">
        <v>496</v>
      </c>
      <c r="E54" s="373">
        <v>3.9</v>
      </c>
      <c r="F54" s="373">
        <v>3.4</v>
      </c>
      <c r="G54" s="373">
        <v>3.5</v>
      </c>
      <c r="H54" s="373">
        <v>3.3</v>
      </c>
      <c r="I54" s="341">
        <v>2.9</v>
      </c>
      <c r="K54" s="351"/>
    </row>
    <row r="55" spans="2:11" s="183" customFormat="1" ht="15" customHeight="1">
      <c r="B55" s="177" t="s">
        <v>358</v>
      </c>
      <c r="C55" s="384"/>
      <c r="D55" s="373" t="s">
        <v>496</v>
      </c>
      <c r="E55" s="373">
        <v>0.6</v>
      </c>
      <c r="F55" s="373">
        <v>0.7</v>
      </c>
      <c r="G55" s="373">
        <v>0.9</v>
      </c>
      <c r="H55" s="373">
        <v>1</v>
      </c>
      <c r="I55" s="341">
        <v>1.6</v>
      </c>
      <c r="K55" s="351"/>
    </row>
    <row r="56" spans="2:11" s="183" customFormat="1" ht="8.1" customHeight="1">
      <c r="B56" s="176"/>
      <c r="C56" s="384"/>
      <c r="D56" s="373"/>
      <c r="E56" s="373"/>
      <c r="F56" s="373"/>
      <c r="G56" s="373"/>
      <c r="H56" s="373"/>
      <c r="I56" s="341"/>
      <c r="K56" s="351"/>
    </row>
    <row r="57" spans="2:11" s="183" customFormat="1" ht="15" customHeight="1">
      <c r="B57" s="176" t="s">
        <v>479</v>
      </c>
      <c r="C57" s="384"/>
      <c r="D57" s="373"/>
      <c r="E57" s="373"/>
      <c r="F57" s="373"/>
      <c r="G57" s="373"/>
      <c r="H57" s="373"/>
      <c r="I57" s="341"/>
      <c r="K57" s="351"/>
    </row>
    <row r="58" spans="2:11" s="183" customFormat="1" ht="15" customHeight="1">
      <c r="B58" s="177" t="s">
        <v>36</v>
      </c>
      <c r="C58" s="384"/>
      <c r="D58" s="373" t="s">
        <v>496</v>
      </c>
      <c r="E58" s="373">
        <v>34.299999999999997</v>
      </c>
      <c r="F58" s="373">
        <v>42.6</v>
      </c>
      <c r="G58" s="373">
        <v>46</v>
      </c>
      <c r="H58" s="373">
        <v>46.3</v>
      </c>
      <c r="I58" s="341">
        <v>45.286895997804358</v>
      </c>
      <c r="K58" s="351"/>
    </row>
    <row r="59" spans="2:11" s="183" customFormat="1" ht="15" customHeight="1">
      <c r="B59" s="177" t="s">
        <v>359</v>
      </c>
      <c r="C59" s="384"/>
      <c r="D59" s="373" t="s">
        <v>496</v>
      </c>
      <c r="E59" s="373">
        <v>4.5</v>
      </c>
      <c r="F59" s="373">
        <v>5.0999999999999996</v>
      </c>
      <c r="G59" s="373">
        <v>5.5</v>
      </c>
      <c r="H59" s="373">
        <v>5.8</v>
      </c>
      <c r="I59" s="341">
        <v>6.4423705623092946</v>
      </c>
      <c r="K59" s="351"/>
    </row>
    <row r="60" spans="2:11" s="183" customFormat="1" ht="15" customHeight="1">
      <c r="B60" s="177" t="s">
        <v>360</v>
      </c>
      <c r="C60" s="384"/>
      <c r="D60" s="373" t="s">
        <v>496</v>
      </c>
      <c r="E60" s="373">
        <v>31</v>
      </c>
      <c r="F60" s="373">
        <v>34.299999999999997</v>
      </c>
      <c r="G60" s="373">
        <v>34.5</v>
      </c>
      <c r="H60" s="373">
        <v>35.700000000000003</v>
      </c>
      <c r="I60" s="341">
        <v>32.269569025362841</v>
      </c>
      <c r="K60" s="351"/>
    </row>
    <row r="61" spans="2:11" s="183" customFormat="1" ht="15" customHeight="1">
      <c r="B61" s="177" t="s">
        <v>361</v>
      </c>
      <c r="C61" s="384"/>
      <c r="D61" s="373" t="s">
        <v>496</v>
      </c>
      <c r="E61" s="373">
        <v>10.3</v>
      </c>
      <c r="F61" s="373">
        <v>9</v>
      </c>
      <c r="G61" s="373">
        <v>8.4</v>
      </c>
      <c r="H61" s="373">
        <v>8.5</v>
      </c>
      <c r="I61" s="341">
        <v>8.2198180526630171</v>
      </c>
      <c r="K61" s="351"/>
    </row>
    <row r="62" spans="2:11" s="183" customFormat="1" ht="15" customHeight="1">
      <c r="B62" s="177" t="s">
        <v>391</v>
      </c>
      <c r="C62" s="384"/>
      <c r="D62" s="373" t="s">
        <v>496</v>
      </c>
      <c r="E62" s="373">
        <v>18.7</v>
      </c>
      <c r="F62" s="373">
        <v>7.4</v>
      </c>
      <c r="G62" s="373">
        <v>3.4</v>
      </c>
      <c r="H62" s="373">
        <v>1.7</v>
      </c>
      <c r="I62" s="341">
        <v>1.7680635604849777</v>
      </c>
      <c r="K62" s="351"/>
    </row>
    <row r="63" spans="2:11" s="183" customFormat="1" ht="15" customHeight="1">
      <c r="B63" s="177" t="s">
        <v>472</v>
      </c>
      <c r="C63" s="384"/>
      <c r="D63" s="373" t="s">
        <v>496</v>
      </c>
      <c r="E63" s="373">
        <v>1.2</v>
      </c>
      <c r="F63" s="373">
        <v>1.6</v>
      </c>
      <c r="G63" s="373">
        <v>2.2000000000000002</v>
      </c>
      <c r="H63" s="373">
        <v>2</v>
      </c>
      <c r="I63" s="341">
        <v>6.0132828013755022</v>
      </c>
      <c r="K63" s="351"/>
    </row>
    <row r="64" spans="2:11" s="183" customFormat="1" ht="8.25" customHeight="1">
      <c r="B64" s="385"/>
      <c r="C64" s="181"/>
      <c r="D64" s="373"/>
      <c r="E64" s="373"/>
      <c r="F64" s="373"/>
      <c r="G64" s="373"/>
      <c r="H64" s="373"/>
      <c r="I64" s="332"/>
    </row>
    <row r="65" spans="1:12" s="183" customFormat="1" ht="15" customHeight="1">
      <c r="B65" s="335" t="s">
        <v>157</v>
      </c>
      <c r="C65" s="181"/>
      <c r="D65" s="337" t="s">
        <v>496</v>
      </c>
      <c r="E65" s="337">
        <v>3784</v>
      </c>
      <c r="F65" s="337">
        <v>4713</v>
      </c>
      <c r="G65" s="337">
        <v>5374</v>
      </c>
      <c r="H65" s="337">
        <v>6538</v>
      </c>
      <c r="I65" s="337">
        <v>8156.8395061728397</v>
      </c>
      <c r="K65" s="382"/>
    </row>
    <row r="66" spans="1:12" s="183" customFormat="1" ht="15" customHeight="1">
      <c r="B66" s="346" t="s">
        <v>337</v>
      </c>
      <c r="C66" s="181"/>
      <c r="D66" s="179"/>
      <c r="E66" s="179"/>
      <c r="F66" s="179"/>
      <c r="G66" s="179"/>
      <c r="H66" s="179"/>
      <c r="I66" s="179"/>
    </row>
    <row r="67" spans="1:12" s="364" customFormat="1" ht="8.1" customHeight="1">
      <c r="B67" s="178"/>
      <c r="C67" s="181"/>
      <c r="D67" s="179"/>
      <c r="E67" s="179"/>
      <c r="F67" s="179"/>
      <c r="G67" s="179"/>
      <c r="H67" s="179"/>
      <c r="I67" s="179"/>
      <c r="K67" s="183"/>
      <c r="L67" s="183"/>
    </row>
    <row r="68" spans="1:12" s="364" customFormat="1" ht="8.1" customHeight="1" thickBot="1">
      <c r="A68" s="376"/>
      <c r="B68" s="376"/>
      <c r="C68" s="376"/>
      <c r="D68" s="376"/>
      <c r="E68" s="376"/>
      <c r="F68" s="376"/>
      <c r="G68" s="376"/>
      <c r="H68" s="376"/>
      <c r="I68" s="376"/>
      <c r="J68" s="376"/>
      <c r="K68" s="183"/>
      <c r="L68" s="183"/>
    </row>
    <row r="69" spans="1:12" s="364" customFormat="1" ht="15" customHeight="1" thickTop="1">
      <c r="D69" s="355"/>
      <c r="E69" s="356"/>
      <c r="F69" s="356"/>
      <c r="G69" s="356"/>
      <c r="H69" s="356"/>
      <c r="I69" s="355"/>
      <c r="J69" s="357" t="s">
        <v>3</v>
      </c>
      <c r="K69" s="183"/>
      <c r="L69" s="183"/>
    </row>
    <row r="70" spans="1:12" s="364" customFormat="1" ht="15" customHeight="1">
      <c r="B70" s="377"/>
      <c r="C70" s="355"/>
      <c r="D70" s="355"/>
      <c r="E70" s="355"/>
      <c r="F70" s="355"/>
      <c r="G70" s="355"/>
      <c r="H70" s="355"/>
      <c r="I70" s="355"/>
      <c r="J70" s="359" t="s">
        <v>4</v>
      </c>
    </row>
    <row r="71" spans="1:12" s="364" customFormat="1">
      <c r="B71" s="360"/>
      <c r="C71" s="355"/>
      <c r="D71" s="355"/>
      <c r="E71" s="355"/>
      <c r="F71" s="355"/>
      <c r="G71" s="355"/>
      <c r="H71" s="355"/>
      <c r="I71" s="355"/>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2" customWidth="1"/>
    <col min="2" max="2" width="11.85546875" style="182" customWidth="1"/>
    <col min="3" max="3" width="26.42578125" style="182" customWidth="1"/>
    <col min="4" max="4" width="14" style="182" customWidth="1"/>
    <col min="5" max="5" width="13.42578125" style="182" customWidth="1"/>
    <col min="6" max="6" width="13.140625" style="182" customWidth="1"/>
    <col min="7" max="7" width="13.42578125" style="182" customWidth="1"/>
    <col min="8" max="8" width="12.42578125" style="182" bestFit="1" customWidth="1"/>
    <col min="9" max="9" width="14.140625" style="182" customWidth="1"/>
    <col min="10" max="10" width="1.7109375" style="182" customWidth="1"/>
    <col min="11" max="11" width="20.7109375" style="182" customWidth="1"/>
    <col min="12" max="16384" width="9.140625" style="182"/>
  </cols>
  <sheetData>
    <row r="1" spans="1:11" ht="8.1" customHeight="1"/>
    <row r="2" spans="1:11" ht="8.1" customHeight="1"/>
    <row r="3" spans="1:11" ht="16.350000000000001" customHeight="1">
      <c r="B3" s="361" t="s">
        <v>83</v>
      </c>
      <c r="C3" s="150" t="s">
        <v>435</v>
      </c>
      <c r="F3" s="362"/>
    </row>
    <row r="4" spans="1:11" ht="16.350000000000001" customHeight="1">
      <c r="B4" s="363" t="s">
        <v>84</v>
      </c>
      <c r="C4" s="165" t="s">
        <v>436</v>
      </c>
      <c r="D4" s="364"/>
      <c r="E4" s="364"/>
      <c r="F4" s="362"/>
    </row>
    <row r="5" spans="1:11" ht="13.15" customHeight="1" thickBot="1">
      <c r="A5" s="365"/>
      <c r="B5" s="365"/>
      <c r="C5" s="365"/>
      <c r="D5" s="365"/>
      <c r="E5" s="365"/>
      <c r="F5" s="183"/>
    </row>
    <row r="6" spans="1:11" s="366" customFormat="1" ht="42.95" customHeight="1" thickBot="1">
      <c r="A6" s="323"/>
      <c r="B6" s="947" t="s">
        <v>271</v>
      </c>
      <c r="C6" s="948"/>
      <c r="D6" s="323">
        <v>1970</v>
      </c>
      <c r="E6" s="323">
        <v>1980</v>
      </c>
      <c r="F6" s="324">
        <v>1991</v>
      </c>
      <c r="G6" s="324">
        <v>2000</v>
      </c>
      <c r="H6" s="324">
        <v>2010</v>
      </c>
      <c r="I6" s="324">
        <v>2020</v>
      </c>
      <c r="J6" s="324"/>
    </row>
    <row r="7" spans="1:11" s="366" customFormat="1" ht="16.350000000000001" customHeight="1">
      <c r="B7" s="367"/>
      <c r="C7" s="368"/>
      <c r="D7" s="369"/>
      <c r="E7" s="369"/>
      <c r="F7" s="369"/>
      <c r="G7" s="822"/>
      <c r="H7" s="823"/>
      <c r="I7" s="823"/>
    </row>
    <row r="8" spans="1:11" s="366" customFormat="1" ht="15" customHeight="1">
      <c r="B8" s="176" t="s">
        <v>169</v>
      </c>
      <c r="C8" s="368"/>
      <c r="D8" s="369"/>
      <c r="E8" s="369"/>
      <c r="F8" s="369"/>
      <c r="G8" s="822"/>
      <c r="H8" s="823"/>
      <c r="I8" s="823"/>
    </row>
    <row r="9" spans="1:11" s="366" customFormat="1" ht="15" customHeight="1">
      <c r="B9" s="370" t="s">
        <v>170</v>
      </c>
      <c r="C9" s="368"/>
      <c r="D9" s="369"/>
      <c r="E9" s="369"/>
      <c r="F9" s="369"/>
      <c r="G9" s="822"/>
      <c r="H9" s="823"/>
      <c r="I9" s="823"/>
    </row>
    <row r="10" spans="1:11" s="366" customFormat="1" ht="15" customHeight="1">
      <c r="B10" s="177" t="s">
        <v>171</v>
      </c>
      <c r="C10" s="368"/>
      <c r="D10" s="824" t="s">
        <v>496</v>
      </c>
      <c r="E10" s="824">
        <v>100</v>
      </c>
      <c r="F10" s="824">
        <v>100</v>
      </c>
      <c r="G10" s="824">
        <v>100</v>
      </c>
      <c r="H10" s="824">
        <v>100</v>
      </c>
      <c r="I10" s="824">
        <v>100</v>
      </c>
    </row>
    <row r="11" spans="1:11" s="366" customFormat="1" ht="15" customHeight="1">
      <c r="B11" s="177" t="s">
        <v>172</v>
      </c>
      <c r="C11" s="368"/>
      <c r="D11" s="824" t="s">
        <v>496</v>
      </c>
      <c r="E11" s="824">
        <v>0</v>
      </c>
      <c r="F11" s="824">
        <v>0</v>
      </c>
      <c r="G11" s="824">
        <v>0</v>
      </c>
      <c r="H11" s="824">
        <v>0</v>
      </c>
      <c r="I11" s="824">
        <v>0</v>
      </c>
    </row>
    <row r="12" spans="1:11" s="366" customFormat="1" ht="16.350000000000001" customHeight="1">
      <c r="B12" s="367"/>
      <c r="C12" s="368"/>
      <c r="D12" s="825"/>
      <c r="E12" s="825"/>
      <c r="F12" s="825"/>
      <c r="G12" s="825"/>
      <c r="H12" s="825"/>
      <c r="I12" s="825"/>
    </row>
    <row r="13" spans="1:11" s="183" customFormat="1" ht="15" customHeight="1">
      <c r="B13" s="176" t="s">
        <v>173</v>
      </c>
      <c r="C13" s="366"/>
      <c r="D13" s="371" t="s">
        <v>496</v>
      </c>
      <c r="E13" s="371">
        <v>169776</v>
      </c>
      <c r="F13" s="371">
        <v>264585</v>
      </c>
      <c r="G13" s="825">
        <v>354731</v>
      </c>
      <c r="H13" s="825">
        <v>468325</v>
      </c>
      <c r="I13" s="825">
        <v>634639</v>
      </c>
      <c r="J13" s="366"/>
      <c r="K13" s="366"/>
    </row>
    <row r="14" spans="1:11" s="183" customFormat="1" ht="15" customHeight="1">
      <c r="B14" s="178" t="s">
        <v>174</v>
      </c>
      <c r="C14" s="366"/>
      <c r="D14" s="371"/>
      <c r="E14" s="371"/>
      <c r="F14" s="373"/>
      <c r="G14" s="826"/>
      <c r="H14" s="823"/>
      <c r="I14" s="823"/>
      <c r="J14" s="366"/>
      <c r="K14" s="366"/>
    </row>
    <row r="15" spans="1:11" s="183" customFormat="1" ht="15" customHeight="1">
      <c r="B15" s="180"/>
      <c r="C15" s="366"/>
      <c r="D15" s="371"/>
      <c r="E15" s="371"/>
      <c r="F15" s="373"/>
      <c r="G15" s="826"/>
      <c r="H15" s="823"/>
      <c r="I15" s="823"/>
      <c r="J15" s="366"/>
      <c r="K15" s="366"/>
    </row>
    <row r="16" spans="1:11" s="183" customFormat="1" ht="15" customHeight="1">
      <c r="B16" s="176" t="s">
        <v>175</v>
      </c>
      <c r="C16" s="366"/>
      <c r="D16" s="371" t="s">
        <v>496</v>
      </c>
      <c r="E16" s="371">
        <v>188969</v>
      </c>
      <c r="F16" s="371">
        <v>244267</v>
      </c>
      <c r="G16" s="371">
        <v>308006</v>
      </c>
      <c r="H16" s="371">
        <v>419187</v>
      </c>
      <c r="I16" s="371">
        <v>573529</v>
      </c>
      <c r="J16" s="366"/>
      <c r="K16" s="366"/>
    </row>
    <row r="17" spans="1:11" s="183" customFormat="1" ht="15" customHeight="1">
      <c r="B17" s="178" t="s">
        <v>176</v>
      </c>
      <c r="C17" s="366"/>
      <c r="D17" s="371"/>
      <c r="E17" s="371"/>
      <c r="F17" s="373"/>
      <c r="G17" s="372"/>
      <c r="H17" s="823"/>
      <c r="I17" s="823"/>
      <c r="J17" s="366"/>
      <c r="K17" s="366"/>
    </row>
    <row r="18" spans="1:11" s="183" customFormat="1" ht="15" customHeight="1">
      <c r="B18" s="178"/>
      <c r="C18" s="366"/>
      <c r="D18" s="371"/>
      <c r="E18" s="371"/>
      <c r="F18" s="373"/>
      <c r="G18" s="372"/>
      <c r="H18" s="823"/>
      <c r="I18" s="823"/>
      <c r="J18" s="366"/>
      <c r="K18" s="366"/>
    </row>
    <row r="19" spans="1:11" s="183" customFormat="1" ht="15" customHeight="1">
      <c r="B19" s="176" t="s">
        <v>7</v>
      </c>
      <c r="C19" s="366"/>
      <c r="D19" s="373" t="s">
        <v>496</v>
      </c>
      <c r="E19" s="373">
        <v>4.9000000000000004</v>
      </c>
      <c r="F19" s="373">
        <v>4.7</v>
      </c>
      <c r="G19" s="372">
        <v>4.2</v>
      </c>
      <c r="H19" s="824">
        <v>3.8</v>
      </c>
      <c r="I19" s="824">
        <v>3.5</v>
      </c>
      <c r="J19" s="366"/>
      <c r="K19" s="366"/>
    </row>
    <row r="20" spans="1:11" s="183" customFormat="1" ht="15" customHeight="1">
      <c r="B20" s="178" t="s">
        <v>177</v>
      </c>
      <c r="C20" s="366"/>
      <c r="D20" s="371"/>
      <c r="E20" s="371"/>
      <c r="F20" s="179"/>
      <c r="G20" s="372"/>
      <c r="H20" s="366"/>
      <c r="I20" s="366"/>
      <c r="J20" s="366"/>
      <c r="K20" s="366"/>
    </row>
    <row r="21" spans="1:11" s="183" customFormat="1" ht="15" customHeight="1">
      <c r="B21" s="176"/>
      <c r="C21" s="181"/>
      <c r="D21" s="371"/>
      <c r="E21" s="371"/>
      <c r="F21" s="179"/>
      <c r="G21" s="372"/>
      <c r="H21" s="366"/>
      <c r="I21" s="366"/>
      <c r="J21" s="366"/>
      <c r="K21" s="366"/>
    </row>
    <row r="22" spans="1:11" s="364" customFormat="1" ht="8.1" customHeight="1">
      <c r="B22" s="374"/>
      <c r="C22" s="176"/>
      <c r="D22" s="182"/>
      <c r="G22" s="375"/>
    </row>
    <row r="23" spans="1:11" s="364" customFormat="1" ht="8.1" customHeight="1" thickBot="1">
      <c r="A23" s="376"/>
      <c r="B23" s="376"/>
      <c r="C23" s="376"/>
      <c r="D23" s="376"/>
      <c r="E23" s="376"/>
      <c r="F23" s="376"/>
      <c r="G23" s="376"/>
      <c r="H23" s="376"/>
      <c r="I23" s="376"/>
      <c r="J23" s="376"/>
    </row>
    <row r="24" spans="1:11" s="364" customFormat="1" ht="15" customHeight="1" thickTop="1">
      <c r="D24" s="355"/>
      <c r="E24" s="356"/>
      <c r="G24" s="355"/>
      <c r="H24" s="355"/>
      <c r="I24" s="355"/>
      <c r="J24" s="357" t="s">
        <v>3</v>
      </c>
    </row>
    <row r="25" spans="1:11" s="364" customFormat="1" ht="15" customHeight="1">
      <c r="B25" s="377"/>
      <c r="C25" s="355"/>
      <c r="D25" s="355"/>
      <c r="E25" s="355"/>
      <c r="G25" s="355"/>
      <c r="H25" s="355"/>
      <c r="I25" s="355"/>
      <c r="J25" s="359" t="s">
        <v>4</v>
      </c>
    </row>
    <row r="26" spans="1:11" s="185" customFormat="1" ht="15" customHeight="1">
      <c r="A26" s="182"/>
      <c r="B26" s="186"/>
      <c r="C26" s="183"/>
      <c r="D26" s="184"/>
      <c r="E26" s="184"/>
      <c r="F26" s="184"/>
      <c r="G26" s="182"/>
      <c r="H26" s="364"/>
      <c r="I26" s="364"/>
      <c r="J26" s="364"/>
    </row>
    <row r="27" spans="1:11" s="185" customFormat="1" ht="15" customHeight="1">
      <c r="A27" s="182"/>
      <c r="B27" s="186"/>
      <c r="C27" s="183"/>
      <c r="D27" s="184"/>
      <c r="E27" s="184"/>
      <c r="F27" s="184"/>
      <c r="G27" s="182"/>
      <c r="H27" s="364"/>
      <c r="I27" s="364"/>
      <c r="J27" s="364"/>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1" customWidth="1"/>
    <col min="2" max="2" width="11.85546875" style="161" customWidth="1"/>
    <col min="3" max="3" width="42.7109375" style="161" customWidth="1"/>
    <col min="4" max="4" width="7.42578125" style="161" customWidth="1"/>
    <col min="5" max="5" width="33.5703125" style="161" customWidth="1"/>
    <col min="6" max="6" width="13.85546875" style="633" customWidth="1"/>
    <col min="7" max="7" width="1.7109375" style="161" customWidth="1"/>
    <col min="8" max="16384" width="9.140625" style="161"/>
  </cols>
  <sheetData>
    <row r="1" spans="1:11" ht="8.1" customHeight="1"/>
    <row r="2" spans="1:11" ht="8.1" customHeight="1"/>
    <row r="3" spans="1:11" ht="16.350000000000001" customHeight="1">
      <c r="B3" s="386" t="s">
        <v>364</v>
      </c>
      <c r="C3" s="25" t="s">
        <v>497</v>
      </c>
      <c r="F3" s="828"/>
    </row>
    <row r="4" spans="1:11" ht="16.350000000000001" customHeight="1">
      <c r="B4" s="387" t="s">
        <v>365</v>
      </c>
      <c r="C4" s="26" t="s">
        <v>498</v>
      </c>
      <c r="D4" s="388"/>
      <c r="E4" s="388"/>
      <c r="F4" s="828"/>
    </row>
    <row r="5" spans="1:11" ht="13.15" customHeight="1" thickBot="1">
      <c r="A5" s="389"/>
      <c r="B5" s="389"/>
      <c r="C5" s="389"/>
      <c r="D5" s="389"/>
      <c r="E5" s="389"/>
      <c r="F5" s="829"/>
    </row>
    <row r="6" spans="1:11" s="1" customFormat="1" ht="42.95" customHeight="1" thickBot="1">
      <c r="A6" s="323"/>
      <c r="B6" s="947" t="s">
        <v>271</v>
      </c>
      <c r="C6" s="948"/>
      <c r="D6" s="323"/>
      <c r="E6" s="323"/>
      <c r="F6" s="390">
        <v>2020</v>
      </c>
      <c r="G6" s="391"/>
    </row>
    <row r="7" spans="1:11" s="1" customFormat="1" ht="16.350000000000001" customHeight="1">
      <c r="B7" s="392"/>
      <c r="C7" s="393"/>
      <c r="D7" s="394"/>
      <c r="E7" s="394"/>
      <c r="F7" s="394"/>
    </row>
    <row r="8" spans="1:11" s="78" customFormat="1" ht="15" customHeight="1">
      <c r="B8" s="395" t="s">
        <v>77</v>
      </c>
      <c r="D8" s="149"/>
      <c r="E8" s="149"/>
      <c r="F8" s="396">
        <v>148094</v>
      </c>
    </row>
    <row r="9" spans="1:11" s="78" customFormat="1" ht="15" customHeight="1">
      <c r="B9" s="397" t="s">
        <v>0</v>
      </c>
      <c r="D9" s="149"/>
      <c r="E9" s="149"/>
      <c r="F9" s="308"/>
      <c r="K9" s="309"/>
    </row>
    <row r="10" spans="1:11" s="78" customFormat="1" ht="8.1" customHeight="1">
      <c r="B10" s="398"/>
      <c r="D10" s="149"/>
      <c r="E10" s="149"/>
      <c r="F10" s="308"/>
    </row>
    <row r="11" spans="1:11" s="78" customFormat="1" ht="15" customHeight="1">
      <c r="B11" s="75" t="s">
        <v>344</v>
      </c>
      <c r="C11" s="77"/>
      <c r="D11" s="149"/>
      <c r="E11" s="149"/>
      <c r="F11" s="308"/>
    </row>
    <row r="12" spans="1:11" s="78" customFormat="1" ht="15" customHeight="1">
      <c r="B12" s="399" t="s">
        <v>345</v>
      </c>
      <c r="C12" s="77"/>
      <c r="D12" s="149"/>
      <c r="E12" s="149"/>
      <c r="F12" s="308">
        <v>138041</v>
      </c>
    </row>
    <row r="13" spans="1:11" s="78" customFormat="1" ht="15" customHeight="1">
      <c r="B13" s="399" t="s">
        <v>346</v>
      </c>
      <c r="C13" s="77"/>
      <c r="D13" s="149"/>
      <c r="E13" s="149"/>
      <c r="F13" s="308">
        <v>10053</v>
      </c>
    </row>
    <row r="14" spans="1:11" s="78" customFormat="1" ht="7.5" customHeight="1">
      <c r="C14" s="400"/>
      <c r="D14" s="149"/>
      <c r="E14" s="149"/>
      <c r="F14" s="308"/>
    </row>
    <row r="15" spans="1:11" s="78" customFormat="1" ht="15" customHeight="1">
      <c r="B15" s="399" t="s">
        <v>272</v>
      </c>
      <c r="C15" s="77"/>
      <c r="D15" s="149"/>
      <c r="E15" s="149"/>
      <c r="F15" s="308">
        <v>75335</v>
      </c>
    </row>
    <row r="16" spans="1:11" s="78" customFormat="1" ht="15" customHeight="1">
      <c r="B16" s="399" t="s">
        <v>273</v>
      </c>
      <c r="C16" s="77"/>
      <c r="D16" s="149"/>
      <c r="E16" s="149"/>
      <c r="F16" s="308">
        <v>72759</v>
      </c>
    </row>
    <row r="17" spans="2:8" s="78" customFormat="1" ht="7.5" customHeight="1">
      <c r="C17" s="400"/>
      <c r="D17" s="149"/>
      <c r="E17" s="149"/>
      <c r="F17" s="308"/>
    </row>
    <row r="18" spans="2:8" s="78" customFormat="1" ht="15" customHeight="1">
      <c r="B18" s="75" t="s">
        <v>478</v>
      </c>
      <c r="C18" s="401"/>
      <c r="D18" s="149"/>
      <c r="E18" s="149"/>
      <c r="F18" s="308"/>
    </row>
    <row r="19" spans="2:8" s="78" customFormat="1" ht="15" customHeight="1">
      <c r="B19" s="399" t="s">
        <v>345</v>
      </c>
      <c r="C19" s="77"/>
      <c r="D19" s="149"/>
      <c r="E19" s="149"/>
      <c r="F19" s="402">
        <v>93.211743892392676</v>
      </c>
      <c r="H19" s="403"/>
    </row>
    <row r="20" spans="2:8" s="78" customFormat="1" ht="15" customHeight="1">
      <c r="B20" s="399" t="s">
        <v>347</v>
      </c>
      <c r="C20" s="77"/>
      <c r="D20" s="149"/>
      <c r="E20" s="149"/>
      <c r="F20" s="402">
        <v>6.7882561076073307</v>
      </c>
      <c r="H20" s="403"/>
    </row>
    <row r="21" spans="2:8" s="78" customFormat="1" ht="8.1" customHeight="1">
      <c r="B21" s="399"/>
      <c r="C21" s="77"/>
      <c r="D21" s="149"/>
      <c r="E21" s="149"/>
      <c r="F21" s="402"/>
    </row>
    <row r="22" spans="2:8" s="78" customFormat="1" ht="15" customHeight="1">
      <c r="B22" s="75" t="s">
        <v>1</v>
      </c>
      <c r="C22" s="400"/>
      <c r="D22" s="149"/>
      <c r="E22" s="149"/>
      <c r="F22" s="402"/>
    </row>
    <row r="23" spans="2:8" s="78" customFormat="1" ht="15" customHeight="1">
      <c r="B23" s="249" t="s">
        <v>168</v>
      </c>
      <c r="C23" s="400"/>
      <c r="D23" s="149"/>
      <c r="E23" s="149"/>
      <c r="F23" s="402"/>
    </row>
    <row r="24" spans="2:8" s="78" customFormat="1" ht="15" customHeight="1">
      <c r="B24" s="399" t="s">
        <v>2</v>
      </c>
      <c r="C24" s="77"/>
      <c r="D24" s="149"/>
      <c r="E24" s="149"/>
      <c r="F24" s="402">
        <v>59.121565332039026</v>
      </c>
    </row>
    <row r="25" spans="2:8" s="78" customFormat="1" ht="15" customHeight="1">
      <c r="B25" s="399" t="s">
        <v>348</v>
      </c>
      <c r="C25" s="77"/>
      <c r="D25" s="149"/>
      <c r="E25" s="149"/>
      <c r="F25" s="402">
        <v>26.224817264435927</v>
      </c>
    </row>
    <row r="26" spans="2:8" s="78" customFormat="1" ht="15" customHeight="1">
      <c r="B26" s="399" t="s">
        <v>450</v>
      </c>
      <c r="C26" s="77"/>
      <c r="D26" s="149"/>
      <c r="E26" s="149"/>
      <c r="F26" s="402">
        <v>13.800972174933534</v>
      </c>
    </row>
    <row r="27" spans="2:8" s="78" customFormat="1" ht="15" customHeight="1">
      <c r="B27" s="399" t="s">
        <v>349</v>
      </c>
      <c r="C27" s="77"/>
      <c r="D27" s="149"/>
      <c r="E27" s="149"/>
      <c r="F27" s="402">
        <v>0.85264522859150538</v>
      </c>
    </row>
    <row r="28" spans="2:8" s="78" customFormat="1" ht="8.1" customHeight="1">
      <c r="B28" s="399"/>
      <c r="C28" s="77"/>
      <c r="D28" s="149"/>
      <c r="E28" s="149"/>
      <c r="F28" s="402"/>
    </row>
    <row r="29" spans="2:8" s="407" customFormat="1" ht="15" customHeight="1">
      <c r="B29" s="404" t="s">
        <v>146</v>
      </c>
      <c r="C29" s="405"/>
      <c r="D29" s="406"/>
      <c r="E29" s="406"/>
      <c r="F29" s="166"/>
    </row>
    <row r="30" spans="2:8" s="407" customFormat="1" ht="15" customHeight="1">
      <c r="B30" s="408" t="s">
        <v>165</v>
      </c>
      <c r="C30" s="405"/>
      <c r="D30" s="406"/>
      <c r="E30" s="406"/>
      <c r="F30" s="166"/>
    </row>
    <row r="31" spans="2:8" s="407" customFormat="1" ht="15" customHeight="1">
      <c r="B31" s="347" t="s">
        <v>424</v>
      </c>
      <c r="C31" s="167"/>
      <c r="D31" s="406"/>
      <c r="E31" s="406"/>
      <c r="F31" s="166">
        <v>22.9</v>
      </c>
    </row>
    <row r="32" spans="2:8" s="407" customFormat="1" ht="15" customHeight="1">
      <c r="B32" s="795" t="s">
        <v>423</v>
      </c>
      <c r="C32" s="167"/>
      <c r="D32" s="406"/>
      <c r="E32" s="406"/>
      <c r="F32" s="166"/>
    </row>
    <row r="33" spans="2:8" s="407" customFormat="1" ht="15" customHeight="1">
      <c r="B33" s="347" t="s">
        <v>426</v>
      </c>
      <c r="C33" s="167"/>
      <c r="D33" s="406"/>
      <c r="E33" s="406"/>
      <c r="F33" s="166">
        <v>71.599999999999994</v>
      </c>
    </row>
    <row r="34" spans="2:8" s="407" customFormat="1" ht="15" customHeight="1">
      <c r="B34" s="795" t="s">
        <v>425</v>
      </c>
      <c r="C34" s="167"/>
      <c r="D34" s="406"/>
      <c r="E34" s="406"/>
      <c r="F34" s="166"/>
    </row>
    <row r="35" spans="2:8" s="407" customFormat="1" ht="15" customHeight="1">
      <c r="B35" s="347" t="s">
        <v>429</v>
      </c>
      <c r="C35" s="167"/>
      <c r="D35" s="406"/>
      <c r="E35" s="406"/>
      <c r="F35" s="166">
        <v>5.5</v>
      </c>
    </row>
    <row r="36" spans="2:8" s="407" customFormat="1" ht="15" customHeight="1">
      <c r="B36" s="795" t="s">
        <v>427</v>
      </c>
      <c r="C36" s="167"/>
      <c r="D36" s="406"/>
      <c r="E36" s="406"/>
      <c r="F36" s="166"/>
    </row>
    <row r="37" spans="2:8" s="407" customFormat="1" ht="15" customHeight="1">
      <c r="B37" s="347" t="s">
        <v>430</v>
      </c>
      <c r="F37" s="166">
        <v>71.900000000000006</v>
      </c>
    </row>
    <row r="38" spans="2:8" s="407" customFormat="1" ht="15" customHeight="1">
      <c r="B38" s="795" t="s">
        <v>428</v>
      </c>
      <c r="F38" s="655"/>
    </row>
    <row r="39" spans="2:8" s="407" customFormat="1" ht="7.5" customHeight="1">
      <c r="C39" s="405"/>
      <c r="D39" s="406"/>
      <c r="E39" s="406"/>
      <c r="F39" s="830"/>
    </row>
    <row r="40" spans="2:8" s="407" customFormat="1" ht="15" customHeight="1">
      <c r="B40" s="404" t="s">
        <v>147</v>
      </c>
      <c r="C40" s="405"/>
      <c r="D40" s="406"/>
      <c r="E40" s="406"/>
      <c r="F40" s="830"/>
    </row>
    <row r="41" spans="2:8" s="407" customFormat="1" ht="15" customHeight="1">
      <c r="B41" s="408" t="s">
        <v>268</v>
      </c>
      <c r="C41" s="405"/>
      <c r="D41" s="406"/>
      <c r="E41" s="406"/>
      <c r="F41" s="830"/>
    </row>
    <row r="42" spans="2:8" s="407" customFormat="1" ht="15" customHeight="1">
      <c r="B42" s="347" t="s">
        <v>350</v>
      </c>
      <c r="C42" s="167"/>
      <c r="D42" s="406"/>
      <c r="E42" s="406"/>
      <c r="F42" s="166">
        <v>39.6</v>
      </c>
    </row>
    <row r="43" spans="2:8" s="407" customFormat="1" ht="15" customHeight="1">
      <c r="B43" s="347" t="s">
        <v>351</v>
      </c>
      <c r="C43" s="167"/>
      <c r="D43" s="406"/>
      <c r="E43" s="406"/>
      <c r="F43" s="166">
        <v>31.9</v>
      </c>
    </row>
    <row r="44" spans="2:8" s="407" customFormat="1" ht="15" customHeight="1">
      <c r="B44" s="347" t="s">
        <v>352</v>
      </c>
      <c r="C44" s="167"/>
      <c r="D44" s="406"/>
      <c r="E44" s="406"/>
      <c r="F44" s="166">
        <v>7.7</v>
      </c>
    </row>
    <row r="45" spans="2:8" s="78" customFormat="1" ht="7.5" customHeight="1">
      <c r="C45" s="400"/>
      <c r="D45" s="149"/>
      <c r="E45" s="149"/>
      <c r="F45" s="308"/>
    </row>
    <row r="46" spans="2:8" s="78" customFormat="1" ht="15" customHeight="1">
      <c r="B46" s="75" t="s">
        <v>353</v>
      </c>
      <c r="C46" s="409"/>
      <c r="D46" s="149"/>
      <c r="E46" s="149"/>
      <c r="F46" s="308">
        <v>104</v>
      </c>
      <c r="H46" s="410"/>
    </row>
    <row r="47" spans="2:8" s="78" customFormat="1" ht="8.25" customHeight="1">
      <c r="B47" s="411"/>
      <c r="C47" s="74"/>
      <c r="D47" s="149"/>
      <c r="E47" s="149"/>
      <c r="F47" s="308"/>
    </row>
    <row r="48" spans="2:8" s="78" customFormat="1" ht="15" customHeight="1">
      <c r="B48" s="75" t="s">
        <v>157</v>
      </c>
      <c r="C48" s="74"/>
      <c r="D48" s="149"/>
      <c r="E48" s="149"/>
      <c r="F48" s="308">
        <v>7405</v>
      </c>
      <c r="H48" s="403"/>
    </row>
    <row r="49" spans="1:9" s="78" customFormat="1" ht="15" customHeight="1">
      <c r="B49" s="249" t="s">
        <v>337</v>
      </c>
      <c r="C49" s="74"/>
      <c r="D49" s="149"/>
      <c r="E49" s="149"/>
      <c r="F49" s="669"/>
    </row>
    <row r="50" spans="1:9" s="78" customFormat="1" ht="16.5" customHeight="1">
      <c r="B50" s="249"/>
      <c r="C50" s="74"/>
      <c r="D50" s="149"/>
      <c r="E50" s="149"/>
      <c r="F50" s="669"/>
    </row>
    <row r="51" spans="1:9" s="412" customFormat="1" ht="8.1" customHeight="1">
      <c r="B51" s="249"/>
      <c r="C51" s="74"/>
      <c r="D51" s="149"/>
      <c r="E51" s="149"/>
      <c r="F51" s="669"/>
      <c r="H51" s="78"/>
      <c r="I51" s="78"/>
    </row>
    <row r="52" spans="1:9" s="412" customFormat="1" ht="8.1" customHeight="1" thickBot="1">
      <c r="A52" s="413"/>
      <c r="B52" s="413"/>
      <c r="C52" s="413"/>
      <c r="D52" s="413"/>
      <c r="E52" s="413"/>
      <c r="F52" s="831"/>
      <c r="G52" s="413"/>
      <c r="H52" s="78"/>
      <c r="I52" s="78"/>
    </row>
    <row r="53" spans="1:9" s="412" customFormat="1" ht="15" customHeight="1" thickTop="1">
      <c r="D53" s="414"/>
      <c r="E53" s="415"/>
      <c r="F53" s="832"/>
      <c r="G53" s="417" t="s">
        <v>3</v>
      </c>
      <c r="H53" s="78"/>
      <c r="I53" s="78"/>
    </row>
    <row r="54" spans="1:9" s="412" customFormat="1" ht="15" customHeight="1">
      <c r="B54" s="418"/>
      <c r="C54" s="416"/>
      <c r="D54" s="414"/>
      <c r="E54" s="414"/>
      <c r="F54" s="832"/>
      <c r="G54" s="419" t="s">
        <v>4</v>
      </c>
    </row>
    <row r="55" spans="1:9" s="412" customFormat="1">
      <c r="B55" s="420"/>
      <c r="C55" s="416"/>
      <c r="D55" s="416"/>
      <c r="E55" s="416"/>
      <c r="F55" s="832"/>
    </row>
    <row r="56" spans="1:9" ht="15" customHeight="1">
      <c r="B56" s="421"/>
      <c r="C56" s="421"/>
      <c r="D56" s="421"/>
      <c r="E56" s="421"/>
      <c r="F56" s="833"/>
      <c r="G56" s="421"/>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1" customWidth="1"/>
    <col min="2" max="2" width="11.85546875" style="161" customWidth="1"/>
    <col min="3" max="3" width="48.28515625" style="161" customWidth="1"/>
    <col min="4" max="4" width="7.42578125" style="161" customWidth="1"/>
    <col min="5" max="5" width="29.28515625" style="161" customWidth="1"/>
    <col min="6" max="6" width="13.85546875" style="633" customWidth="1"/>
    <col min="7" max="7" width="1.7109375" style="161" customWidth="1"/>
    <col min="8" max="8" width="9.140625" style="161"/>
    <col min="9" max="9" width="17.140625" style="161" customWidth="1"/>
    <col min="10" max="11" width="9.140625" style="161"/>
    <col min="12" max="12" width="20.7109375" style="161" customWidth="1"/>
    <col min="13" max="16384" width="9.140625" style="161"/>
  </cols>
  <sheetData>
    <row r="1" spans="1:12" ht="8.1" customHeight="1"/>
    <row r="2" spans="1:12" ht="8.1" customHeight="1"/>
    <row r="3" spans="1:12" ht="16.350000000000001" customHeight="1">
      <c r="B3" s="386" t="s">
        <v>364</v>
      </c>
      <c r="C3" s="25" t="s">
        <v>499</v>
      </c>
      <c r="F3" s="828"/>
    </row>
    <row r="4" spans="1:12" ht="16.149999999999999" customHeight="1">
      <c r="B4" s="387" t="s">
        <v>365</v>
      </c>
      <c r="C4" s="26" t="s">
        <v>500</v>
      </c>
      <c r="D4" s="388"/>
      <c r="E4" s="388"/>
      <c r="F4" s="828"/>
    </row>
    <row r="5" spans="1:12" ht="13.15" customHeight="1" thickBot="1">
      <c r="A5" s="389"/>
      <c r="B5" s="389"/>
      <c r="C5" s="389"/>
      <c r="D5" s="389"/>
      <c r="E5" s="389"/>
      <c r="F5" s="829"/>
    </row>
    <row r="6" spans="1:12" s="1" customFormat="1" ht="42.95" customHeight="1" thickBot="1">
      <c r="A6" s="323"/>
      <c r="B6" s="947" t="s">
        <v>271</v>
      </c>
      <c r="C6" s="948"/>
      <c r="D6" s="323"/>
      <c r="E6" s="323"/>
      <c r="F6" s="422">
        <v>2020</v>
      </c>
      <c r="G6" s="423"/>
    </row>
    <row r="7" spans="1:12" s="1" customFormat="1" ht="16.350000000000001" customHeight="1">
      <c r="B7" s="392"/>
      <c r="C7" s="393"/>
      <c r="D7" s="394"/>
      <c r="E7" s="394"/>
      <c r="F7" s="394"/>
      <c r="G7" s="393"/>
      <c r="H7" s="424"/>
      <c r="I7" s="424"/>
      <c r="J7" s="424"/>
      <c r="K7" s="424"/>
      <c r="L7" s="424"/>
    </row>
    <row r="8" spans="1:12" s="78" customFormat="1" ht="15" customHeight="1">
      <c r="B8" s="71" t="s">
        <v>122</v>
      </c>
      <c r="C8" s="1"/>
      <c r="D8" s="425"/>
      <c r="E8" s="425"/>
      <c r="F8" s="425">
        <v>47085</v>
      </c>
      <c r="G8" s="248"/>
      <c r="H8" s="424"/>
      <c r="I8" s="424"/>
      <c r="J8" s="424"/>
      <c r="K8" s="424"/>
      <c r="L8" s="424"/>
    </row>
    <row r="9" spans="1:12" s="78" customFormat="1" ht="15" customHeight="1">
      <c r="B9" s="72" t="s">
        <v>5</v>
      </c>
      <c r="C9" s="1"/>
      <c r="D9" s="425"/>
      <c r="E9" s="425"/>
      <c r="F9" s="669"/>
      <c r="G9" s="426"/>
      <c r="H9" s="424"/>
      <c r="I9" s="424"/>
      <c r="J9" s="424"/>
      <c r="K9" s="424"/>
      <c r="L9" s="424"/>
    </row>
    <row r="10" spans="1:12" s="78" customFormat="1" ht="15" customHeight="1">
      <c r="B10" s="73"/>
      <c r="C10" s="1"/>
      <c r="D10" s="425"/>
      <c r="E10" s="425"/>
      <c r="F10" s="669"/>
      <c r="G10" s="426"/>
      <c r="H10" s="424"/>
      <c r="I10" s="424"/>
      <c r="J10" s="424"/>
      <c r="K10" s="424"/>
      <c r="L10" s="424"/>
    </row>
    <row r="11" spans="1:12" s="78" customFormat="1" ht="15" customHeight="1">
      <c r="B11" s="71" t="s">
        <v>6</v>
      </c>
      <c r="C11" s="1"/>
      <c r="D11" s="425"/>
      <c r="E11" s="425"/>
      <c r="F11" s="425">
        <v>46785</v>
      </c>
      <c r="G11" s="426"/>
      <c r="H11" s="424"/>
      <c r="I11" s="424"/>
      <c r="J11" s="424"/>
      <c r="K11" s="424"/>
      <c r="L11" s="424"/>
    </row>
    <row r="12" spans="1:12" s="78" customFormat="1" ht="15" customHeight="1">
      <c r="B12" s="72" t="s">
        <v>288</v>
      </c>
      <c r="C12" s="1"/>
      <c r="D12" s="425"/>
      <c r="E12" s="425"/>
      <c r="F12" s="669"/>
      <c r="G12" s="400"/>
      <c r="H12" s="424"/>
      <c r="I12" s="424"/>
      <c r="J12" s="424"/>
      <c r="K12" s="424"/>
      <c r="L12" s="424"/>
    </row>
    <row r="13" spans="1:12" s="78" customFormat="1" ht="15" customHeight="1">
      <c r="B13" s="72"/>
      <c r="C13" s="1"/>
      <c r="D13" s="425"/>
      <c r="E13" s="425"/>
      <c r="F13" s="669"/>
      <c r="G13" s="400"/>
      <c r="H13" s="424"/>
      <c r="I13" s="424"/>
      <c r="J13" s="424"/>
      <c r="K13" s="424"/>
      <c r="L13" s="424"/>
    </row>
    <row r="14" spans="1:12" s="78" customFormat="1" ht="15" customHeight="1">
      <c r="B14" s="71" t="s">
        <v>7</v>
      </c>
      <c r="C14" s="1"/>
      <c r="D14" s="425"/>
      <c r="E14" s="425"/>
      <c r="F14" s="669">
        <v>3.4</v>
      </c>
      <c r="G14" s="400"/>
      <c r="H14" s="424"/>
      <c r="I14" s="424"/>
      <c r="J14" s="424"/>
      <c r="K14" s="424"/>
      <c r="L14" s="424"/>
    </row>
    <row r="15" spans="1:12" s="78" customFormat="1" ht="15" customHeight="1">
      <c r="B15" s="178" t="s">
        <v>177</v>
      </c>
      <c r="C15" s="1"/>
      <c r="D15" s="425"/>
      <c r="E15" s="425"/>
      <c r="F15" s="669"/>
      <c r="G15" s="400"/>
      <c r="H15" s="424"/>
      <c r="I15" s="424"/>
      <c r="J15" s="424"/>
      <c r="K15" s="424"/>
      <c r="L15" s="424"/>
    </row>
    <row r="16" spans="1:12" s="78" customFormat="1" ht="15" customHeight="1">
      <c r="B16" s="75"/>
      <c r="C16" s="74"/>
      <c r="D16" s="425"/>
      <c r="E16" s="425"/>
      <c r="F16" s="669"/>
      <c r="G16" s="400"/>
      <c r="H16" s="424"/>
      <c r="I16" s="424"/>
      <c r="J16" s="424"/>
      <c r="K16" s="424"/>
      <c r="L16" s="424"/>
    </row>
    <row r="17" spans="2:12" s="78" customFormat="1" ht="15" customHeight="1">
      <c r="B17" s="75" t="s">
        <v>124</v>
      </c>
      <c r="C17" s="74"/>
      <c r="D17" s="425"/>
      <c r="E17" s="425"/>
      <c r="F17" s="425"/>
      <c r="G17" s="400"/>
      <c r="L17" s="147"/>
    </row>
    <row r="18" spans="2:12" s="78" customFormat="1" ht="15" customHeight="1">
      <c r="B18" s="249" t="s">
        <v>431</v>
      </c>
      <c r="C18" s="74"/>
      <c r="D18" s="425"/>
      <c r="E18" s="425"/>
      <c r="F18" s="425"/>
      <c r="G18" s="400"/>
      <c r="L18" s="148"/>
    </row>
    <row r="19" spans="2:12" s="78" customFormat="1" ht="15" customHeight="1">
      <c r="B19" s="249"/>
      <c r="C19" s="74"/>
      <c r="D19" s="425"/>
      <c r="E19" s="425"/>
      <c r="F19" s="425"/>
      <c r="G19" s="400"/>
      <c r="L19" s="148"/>
    </row>
    <row r="20" spans="2:12" s="78" customFormat="1" ht="15" customHeight="1">
      <c r="B20" s="427" t="s">
        <v>501</v>
      </c>
      <c r="C20" s="75"/>
      <c r="D20" s="425"/>
      <c r="E20" s="425"/>
      <c r="F20" s="428">
        <v>665</v>
      </c>
      <c r="G20" s="400"/>
      <c r="L20" s="148"/>
    </row>
    <row r="21" spans="2:12" s="78" customFormat="1" ht="8.1" customHeight="1">
      <c r="B21" s="427"/>
      <c r="C21" s="75"/>
      <c r="D21" s="425"/>
      <c r="E21" s="425"/>
      <c r="F21" s="429"/>
      <c r="G21" s="400"/>
      <c r="L21" s="148"/>
    </row>
    <row r="22" spans="2:12" s="78" customFormat="1" ht="15" customHeight="1">
      <c r="B22" s="430"/>
      <c r="C22" s="75"/>
      <c r="D22" s="425"/>
      <c r="E22" s="425"/>
      <c r="F22" s="431"/>
      <c r="G22" s="400"/>
      <c r="I22" s="432"/>
      <c r="L22" s="148"/>
    </row>
    <row r="23" spans="2:12" s="78" customFormat="1" ht="8.1" customHeight="1">
      <c r="B23" s="430"/>
      <c r="C23" s="75"/>
      <c r="D23" s="425"/>
      <c r="E23" s="425"/>
      <c r="F23" s="431"/>
      <c r="G23" s="400"/>
      <c r="I23" s="281"/>
    </row>
    <row r="24" spans="2:12" s="78" customFormat="1" ht="15" customHeight="1">
      <c r="B24" s="430"/>
      <c r="C24" s="75"/>
      <c r="D24" s="425"/>
      <c r="E24" s="425"/>
      <c r="F24" s="431"/>
      <c r="G24" s="400"/>
      <c r="I24" s="282"/>
    </row>
    <row r="25" spans="2:12" s="78" customFormat="1" ht="8.1" customHeight="1">
      <c r="B25" s="430"/>
      <c r="C25" s="75"/>
      <c r="D25" s="425"/>
      <c r="E25" s="425"/>
      <c r="F25" s="431"/>
      <c r="G25" s="400"/>
      <c r="I25" s="282"/>
    </row>
    <row r="26" spans="2:12" s="78" customFormat="1" ht="15" customHeight="1">
      <c r="B26" s="430"/>
      <c r="C26" s="75"/>
      <c r="D26" s="425"/>
      <c r="E26" s="425"/>
      <c r="F26" s="431"/>
      <c r="G26" s="400"/>
      <c r="I26" s="282"/>
    </row>
    <row r="27" spans="2:12" s="78" customFormat="1" ht="8.1" customHeight="1">
      <c r="B27" s="430"/>
      <c r="C27" s="75"/>
      <c r="D27" s="425"/>
      <c r="E27" s="425"/>
      <c r="F27" s="431"/>
      <c r="G27" s="400"/>
      <c r="I27" s="282"/>
    </row>
    <row r="28" spans="2:12" s="78" customFormat="1" ht="15" customHeight="1">
      <c r="B28" s="430"/>
      <c r="C28" s="75"/>
      <c r="D28" s="425"/>
      <c r="E28" s="425"/>
      <c r="F28" s="431"/>
      <c r="G28" s="400"/>
      <c r="I28" s="282"/>
    </row>
    <row r="29" spans="2:12" s="412" customFormat="1" ht="8.1" customHeight="1">
      <c r="B29" s="433"/>
      <c r="C29" s="434"/>
      <c r="D29" s="435"/>
      <c r="E29" s="435"/>
      <c r="F29" s="834"/>
      <c r="G29" s="436"/>
      <c r="I29" s="282"/>
    </row>
    <row r="30" spans="2:12" s="78" customFormat="1" ht="15" customHeight="1">
      <c r="B30" s="430"/>
      <c r="C30" s="75"/>
      <c r="D30" s="425"/>
      <c r="E30" s="425"/>
      <c r="F30" s="431"/>
      <c r="G30" s="400"/>
      <c r="I30" s="432"/>
      <c r="L30" s="148"/>
    </row>
    <row r="31" spans="2:12" s="78" customFormat="1" ht="8.1" customHeight="1">
      <c r="B31" s="430"/>
      <c r="C31" s="75"/>
      <c r="D31" s="425"/>
      <c r="E31" s="425"/>
      <c r="F31" s="431"/>
      <c r="G31" s="400"/>
      <c r="I31" s="432"/>
      <c r="L31" s="148"/>
    </row>
    <row r="32" spans="2:12" s="78" customFormat="1" ht="15" customHeight="1">
      <c r="B32" s="430"/>
      <c r="C32" s="75"/>
      <c r="D32" s="425"/>
      <c r="E32" s="425"/>
      <c r="F32" s="431"/>
      <c r="G32" s="400"/>
      <c r="L32" s="148"/>
    </row>
    <row r="33" spans="1:12" s="78" customFormat="1" ht="8.1" customHeight="1">
      <c r="B33" s="437"/>
      <c r="C33" s="75"/>
      <c r="D33" s="425"/>
      <c r="E33" s="425"/>
      <c r="F33" s="431"/>
      <c r="G33" s="400"/>
      <c r="L33" s="148"/>
    </row>
    <row r="34" spans="1:12" s="412" customFormat="1" ht="8.1" customHeight="1" thickBot="1">
      <c r="A34" s="413"/>
      <c r="B34" s="413"/>
      <c r="C34" s="413"/>
      <c r="D34" s="413"/>
      <c r="E34" s="413"/>
      <c r="F34" s="831"/>
      <c r="G34" s="413"/>
    </row>
    <row r="35" spans="1:12" s="412" customFormat="1" ht="15" customHeight="1" thickTop="1">
      <c r="D35" s="414"/>
      <c r="E35" s="414"/>
      <c r="F35" s="832"/>
      <c r="G35" s="438" t="s">
        <v>3</v>
      </c>
    </row>
    <row r="36" spans="1:12" s="412" customFormat="1" ht="15" customHeight="1">
      <c r="B36" s="418"/>
      <c r="C36" s="416"/>
      <c r="D36" s="414"/>
      <c r="E36" s="414"/>
      <c r="F36" s="832"/>
      <c r="G36" s="439" t="s">
        <v>4</v>
      </c>
    </row>
    <row r="37" spans="1:12" s="412" customFormat="1" ht="15" customHeight="1">
      <c r="B37" s="440" t="s">
        <v>366</v>
      </c>
      <c r="C37" s="416"/>
      <c r="D37" s="416"/>
      <c r="E37" s="416"/>
      <c r="F37" s="832"/>
    </row>
    <row r="38" spans="1:12" s="162" customFormat="1" ht="15" customHeight="1">
      <c r="A38" s="161"/>
      <c r="B38" s="441" t="s">
        <v>334</v>
      </c>
      <c r="C38" s="78"/>
      <c r="D38" s="79"/>
      <c r="E38" s="79"/>
      <c r="F38" s="835"/>
      <c r="G38" s="161"/>
    </row>
    <row r="39" spans="1:12" s="162" customFormat="1" ht="15" customHeight="1">
      <c r="A39" s="161"/>
      <c r="B39" s="442" t="s">
        <v>333</v>
      </c>
      <c r="C39" s="78"/>
      <c r="D39" s="79"/>
      <c r="E39" s="79"/>
      <c r="F39" s="835"/>
      <c r="G39" s="161"/>
    </row>
    <row r="40" spans="1:12" s="162" customFormat="1" ht="15" customHeight="1">
      <c r="A40" s="161"/>
      <c r="B40" s="76"/>
      <c r="C40" s="78"/>
      <c r="D40" s="79"/>
      <c r="E40" s="79"/>
      <c r="F40" s="835"/>
      <c r="G40" s="161"/>
    </row>
    <row r="41" spans="1:12" s="162" customFormat="1" ht="15" customHeight="1">
      <c r="A41" s="161"/>
      <c r="B41" s="76"/>
      <c r="C41" s="78"/>
      <c r="D41" s="79"/>
      <c r="E41" s="79"/>
      <c r="F41" s="835"/>
      <c r="G41" s="161"/>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9" width="11.7109375" style="110" customWidth="1"/>
    <col min="10" max="10" width="14.85546875" style="110" customWidth="1"/>
    <col min="11"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502</v>
      </c>
      <c r="D3" s="126"/>
      <c r="E3" s="126"/>
      <c r="F3" s="126"/>
      <c r="G3" s="126"/>
      <c r="H3" s="126"/>
      <c r="I3" s="126"/>
      <c r="J3" s="840"/>
      <c r="K3" s="126"/>
      <c r="L3" s="98"/>
    </row>
    <row r="4" spans="1:12" ht="16.350000000000001" customHeight="1">
      <c r="B4" s="127" t="s">
        <v>368</v>
      </c>
      <c r="C4" s="165" t="s">
        <v>503</v>
      </c>
      <c r="D4" s="127"/>
      <c r="E4" s="126"/>
      <c r="F4" s="126"/>
      <c r="G4" s="126"/>
      <c r="H4" s="126"/>
      <c r="I4" s="126"/>
      <c r="J4" s="840"/>
      <c r="K4" s="126"/>
      <c r="L4" s="98"/>
    </row>
    <row r="5" spans="1:12" ht="13.15" customHeight="1" thickBot="1">
      <c r="B5" s="123"/>
      <c r="C5" s="100"/>
      <c r="D5" s="101"/>
      <c r="E5" s="102"/>
      <c r="F5" s="102"/>
      <c r="G5" s="102"/>
      <c r="H5" s="102"/>
      <c r="I5" s="102"/>
      <c r="J5" s="101"/>
      <c r="K5" s="102"/>
      <c r="L5" s="103"/>
    </row>
    <row r="6" spans="1:12" ht="42.95" customHeight="1" thickBot="1">
      <c r="A6" s="124"/>
      <c r="B6" s="951" t="s">
        <v>271</v>
      </c>
      <c r="C6" s="951"/>
      <c r="D6" s="836"/>
      <c r="E6" s="171"/>
      <c r="F6" s="171"/>
      <c r="G6" s="171"/>
      <c r="H6" s="171"/>
      <c r="I6" s="171"/>
      <c r="J6" s="284"/>
      <c r="K6" s="284" t="s">
        <v>494</v>
      </c>
      <c r="L6" s="119"/>
    </row>
    <row r="7" spans="1:12" ht="16.350000000000001" customHeight="1">
      <c r="B7" s="83"/>
      <c r="C7" s="84"/>
      <c r="D7" s="806"/>
      <c r="E7" s="807"/>
      <c r="F7" s="807"/>
      <c r="G7" s="807"/>
      <c r="H7" s="807"/>
      <c r="I7" s="807"/>
      <c r="J7" s="807"/>
      <c r="K7" s="807"/>
      <c r="L7" s="104"/>
    </row>
    <row r="8" spans="1:12" s="841" customFormat="1" ht="15" customHeight="1">
      <c r="B8" s="285" t="s">
        <v>97</v>
      </c>
      <c r="C8" s="106"/>
      <c r="D8" s="842"/>
      <c r="E8" s="843"/>
      <c r="F8" s="843"/>
      <c r="G8" s="843"/>
      <c r="H8" s="843"/>
      <c r="I8" s="843"/>
      <c r="J8" s="843"/>
      <c r="K8" s="843">
        <v>1732</v>
      </c>
      <c r="L8" s="844"/>
    </row>
    <row r="9" spans="1:12" ht="15" customHeight="1">
      <c r="B9" s="286" t="s">
        <v>116</v>
      </c>
      <c r="C9" s="107"/>
      <c r="D9" s="837"/>
      <c r="E9" s="838"/>
      <c r="F9" s="838"/>
      <c r="G9" s="838"/>
      <c r="H9" s="838"/>
      <c r="I9" s="838"/>
      <c r="J9" s="838"/>
      <c r="K9" s="838"/>
      <c r="L9" s="88"/>
    </row>
    <row r="10" spans="1:12" ht="8.1" customHeight="1">
      <c r="B10" s="108"/>
      <c r="C10" s="107"/>
      <c r="D10" s="837"/>
      <c r="E10" s="838"/>
      <c r="F10" s="838"/>
      <c r="G10" s="838"/>
      <c r="H10" s="838"/>
      <c r="I10" s="838"/>
      <c r="J10" s="838"/>
      <c r="K10" s="838"/>
      <c r="L10" s="88"/>
    </row>
    <row r="11" spans="1:12" ht="15" customHeight="1">
      <c r="B11" s="287" t="s">
        <v>272</v>
      </c>
      <c r="C11" s="107"/>
      <c r="D11" s="837"/>
      <c r="E11" s="838"/>
      <c r="F11" s="838"/>
      <c r="G11" s="838"/>
      <c r="H11" s="838"/>
      <c r="I11" s="838"/>
      <c r="J11" s="838"/>
      <c r="K11" s="838">
        <v>907</v>
      </c>
      <c r="L11" s="88"/>
    </row>
    <row r="12" spans="1:12" ht="7.5" customHeight="1">
      <c r="B12" s="109"/>
      <c r="C12" s="107"/>
      <c r="D12" s="839"/>
      <c r="E12" s="838"/>
      <c r="F12" s="838"/>
      <c r="G12" s="838"/>
      <c r="H12" s="838"/>
      <c r="I12" s="838"/>
      <c r="J12" s="838"/>
      <c r="K12" s="838"/>
      <c r="L12" s="88"/>
    </row>
    <row r="13" spans="1:12" ht="15" customHeight="1">
      <c r="B13" s="287" t="s">
        <v>273</v>
      </c>
      <c r="C13" s="107"/>
      <c r="D13" s="837"/>
      <c r="E13" s="838"/>
      <c r="F13" s="838"/>
      <c r="G13" s="838"/>
      <c r="H13" s="838"/>
      <c r="I13" s="838"/>
      <c r="J13" s="838"/>
      <c r="K13" s="838">
        <v>825</v>
      </c>
      <c r="L13" s="88"/>
    </row>
    <row r="14" spans="1:12" ht="12.95" customHeight="1">
      <c r="B14" s="111"/>
      <c r="C14" s="107"/>
      <c r="D14" s="837"/>
      <c r="E14" s="838"/>
      <c r="F14" s="838"/>
      <c r="G14" s="838"/>
      <c r="H14" s="838"/>
      <c r="I14" s="838"/>
      <c r="J14" s="838"/>
      <c r="K14" s="838"/>
      <c r="L14" s="88"/>
    </row>
    <row r="15" spans="1:12" ht="12.95" customHeight="1">
      <c r="B15" s="105"/>
      <c r="C15" s="107"/>
      <c r="D15" s="837"/>
      <c r="E15" s="838"/>
      <c r="F15" s="838"/>
      <c r="G15" s="838"/>
      <c r="H15" s="838"/>
      <c r="I15" s="838"/>
      <c r="J15" s="838"/>
      <c r="K15" s="838"/>
      <c r="L15" s="88"/>
    </row>
    <row r="16" spans="1:12" s="841" customFormat="1" ht="15" customHeight="1">
      <c r="B16" s="285" t="s">
        <v>98</v>
      </c>
      <c r="C16" s="106"/>
      <c r="D16" s="842"/>
      <c r="E16" s="843"/>
      <c r="F16" s="843"/>
      <c r="G16" s="843"/>
      <c r="H16" s="843"/>
      <c r="I16" s="843"/>
      <c r="J16" s="843"/>
      <c r="K16" s="843">
        <v>624</v>
      </c>
      <c r="L16" s="845"/>
    </row>
    <row r="17" spans="1:13" ht="15" customHeight="1">
      <c r="B17" s="286" t="s">
        <v>125</v>
      </c>
      <c r="C17" s="107"/>
      <c r="D17" s="837"/>
      <c r="E17" s="838"/>
      <c r="F17" s="838"/>
      <c r="G17" s="838"/>
      <c r="H17" s="838"/>
      <c r="I17" s="838"/>
      <c r="J17" s="838"/>
      <c r="K17" s="838"/>
      <c r="L17" s="88"/>
    </row>
    <row r="18" spans="1:13" ht="8.1" customHeight="1">
      <c r="B18" s="108"/>
      <c r="C18" s="107"/>
      <c r="D18" s="837"/>
      <c r="E18" s="838"/>
      <c r="F18" s="838"/>
      <c r="G18" s="838"/>
      <c r="H18" s="838"/>
      <c r="I18" s="838"/>
      <c r="J18" s="838"/>
      <c r="K18" s="838"/>
    </row>
    <row r="19" spans="1:13" ht="15" customHeight="1">
      <c r="B19" s="287" t="s">
        <v>272</v>
      </c>
      <c r="C19" s="107"/>
      <c r="D19" s="837"/>
      <c r="E19" s="838"/>
      <c r="F19" s="838"/>
      <c r="G19" s="838"/>
      <c r="H19" s="838"/>
      <c r="I19" s="838"/>
      <c r="J19" s="838"/>
      <c r="K19" s="838">
        <v>361</v>
      </c>
    </row>
    <row r="20" spans="1:13" ht="8.1" customHeight="1">
      <c r="B20" s="109"/>
      <c r="C20" s="107"/>
      <c r="D20" s="839"/>
      <c r="E20" s="838"/>
      <c r="F20" s="838"/>
      <c r="G20" s="838"/>
      <c r="H20" s="838"/>
      <c r="I20" s="838"/>
      <c r="J20" s="838"/>
      <c r="K20" s="838"/>
    </row>
    <row r="21" spans="1:13" ht="15" customHeight="1">
      <c r="B21" s="287" t="s">
        <v>273</v>
      </c>
      <c r="C21" s="107"/>
      <c r="D21" s="837"/>
      <c r="E21" s="838"/>
      <c r="F21" s="838"/>
      <c r="G21" s="838"/>
      <c r="H21" s="838"/>
      <c r="I21" s="838"/>
      <c r="J21" s="838"/>
      <c r="K21" s="838">
        <v>263</v>
      </c>
    </row>
    <row r="22" spans="1:13" ht="12.75" customHeight="1">
      <c r="B22" s="112"/>
      <c r="C22" s="12"/>
      <c r="D22" s="837"/>
      <c r="E22" s="839"/>
      <c r="F22" s="839"/>
      <c r="G22" s="839"/>
      <c r="H22" s="839"/>
      <c r="I22" s="839"/>
      <c r="J22" s="839"/>
      <c r="K22" s="839"/>
    </row>
    <row r="23" spans="1:13" ht="8.1" customHeight="1">
      <c r="B23" s="108"/>
      <c r="C23" s="12"/>
      <c r="D23" s="837"/>
      <c r="E23" s="839"/>
      <c r="F23" s="839"/>
      <c r="G23" s="839"/>
      <c r="H23" s="839"/>
      <c r="I23" s="839"/>
      <c r="J23" s="839"/>
      <c r="K23" s="839"/>
    </row>
    <row r="24" spans="1:13" ht="8.1" customHeight="1" thickBot="1">
      <c r="A24" s="13"/>
      <c r="B24" s="13"/>
      <c r="C24" s="13"/>
      <c r="D24" s="91"/>
      <c r="E24" s="14"/>
      <c r="F24" s="14"/>
      <c r="G24" s="14"/>
      <c r="H24" s="14"/>
      <c r="I24" s="14"/>
      <c r="J24" s="14"/>
      <c r="K24" s="14"/>
      <c r="L24" s="14"/>
      <c r="M24" s="113"/>
    </row>
    <row r="25" spans="1:13" ht="15" customHeight="1" thickTop="1">
      <c r="B25" s="259"/>
      <c r="C25" s="259"/>
      <c r="D25" s="260"/>
      <c r="E25" s="260"/>
      <c r="F25" s="260"/>
      <c r="G25" s="260"/>
      <c r="H25" s="260"/>
      <c r="I25" s="260"/>
      <c r="J25" s="260"/>
      <c r="K25" s="260"/>
      <c r="L25" s="114" t="s">
        <v>3</v>
      </c>
    </row>
    <row r="26" spans="1:13" ht="15" customHeight="1">
      <c r="B26" s="259"/>
      <c r="C26" s="259"/>
      <c r="D26" s="261"/>
      <c r="E26" s="260"/>
      <c r="F26" s="260"/>
      <c r="G26" s="260"/>
      <c r="H26" s="260"/>
      <c r="I26" s="260"/>
      <c r="J26" s="260"/>
      <c r="K26" s="260"/>
      <c r="L26" s="116" t="s">
        <v>4</v>
      </c>
    </row>
    <row r="27" spans="1:13" ht="12.95" customHeight="1">
      <c r="B27" s="259"/>
      <c r="C27" s="259"/>
      <c r="D27" s="261"/>
      <c r="E27" s="260"/>
      <c r="F27" s="260"/>
      <c r="G27" s="260"/>
      <c r="H27" s="260"/>
      <c r="I27" s="260"/>
      <c r="J27" s="260"/>
      <c r="K27" s="260"/>
      <c r="L27" s="116"/>
    </row>
    <row r="28" spans="1:13" ht="15" customHeight="1">
      <c r="B28" s="262" t="s">
        <v>432</v>
      </c>
      <c r="C28" s="262"/>
      <c r="D28" s="260"/>
      <c r="E28" s="263"/>
      <c r="F28" s="263"/>
      <c r="G28" s="263"/>
      <c r="H28" s="263"/>
      <c r="I28" s="263"/>
      <c r="J28" s="263"/>
      <c r="K28" s="263"/>
      <c r="L28" s="264"/>
      <c r="M28" s="115"/>
    </row>
    <row r="29" spans="1:13" ht="15" customHeight="1">
      <c r="B29" s="950" t="s">
        <v>269</v>
      </c>
      <c r="C29" s="950"/>
      <c r="D29" s="950"/>
      <c r="E29" s="950"/>
      <c r="F29" s="950"/>
      <c r="G29" s="950"/>
      <c r="H29" s="950"/>
      <c r="I29" s="950"/>
      <c r="J29" s="950"/>
      <c r="K29" s="950"/>
      <c r="L29" s="950"/>
    </row>
    <row r="30" spans="1:13" ht="15" customHeight="1">
      <c r="B30" s="950"/>
      <c r="C30" s="950"/>
      <c r="D30" s="950"/>
      <c r="E30" s="950"/>
      <c r="F30" s="950"/>
      <c r="G30" s="950"/>
      <c r="H30" s="950"/>
      <c r="I30" s="950"/>
      <c r="J30" s="950"/>
      <c r="K30" s="950"/>
      <c r="L30" s="950"/>
    </row>
    <row r="31" spans="1:13" ht="15" customHeight="1">
      <c r="B31" s="949" t="s">
        <v>270</v>
      </c>
      <c r="C31" s="949"/>
      <c r="D31" s="949"/>
      <c r="E31" s="949"/>
      <c r="F31" s="949"/>
      <c r="G31" s="949"/>
      <c r="H31" s="949"/>
      <c r="I31" s="949"/>
      <c r="J31" s="949"/>
      <c r="K31" s="949"/>
      <c r="L31" s="949"/>
    </row>
    <row r="32" spans="1:13" ht="15" customHeight="1">
      <c r="B32" s="949"/>
      <c r="C32" s="949"/>
      <c r="D32" s="949"/>
      <c r="E32" s="949"/>
      <c r="F32" s="949"/>
      <c r="G32" s="949"/>
      <c r="H32" s="949"/>
      <c r="I32" s="949"/>
      <c r="J32" s="949"/>
      <c r="K32" s="949"/>
      <c r="L32" s="949"/>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1" customWidth="1"/>
    <col min="2" max="2" width="11.85546875" style="161" customWidth="1"/>
    <col min="3" max="3" width="34.7109375" style="161" customWidth="1"/>
    <col min="4" max="4" width="23.7109375" style="161" customWidth="1"/>
    <col min="5" max="5" width="24.42578125" style="161" customWidth="1"/>
    <col min="6" max="6" width="15" style="633" customWidth="1"/>
    <col min="7" max="7" width="1.7109375" style="161" customWidth="1"/>
    <col min="8" max="16384" width="9.140625" style="161"/>
  </cols>
  <sheetData>
    <row r="1" spans="1:7" ht="8.1" customHeight="1"/>
    <row r="2" spans="1:7" ht="8.1" customHeight="1"/>
    <row r="3" spans="1:7" ht="16.350000000000001" customHeight="1">
      <c r="B3" s="296" t="s">
        <v>294</v>
      </c>
      <c r="C3" s="443" t="s">
        <v>504</v>
      </c>
    </row>
    <row r="4" spans="1:7" ht="16.350000000000001" customHeight="1">
      <c r="B4" s="297" t="s">
        <v>293</v>
      </c>
      <c r="C4" s="444" t="s">
        <v>505</v>
      </c>
      <c r="D4" s="388"/>
      <c r="E4" s="388"/>
    </row>
    <row r="5" spans="1:7" ht="13.15" customHeight="1" thickBot="1">
      <c r="A5" s="445"/>
      <c r="B5" s="445"/>
      <c r="C5" s="445"/>
      <c r="D5" s="445"/>
      <c r="E5" s="445"/>
      <c r="F5" s="846"/>
    </row>
    <row r="6" spans="1:7" s="1" customFormat="1" ht="42.95" customHeight="1" thickBot="1">
      <c r="A6" s="323"/>
      <c r="B6" s="947" t="s">
        <v>369</v>
      </c>
      <c r="C6" s="947"/>
      <c r="D6" s="446"/>
      <c r="E6" s="446"/>
      <c r="F6" s="847">
        <v>2019</v>
      </c>
      <c r="G6" s="448"/>
    </row>
    <row r="7" spans="1:7" s="1" customFormat="1" ht="16.350000000000001" customHeight="1">
      <c r="A7" s="449"/>
      <c r="B7" s="450"/>
      <c r="C7" s="450"/>
      <c r="D7" s="451"/>
      <c r="E7" s="451"/>
      <c r="F7" s="848"/>
      <c r="G7" s="452"/>
    </row>
    <row r="8" spans="1:7" s="1" customFormat="1" ht="15" customHeight="1">
      <c r="B8" s="453" t="s">
        <v>475</v>
      </c>
      <c r="C8" s="451"/>
      <c r="D8" s="454"/>
      <c r="E8" s="454"/>
      <c r="F8" s="455"/>
      <c r="G8" s="452"/>
    </row>
    <row r="9" spans="1:7" s="1" customFormat="1" ht="15" customHeight="1">
      <c r="B9" s="456" t="s">
        <v>476</v>
      </c>
      <c r="C9" s="451"/>
      <c r="D9" s="454"/>
      <c r="E9" s="454"/>
      <c r="F9" s="455"/>
    </row>
    <row r="10" spans="1:7" s="1" customFormat="1" ht="15" customHeight="1">
      <c r="B10" s="457" t="s">
        <v>370</v>
      </c>
      <c r="C10" s="458"/>
      <c r="D10" s="403"/>
      <c r="E10" s="424"/>
      <c r="F10" s="163">
        <v>52.2</v>
      </c>
      <c r="G10" s="254"/>
    </row>
    <row r="11" spans="1:7" s="1" customFormat="1" ht="15" customHeight="1">
      <c r="B11" s="457" t="s">
        <v>371</v>
      </c>
      <c r="C11" s="458"/>
      <c r="D11" s="403"/>
      <c r="E11" s="424"/>
      <c r="F11" s="164">
        <v>42.1</v>
      </c>
    </row>
    <row r="12" spans="1:7" s="1" customFormat="1" ht="15" customHeight="1">
      <c r="B12" s="457" t="s">
        <v>274</v>
      </c>
      <c r="C12" s="458"/>
      <c r="D12" s="403"/>
      <c r="E12" s="424"/>
      <c r="F12" s="164">
        <v>5.7</v>
      </c>
      <c r="G12" s="255"/>
    </row>
    <row r="13" spans="1:7" s="1" customFormat="1" ht="15" customHeight="1" thickBot="1">
      <c r="A13" s="459"/>
      <c r="B13" s="460"/>
      <c r="C13" s="460"/>
      <c r="D13" s="460"/>
      <c r="E13" s="460"/>
      <c r="F13" s="849"/>
      <c r="G13" s="460"/>
    </row>
    <row r="14" spans="1:7" s="1" customFormat="1" ht="15" customHeight="1" thickTop="1">
      <c r="B14" s="69"/>
      <c r="C14" s="265"/>
      <c r="D14" s="414"/>
      <c r="E14" s="415"/>
      <c r="F14" s="122"/>
      <c r="G14" s="438" t="s">
        <v>96</v>
      </c>
    </row>
    <row r="15" spans="1:7" s="1" customFormat="1" ht="15" customHeight="1">
      <c r="B15" s="70"/>
      <c r="C15" s="265"/>
      <c r="D15" s="37"/>
      <c r="E15" s="37"/>
      <c r="F15" s="122"/>
      <c r="G15" s="439" t="s">
        <v>4</v>
      </c>
    </row>
    <row r="16" spans="1:7" s="1" customFormat="1" ht="15" customHeight="1">
      <c r="B16" s="16"/>
      <c r="C16" s="265"/>
      <c r="D16" s="37"/>
      <c r="E16" s="37"/>
      <c r="F16" s="122"/>
      <c r="G16" s="37"/>
    </row>
    <row r="17" spans="1:7" ht="15" customHeight="1">
      <c r="A17" s="440" t="s">
        <v>372</v>
      </c>
      <c r="C17" s="461"/>
      <c r="D17" s="461"/>
      <c r="E17" s="461"/>
      <c r="F17" s="850"/>
      <c r="G17" s="461"/>
    </row>
    <row r="18" spans="1:7" ht="15" customHeight="1">
      <c r="A18" s="462" t="s">
        <v>180</v>
      </c>
      <c r="B18" s="798" t="s">
        <v>179</v>
      </c>
      <c r="C18" s="798"/>
      <c r="D18" s="798"/>
      <c r="E18" s="798"/>
      <c r="F18" s="851"/>
      <c r="G18" s="798"/>
    </row>
    <row r="19" spans="1:7" ht="15" customHeight="1">
      <c r="B19" s="952" t="s">
        <v>373</v>
      </c>
      <c r="C19" s="952"/>
      <c r="D19" s="952"/>
      <c r="E19" s="952"/>
      <c r="F19" s="952"/>
      <c r="G19" s="952"/>
    </row>
    <row r="20" spans="1:7" ht="8.25" customHeight="1">
      <c r="B20" s="794"/>
      <c r="C20" s="794"/>
      <c r="D20" s="794"/>
      <c r="E20" s="794"/>
      <c r="F20" s="852"/>
      <c r="G20" s="794"/>
    </row>
    <row r="21" spans="1:7" ht="15" customHeight="1">
      <c r="A21" s="462" t="s">
        <v>181</v>
      </c>
      <c r="B21" s="953" t="s">
        <v>326</v>
      </c>
      <c r="C21" s="953"/>
      <c r="D21" s="953"/>
      <c r="E21" s="953"/>
      <c r="F21" s="953"/>
      <c r="G21" s="953"/>
    </row>
    <row r="22" spans="1:7" ht="15" customHeight="1">
      <c r="B22" s="953"/>
      <c r="C22" s="953"/>
      <c r="D22" s="953"/>
      <c r="E22" s="953"/>
      <c r="F22" s="953"/>
      <c r="G22" s="953"/>
    </row>
    <row r="23" spans="1:7" ht="15" customHeight="1">
      <c r="B23" s="953"/>
      <c r="C23" s="953"/>
      <c r="D23" s="953"/>
      <c r="E23" s="953"/>
      <c r="F23" s="953"/>
      <c r="G23" s="953"/>
    </row>
    <row r="24" spans="1:7" ht="15" customHeight="1">
      <c r="B24" s="952" t="s">
        <v>325</v>
      </c>
      <c r="C24" s="952"/>
      <c r="D24" s="952"/>
      <c r="E24" s="952"/>
      <c r="F24" s="952"/>
      <c r="G24" s="952"/>
    </row>
    <row r="25" spans="1:7" ht="15" customHeight="1">
      <c r="B25" s="952"/>
      <c r="C25" s="952"/>
      <c r="D25" s="952"/>
      <c r="E25" s="952"/>
      <c r="F25" s="952"/>
      <c r="G25" s="952"/>
    </row>
    <row r="26" spans="1:7" ht="15" customHeight="1">
      <c r="B26" s="952"/>
      <c r="C26" s="952"/>
      <c r="D26" s="952"/>
      <c r="E26" s="952"/>
      <c r="F26" s="952"/>
      <c r="G26" s="952"/>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3" customWidth="1"/>
    <col min="2" max="2" width="11.85546875" style="463" customWidth="1"/>
    <col min="3" max="3" width="58.28515625" style="463" customWidth="1"/>
    <col min="4" max="4" width="14.7109375" style="463" customWidth="1"/>
    <col min="5" max="5" width="12.85546875" style="463" customWidth="1"/>
    <col min="6" max="6" width="12.28515625" style="853" customWidth="1"/>
    <col min="7" max="7" width="1.7109375" style="463" customWidth="1"/>
    <col min="8" max="16384" width="8.85546875" style="463"/>
  </cols>
  <sheetData>
    <row r="1" spans="1:8" ht="8.1" customHeight="1"/>
    <row r="2" spans="1:8" ht="8.1" customHeight="1"/>
    <row r="3" spans="1:8" ht="16.350000000000001" customHeight="1">
      <c r="B3" s="96" t="s">
        <v>295</v>
      </c>
      <c r="C3" s="464" t="s">
        <v>506</v>
      </c>
      <c r="D3" s="465"/>
      <c r="E3" s="465"/>
    </row>
    <row r="4" spans="1:8" ht="16.350000000000001" customHeight="1">
      <c r="B4" s="97" t="s">
        <v>296</v>
      </c>
      <c r="C4" s="466" t="s">
        <v>507</v>
      </c>
      <c r="D4" s="467"/>
      <c r="E4" s="467"/>
    </row>
    <row r="5" spans="1:8" ht="13.15" customHeight="1" thickBot="1">
      <c r="A5" s="468"/>
      <c r="B5" s="468"/>
      <c r="C5" s="468"/>
      <c r="D5" s="468"/>
      <c r="E5" s="468"/>
      <c r="F5" s="854"/>
    </row>
    <row r="6" spans="1:8" s="472" customFormat="1" ht="42.95" customHeight="1" thickBot="1">
      <c r="A6" s="469"/>
      <c r="B6" s="955" t="s">
        <v>374</v>
      </c>
      <c r="C6" s="955"/>
      <c r="D6" s="470"/>
      <c r="E6" s="470"/>
      <c r="F6" s="855">
        <v>2020</v>
      </c>
      <c r="G6" s="471"/>
    </row>
    <row r="7" spans="1:8" s="473" customFormat="1" ht="16.350000000000001" customHeight="1">
      <c r="B7" s="474"/>
      <c r="C7" s="474"/>
      <c r="D7" s="475"/>
      <c r="E7" s="475"/>
      <c r="F7" s="856"/>
      <c r="G7" s="475"/>
    </row>
    <row r="8" spans="1:8" s="473" customFormat="1" ht="15" customHeight="1">
      <c r="B8" s="476" t="s">
        <v>8</v>
      </c>
      <c r="C8" s="476"/>
      <c r="D8" s="477"/>
      <c r="E8" s="477"/>
      <c r="F8" s="477"/>
      <c r="G8" s="478"/>
    </row>
    <row r="9" spans="1:8" s="473" customFormat="1" ht="15" customHeight="1">
      <c r="B9" s="479" t="s">
        <v>9</v>
      </c>
      <c r="C9" s="479"/>
      <c r="D9" s="480"/>
      <c r="E9" s="480"/>
      <c r="F9" s="857"/>
      <c r="G9" s="478"/>
    </row>
    <row r="10" spans="1:8" s="473" customFormat="1" ht="15" customHeight="1">
      <c r="B10" s="481"/>
      <c r="C10" s="481"/>
      <c r="D10" s="482"/>
      <c r="E10" s="482"/>
      <c r="F10" s="483"/>
      <c r="G10" s="482"/>
    </row>
    <row r="11" spans="1:8" s="473" customFormat="1" ht="15" customHeight="1">
      <c r="B11" s="484" t="s">
        <v>10</v>
      </c>
      <c r="C11" s="485"/>
      <c r="D11" s="141"/>
      <c r="F11" s="858">
        <v>68.2</v>
      </c>
      <c r="G11" s="483"/>
      <c r="H11" s="486"/>
    </row>
    <row r="12" spans="1:8" s="473" customFormat="1" ht="15" customHeight="1">
      <c r="B12" s="487" t="s">
        <v>480</v>
      </c>
      <c r="C12" s="488"/>
      <c r="F12" s="859"/>
      <c r="G12" s="483"/>
      <c r="H12" s="486"/>
    </row>
    <row r="13" spans="1:8" s="473" customFormat="1" ht="15" customHeight="1">
      <c r="B13" s="488"/>
      <c r="C13" s="488"/>
      <c r="E13" s="141"/>
      <c r="F13" s="859"/>
      <c r="G13" s="483"/>
      <c r="H13" s="486"/>
    </row>
    <row r="14" spans="1:8" s="473" customFormat="1" ht="15" customHeight="1">
      <c r="B14" s="488"/>
      <c r="C14" s="488"/>
      <c r="E14" s="141"/>
      <c r="F14" s="859"/>
      <c r="G14" s="483"/>
      <c r="H14" s="486"/>
    </row>
    <row r="15" spans="1:8" s="473" customFormat="1" ht="15" customHeight="1">
      <c r="B15" s="484" t="s">
        <v>11</v>
      </c>
      <c r="C15" s="485"/>
      <c r="D15" s="141"/>
      <c r="E15" s="142"/>
      <c r="F15" s="858">
        <v>65.900000000000006</v>
      </c>
      <c r="G15" s="483"/>
      <c r="H15" s="486"/>
    </row>
    <row r="16" spans="1:8" s="473" customFormat="1" ht="15" customHeight="1">
      <c r="B16" s="487" t="s">
        <v>481</v>
      </c>
      <c r="C16" s="488"/>
      <c r="E16" s="142"/>
      <c r="F16" s="859"/>
      <c r="G16" s="483"/>
      <c r="H16" s="486"/>
    </row>
    <row r="17" spans="2:8" s="473" customFormat="1" ht="15" customHeight="1">
      <c r="B17" s="488"/>
      <c r="C17" s="488"/>
      <c r="E17" s="483"/>
      <c r="F17" s="859"/>
      <c r="G17" s="483"/>
      <c r="H17" s="486"/>
    </row>
    <row r="18" spans="2:8" s="473" customFormat="1" ht="15" customHeight="1">
      <c r="B18" s="488"/>
      <c r="C18" s="488"/>
      <c r="E18" s="483"/>
      <c r="F18" s="858"/>
      <c r="G18" s="486"/>
      <c r="H18" s="486"/>
    </row>
    <row r="19" spans="2:8" s="473" customFormat="1" ht="15" customHeight="1">
      <c r="B19" s="484" t="s">
        <v>12</v>
      </c>
      <c r="C19" s="488"/>
      <c r="D19" s="141"/>
      <c r="E19" s="483"/>
      <c r="F19" s="858">
        <v>2.2999999999999998</v>
      </c>
      <c r="G19" s="486"/>
      <c r="H19" s="486"/>
    </row>
    <row r="20" spans="2:8" s="473" customFormat="1" ht="15" customHeight="1">
      <c r="B20" s="487" t="s">
        <v>482</v>
      </c>
      <c r="C20" s="488"/>
      <c r="E20" s="483"/>
      <c r="F20" s="858"/>
      <c r="G20" s="486"/>
      <c r="H20" s="486"/>
    </row>
    <row r="21" spans="2:8" s="473" customFormat="1" ht="15" customHeight="1">
      <c r="B21" s="488"/>
      <c r="C21" s="488"/>
      <c r="E21" s="483"/>
      <c r="F21" s="858"/>
      <c r="G21" s="486"/>
      <c r="H21" s="486"/>
    </row>
    <row r="22" spans="2:8" s="473" customFormat="1" ht="15" customHeight="1">
      <c r="B22" s="488"/>
      <c r="C22" s="488"/>
      <c r="E22" s="483"/>
      <c r="F22" s="858"/>
      <c r="G22" s="486"/>
      <c r="H22" s="486"/>
    </row>
    <row r="23" spans="2:8" s="473" customFormat="1" ht="15" customHeight="1">
      <c r="B23" s="484" t="s">
        <v>13</v>
      </c>
      <c r="C23" s="485"/>
      <c r="D23" s="141"/>
      <c r="E23" s="483"/>
      <c r="F23" s="860">
        <v>25.5</v>
      </c>
      <c r="G23" s="486"/>
      <c r="H23" s="486"/>
    </row>
    <row r="24" spans="2:8" s="473" customFormat="1" ht="15" customHeight="1">
      <c r="B24" s="487" t="s">
        <v>483</v>
      </c>
      <c r="C24" s="488"/>
      <c r="E24" s="483"/>
      <c r="F24" s="859"/>
      <c r="G24" s="486"/>
      <c r="H24" s="486"/>
    </row>
    <row r="25" spans="2:8" s="473" customFormat="1" ht="15" customHeight="1">
      <c r="B25" s="488"/>
      <c r="C25" s="488"/>
      <c r="E25" s="483"/>
      <c r="F25" s="859"/>
      <c r="G25" s="486"/>
      <c r="H25" s="486"/>
    </row>
    <row r="26" spans="2:8" s="473" customFormat="1" ht="15" customHeight="1">
      <c r="B26" s="488"/>
      <c r="C26" s="488"/>
      <c r="D26" s="483"/>
      <c r="E26" s="483"/>
      <c r="F26" s="859"/>
      <c r="G26" s="486"/>
      <c r="H26" s="486"/>
    </row>
    <row r="27" spans="2:8" s="473" customFormat="1" ht="15" customHeight="1">
      <c r="B27" s="484" t="s">
        <v>14</v>
      </c>
      <c r="C27" s="485"/>
      <c r="D27" s="142"/>
      <c r="E27" s="483"/>
      <c r="F27" s="858">
        <v>72.8</v>
      </c>
      <c r="G27" s="486"/>
      <c r="H27" s="486"/>
    </row>
    <row r="28" spans="2:8" s="473" customFormat="1" ht="15" customHeight="1">
      <c r="B28" s="487" t="s">
        <v>484</v>
      </c>
      <c r="C28" s="488"/>
      <c r="E28" s="483"/>
      <c r="F28" s="859"/>
      <c r="G28" s="486"/>
      <c r="H28" s="486"/>
    </row>
    <row r="29" spans="2:8" s="473" customFormat="1" ht="15" customHeight="1">
      <c r="B29" s="488"/>
      <c r="C29" s="488"/>
      <c r="D29" s="483"/>
      <c r="E29" s="483"/>
      <c r="F29" s="859"/>
      <c r="G29" s="486"/>
      <c r="H29" s="486"/>
    </row>
    <row r="30" spans="2:8" s="473" customFormat="1" ht="15" customHeight="1">
      <c r="B30" s="488"/>
      <c r="C30" s="488"/>
      <c r="D30" s="483"/>
      <c r="E30" s="483"/>
      <c r="F30" s="859"/>
      <c r="G30" s="486"/>
      <c r="H30" s="486"/>
    </row>
    <row r="31" spans="2:8" s="473" customFormat="1" ht="15" customHeight="1">
      <c r="B31" s="484" t="s">
        <v>15</v>
      </c>
      <c r="C31" s="485"/>
      <c r="D31" s="143"/>
      <c r="E31" s="483"/>
      <c r="F31" s="858">
        <v>3.3</v>
      </c>
      <c r="G31" s="486"/>
      <c r="H31" s="486"/>
    </row>
    <row r="32" spans="2:8" s="473" customFormat="1" ht="15" customHeight="1">
      <c r="B32" s="487" t="s">
        <v>485</v>
      </c>
      <c r="C32" s="488"/>
      <c r="D32" s="477"/>
      <c r="E32" s="477"/>
      <c r="F32" s="477"/>
      <c r="G32" s="486"/>
      <c r="H32" s="486"/>
    </row>
    <row r="33" spans="1:10" ht="15" customHeight="1" thickBot="1">
      <c r="A33" s="489"/>
      <c r="B33" s="490"/>
      <c r="C33" s="490"/>
      <c r="D33" s="490"/>
      <c r="E33" s="490"/>
      <c r="F33" s="861"/>
      <c r="G33" s="490"/>
      <c r="J33" s="491"/>
    </row>
    <row r="34" spans="1:10" ht="15" customHeight="1" thickTop="1">
      <c r="A34" s="414"/>
      <c r="B34" s="414"/>
      <c r="C34" s="414"/>
      <c r="D34" s="414"/>
      <c r="E34" s="415"/>
      <c r="F34" s="862"/>
      <c r="G34" s="438" t="s">
        <v>3</v>
      </c>
    </row>
    <row r="35" spans="1:10" ht="15" customHeight="1">
      <c r="A35" s="414"/>
      <c r="B35" s="414"/>
      <c r="C35" s="414"/>
      <c r="D35" s="414"/>
      <c r="E35" s="414"/>
      <c r="F35" s="862"/>
      <c r="G35" s="439" t="s">
        <v>4</v>
      </c>
    </row>
    <row r="36" spans="1:10" ht="8.25" customHeight="1">
      <c r="A36" s="492"/>
      <c r="B36" s="493"/>
      <c r="C36" s="493"/>
      <c r="D36" s="492"/>
      <c r="E36" s="494"/>
      <c r="F36" s="863"/>
      <c r="G36" s="494"/>
    </row>
    <row r="37" spans="1:10" s="497" customFormat="1" ht="15" customHeight="1">
      <c r="A37" s="495"/>
      <c r="B37" s="440" t="s">
        <v>366</v>
      </c>
      <c r="C37" s="251"/>
      <c r="D37" s="252"/>
      <c r="E37" s="251"/>
      <c r="F37" s="864"/>
      <c r="G37" s="496"/>
    </row>
    <row r="38" spans="1:10" s="497" customFormat="1" ht="15" customHeight="1">
      <c r="A38" s="495"/>
      <c r="B38" s="954" t="s">
        <v>328</v>
      </c>
      <c r="C38" s="954"/>
      <c r="D38" s="954"/>
      <c r="E38" s="954"/>
      <c r="F38" s="954"/>
      <c r="G38" s="954"/>
    </row>
    <row r="39" spans="1:10" s="497" customFormat="1" ht="15" customHeight="1">
      <c r="A39" s="495"/>
      <c r="B39" s="954"/>
      <c r="C39" s="954"/>
      <c r="D39" s="954"/>
      <c r="E39" s="954"/>
      <c r="F39" s="954"/>
      <c r="G39" s="954"/>
    </row>
    <row r="40" spans="1:10" ht="15" customHeight="1">
      <c r="B40" s="954"/>
      <c r="C40" s="954"/>
      <c r="D40" s="954"/>
      <c r="E40" s="954"/>
      <c r="F40" s="954"/>
      <c r="G40" s="954"/>
    </row>
    <row r="41" spans="1:10" ht="15" customHeight="1">
      <c r="B41" s="956" t="s">
        <v>327</v>
      </c>
      <c r="C41" s="956"/>
      <c r="D41" s="956"/>
      <c r="E41" s="956"/>
      <c r="F41" s="956"/>
      <c r="G41" s="956"/>
    </row>
    <row r="42" spans="1:10" ht="15" customHeight="1">
      <c r="B42" s="956"/>
      <c r="C42" s="956"/>
      <c r="D42" s="956"/>
      <c r="E42" s="956"/>
      <c r="F42" s="956"/>
      <c r="G42" s="956"/>
    </row>
    <row r="43" spans="1:10" ht="15" customHeight="1">
      <c r="B43" s="956"/>
      <c r="C43" s="956"/>
      <c r="D43" s="956"/>
      <c r="E43" s="956"/>
      <c r="F43" s="956"/>
      <c r="G43" s="956"/>
    </row>
    <row r="44" spans="1:10" ht="15" customHeight="1">
      <c r="B44" s="491"/>
      <c r="C44" s="64"/>
      <c r="D44" s="64"/>
      <c r="E44" s="64"/>
      <c r="F44" s="865"/>
    </row>
    <row r="49" spans="2:3" ht="15" customHeight="1">
      <c r="B49" s="253"/>
      <c r="C49" s="65"/>
    </row>
    <row r="50" spans="2:3" ht="15" customHeight="1">
      <c r="B50" s="65"/>
      <c r="C50" s="66"/>
    </row>
    <row r="51" spans="2:3" ht="15" customHeight="1">
      <c r="B51" s="67"/>
      <c r="C51" s="17"/>
    </row>
    <row r="52" spans="2:3" ht="15" customHeight="1">
      <c r="B52" s="67"/>
      <c r="C52" s="253"/>
    </row>
    <row r="53" spans="2:3" ht="15" customHeight="1">
      <c r="B53" s="498"/>
      <c r="C53" s="68"/>
    </row>
    <row r="54" spans="2:3" ht="15" customHeight="1">
      <c r="B54" s="499"/>
      <c r="C54" s="253"/>
    </row>
    <row r="55" spans="2:3" ht="15" customHeight="1">
      <c r="B55" s="68"/>
      <c r="C55" s="253"/>
    </row>
    <row r="56" spans="2:3" ht="15" customHeight="1">
      <c r="B56" s="253"/>
      <c r="C56" s="253"/>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5" customWidth="1"/>
    <col min="2" max="2" width="11.85546875" style="435" customWidth="1"/>
    <col min="3" max="3" width="55.7109375" style="435" customWidth="1"/>
    <col min="4" max="4" width="7" style="435" customWidth="1"/>
    <col min="5" max="5" width="21.85546875" style="435" customWidth="1"/>
    <col min="6" max="6" width="13.7109375" style="866" customWidth="1"/>
    <col min="7" max="7" width="1.7109375" style="435" customWidth="1"/>
    <col min="8" max="8" width="11.85546875" style="435" customWidth="1"/>
    <col min="9" max="16384" width="9.140625" style="435"/>
  </cols>
  <sheetData>
    <row r="1" spans="1:9" ht="8.1" customHeight="1"/>
    <row r="2" spans="1:9" ht="8.1" customHeight="1"/>
    <row r="3" spans="1:9" ht="16.350000000000001" customHeight="1">
      <c r="B3" s="96" t="s">
        <v>304</v>
      </c>
      <c r="C3" s="500" t="s">
        <v>508</v>
      </c>
    </row>
    <row r="4" spans="1:9" ht="16.350000000000001" customHeight="1">
      <c r="B4" s="97" t="s">
        <v>303</v>
      </c>
      <c r="C4" s="501" t="s">
        <v>509</v>
      </c>
    </row>
    <row r="5" spans="1:9" ht="13.15" customHeight="1" thickBot="1">
      <c r="A5" s="445"/>
      <c r="B5" s="445"/>
      <c r="C5" s="445"/>
      <c r="D5" s="445"/>
      <c r="E5" s="445"/>
      <c r="F5" s="867"/>
      <c r="G5" s="445"/>
    </row>
    <row r="6" spans="1:9" s="424" customFormat="1" ht="42.95" customHeight="1" thickBot="1">
      <c r="A6" s="502"/>
      <c r="B6" s="958" t="s">
        <v>375</v>
      </c>
      <c r="C6" s="958"/>
      <c r="D6" s="503"/>
      <c r="E6" s="503"/>
      <c r="F6" s="504">
        <v>2019</v>
      </c>
      <c r="G6" s="503"/>
      <c r="H6" s="505"/>
    </row>
    <row r="7" spans="1:9" s="424" customFormat="1" ht="16.350000000000001" customHeight="1">
      <c r="B7" s="957"/>
      <c r="C7" s="957"/>
      <c r="D7" s="506"/>
      <c r="E7" s="506"/>
      <c r="F7" s="868"/>
      <c r="G7" s="506"/>
      <c r="H7" s="506"/>
    </row>
    <row r="8" spans="1:9" s="424" customFormat="1" ht="15" customHeight="1">
      <c r="B8" s="507" t="s">
        <v>79</v>
      </c>
      <c r="C8" s="508"/>
      <c r="D8" s="506"/>
      <c r="E8" s="506"/>
      <c r="F8" s="868"/>
      <c r="G8" s="509"/>
      <c r="H8" s="510"/>
      <c r="I8" s="407"/>
    </row>
    <row r="9" spans="1:9" s="424" customFormat="1" ht="15" customHeight="1">
      <c r="B9" s="511" t="s">
        <v>486</v>
      </c>
      <c r="C9" s="512"/>
      <c r="D9" s="506"/>
      <c r="E9" s="506"/>
      <c r="F9" s="868"/>
      <c r="G9" s="509"/>
      <c r="H9" s="510"/>
      <c r="I9" s="407"/>
    </row>
    <row r="10" spans="1:9" s="424" customFormat="1" ht="8.1" customHeight="1">
      <c r="B10" s="511"/>
      <c r="C10" s="513"/>
      <c r="D10" s="506"/>
      <c r="E10" s="506"/>
      <c r="F10" s="869"/>
      <c r="G10" s="509"/>
      <c r="H10" s="510"/>
      <c r="I10" s="407"/>
    </row>
    <row r="11" spans="1:9" s="424" customFormat="1" ht="15" customHeight="1">
      <c r="B11" s="514" t="s">
        <v>78</v>
      </c>
      <c r="C11" s="515"/>
      <c r="D11" s="43"/>
      <c r="E11" s="44"/>
      <c r="F11" s="516">
        <v>9801</v>
      </c>
      <c r="G11" s="509"/>
      <c r="H11" s="510"/>
      <c r="I11" s="407"/>
    </row>
    <row r="12" spans="1:9" s="424" customFormat="1" ht="15" customHeight="1">
      <c r="B12" s="517" t="s">
        <v>16</v>
      </c>
      <c r="C12" s="515"/>
      <c r="D12" s="43"/>
      <c r="E12" s="45"/>
      <c r="F12" s="518"/>
      <c r="G12" s="509"/>
      <c r="H12" s="510"/>
      <c r="I12" s="407"/>
    </row>
    <row r="13" spans="1:9" s="424" customFormat="1" ht="8.1" customHeight="1">
      <c r="B13" s="519"/>
      <c r="C13" s="515"/>
      <c r="D13" s="43"/>
      <c r="E13" s="45"/>
      <c r="F13" s="518"/>
      <c r="G13" s="509"/>
      <c r="H13" s="510"/>
      <c r="I13" s="407"/>
    </row>
    <row r="14" spans="1:9" s="424" customFormat="1" ht="15" customHeight="1">
      <c r="B14" s="514" t="s">
        <v>80</v>
      </c>
      <c r="C14" s="515"/>
      <c r="D14" s="46"/>
      <c r="E14" s="47"/>
      <c r="F14" s="520">
        <v>13081</v>
      </c>
      <c r="G14" s="509"/>
      <c r="H14" s="510"/>
      <c r="I14" s="407"/>
    </row>
    <row r="15" spans="1:9" s="424" customFormat="1" ht="15" customHeight="1">
      <c r="B15" s="517" t="s">
        <v>17</v>
      </c>
      <c r="C15" s="515"/>
      <c r="D15" s="54"/>
      <c r="E15" s="48"/>
      <c r="F15" s="49"/>
      <c r="G15" s="509"/>
      <c r="H15" s="510"/>
      <c r="I15" s="407"/>
    </row>
    <row r="16" spans="1:9" s="424" customFormat="1" ht="8.1" customHeight="1">
      <c r="B16" s="519"/>
      <c r="C16" s="515"/>
      <c r="D16" s="54"/>
      <c r="E16" s="48"/>
      <c r="F16" s="49"/>
      <c r="G16" s="509"/>
      <c r="H16" s="510"/>
      <c r="I16" s="407"/>
    </row>
    <row r="17" spans="1:9" s="424" customFormat="1" ht="15" customHeight="1">
      <c r="B17" s="50" t="s">
        <v>376</v>
      </c>
      <c r="C17" s="515"/>
      <c r="D17" s="54"/>
      <c r="E17" s="48"/>
      <c r="F17" s="521">
        <v>6186</v>
      </c>
      <c r="G17" s="509"/>
      <c r="H17" s="510"/>
      <c r="I17" s="407"/>
    </row>
    <row r="18" spans="1:9" s="424" customFormat="1" ht="15" customHeight="1">
      <c r="B18" s="51" t="s">
        <v>487</v>
      </c>
      <c r="C18" s="515"/>
      <c r="D18" s="54"/>
      <c r="E18" s="48"/>
      <c r="F18" s="49"/>
      <c r="G18" s="509"/>
      <c r="H18" s="510"/>
      <c r="I18" s="407"/>
    </row>
    <row r="19" spans="1:9" s="424" customFormat="1" ht="8.1" customHeight="1">
      <c r="B19" s="52"/>
      <c r="C19" s="522"/>
      <c r="D19" s="54"/>
      <c r="E19" s="53"/>
      <c r="F19" s="870"/>
      <c r="G19" s="509"/>
      <c r="H19" s="510"/>
      <c r="I19" s="407"/>
    </row>
    <row r="20" spans="1:9" s="424" customFormat="1" ht="15" customHeight="1">
      <c r="B20" s="50" t="s">
        <v>455</v>
      </c>
      <c r="C20" s="50"/>
      <c r="D20" s="54"/>
      <c r="E20" s="48"/>
      <c r="F20" s="45"/>
      <c r="G20" s="523"/>
      <c r="H20" s="524"/>
    </row>
    <row r="21" spans="1:9" s="424" customFormat="1" ht="15" customHeight="1">
      <c r="B21" s="51" t="s">
        <v>18</v>
      </c>
      <c r="C21" s="51"/>
      <c r="D21" s="54"/>
      <c r="E21" s="48"/>
      <c r="F21" s="45"/>
      <c r="G21" s="523"/>
      <c r="H21" s="525"/>
    </row>
    <row r="22" spans="1:9" s="424" customFormat="1" ht="8.1" customHeight="1">
      <c r="B22" s="51"/>
      <c r="C22" s="51"/>
      <c r="D22" s="54"/>
      <c r="E22" s="48"/>
      <c r="F22" s="45"/>
      <c r="G22" s="509"/>
      <c r="H22" s="510"/>
    </row>
    <row r="23" spans="1:9" s="424" customFormat="1" ht="15" customHeight="1">
      <c r="B23" s="526" t="s">
        <v>19</v>
      </c>
      <c r="C23" s="50"/>
      <c r="D23" s="55"/>
      <c r="E23" s="56"/>
      <c r="F23" s="57">
        <v>0.376</v>
      </c>
      <c r="H23" s="527"/>
    </row>
    <row r="24" spans="1:9" s="424" customFormat="1" ht="15" customHeight="1">
      <c r="B24" s="528" t="s">
        <v>20</v>
      </c>
      <c r="C24" s="51"/>
      <c r="E24" s="529"/>
      <c r="F24" s="58"/>
      <c r="G24" s="59"/>
      <c r="H24" s="60"/>
    </row>
    <row r="25" spans="1:9" s="424" customFormat="1" ht="8.1" customHeight="1">
      <c r="B25" s="530"/>
      <c r="C25" s="51"/>
      <c r="E25" s="529"/>
      <c r="F25" s="58"/>
      <c r="G25" s="59"/>
      <c r="H25" s="60"/>
    </row>
    <row r="26" spans="1:9" s="424" customFormat="1" ht="15" customHeight="1">
      <c r="B26" s="526" t="s">
        <v>81</v>
      </c>
      <c r="C26" s="50"/>
      <c r="D26" s="531"/>
      <c r="E26" s="532"/>
      <c r="F26" s="58">
        <v>0</v>
      </c>
      <c r="G26" s="523"/>
      <c r="H26" s="524"/>
    </row>
    <row r="27" spans="1:9" s="424" customFormat="1" ht="15" customHeight="1">
      <c r="B27" s="528" t="s">
        <v>488</v>
      </c>
      <c r="C27" s="51"/>
      <c r="D27" s="533"/>
      <c r="E27" s="533"/>
      <c r="F27" s="871"/>
      <c r="G27" s="59"/>
      <c r="H27" s="60"/>
    </row>
    <row r="28" spans="1:9" ht="8.1" customHeight="1" thickBot="1">
      <c r="A28" s="459"/>
      <c r="B28" s="534"/>
      <c r="C28" s="534"/>
      <c r="D28" s="534"/>
      <c r="E28" s="534"/>
      <c r="F28" s="872"/>
      <c r="G28" s="534"/>
      <c r="H28" s="535"/>
    </row>
    <row r="29" spans="1:9" ht="15" customHeight="1" thickTop="1">
      <c r="A29" s="461"/>
      <c r="B29" s="536"/>
      <c r="C29" s="536"/>
      <c r="D29" s="461"/>
      <c r="E29" s="461"/>
      <c r="F29" s="850"/>
      <c r="G29" s="438" t="s">
        <v>96</v>
      </c>
      <c r="H29" s="537"/>
    </row>
    <row r="30" spans="1:9" ht="15" customHeight="1">
      <c r="A30" s="461"/>
      <c r="B30" s="461"/>
      <c r="C30" s="461"/>
      <c r="D30" s="461"/>
      <c r="E30" s="461"/>
      <c r="F30" s="850"/>
      <c r="G30" s="439" t="s">
        <v>4</v>
      </c>
    </row>
    <row r="31" spans="1:9" ht="15" customHeight="1">
      <c r="A31" s="440" t="s">
        <v>372</v>
      </c>
      <c r="C31" s="461"/>
      <c r="D31" s="461"/>
      <c r="E31" s="461"/>
      <c r="F31" s="850"/>
      <c r="G31" s="461"/>
    </row>
    <row r="32" spans="1:9" ht="15" customHeight="1">
      <c r="A32" s="462" t="s">
        <v>180</v>
      </c>
      <c r="B32" s="798" t="s">
        <v>179</v>
      </c>
      <c r="C32" s="798"/>
      <c r="D32" s="798"/>
      <c r="E32" s="798"/>
      <c r="F32" s="851"/>
      <c r="G32" s="798"/>
    </row>
    <row r="33" spans="1:7" ht="15" customHeight="1">
      <c r="A33" s="461"/>
      <c r="B33" s="952" t="s">
        <v>373</v>
      </c>
      <c r="C33" s="952"/>
      <c r="D33" s="952"/>
      <c r="E33" s="952"/>
      <c r="F33" s="952"/>
      <c r="G33" s="952"/>
    </row>
    <row r="34" spans="1:7" ht="15" customHeight="1">
      <c r="A34" s="462" t="s">
        <v>181</v>
      </c>
      <c r="B34" s="953" t="s">
        <v>326</v>
      </c>
      <c r="C34" s="953"/>
      <c r="D34" s="953"/>
      <c r="E34" s="953"/>
      <c r="F34" s="953"/>
      <c r="G34" s="953"/>
    </row>
    <row r="35" spans="1:7" ht="12" customHeight="1">
      <c r="A35" s="461"/>
      <c r="B35" s="953"/>
      <c r="C35" s="953"/>
      <c r="D35" s="953"/>
      <c r="E35" s="953"/>
      <c r="F35" s="953"/>
      <c r="G35" s="953"/>
    </row>
    <row r="36" spans="1:7" ht="12.75" customHeight="1">
      <c r="A36" s="461"/>
      <c r="B36" s="953"/>
      <c r="C36" s="953"/>
      <c r="D36" s="953"/>
      <c r="E36" s="953"/>
      <c r="F36" s="953"/>
      <c r="G36" s="953"/>
    </row>
    <row r="37" spans="1:7" ht="15" customHeight="1">
      <c r="A37" s="461"/>
      <c r="B37" s="952" t="s">
        <v>325</v>
      </c>
      <c r="C37" s="952"/>
      <c r="D37" s="952"/>
      <c r="E37" s="952"/>
      <c r="F37" s="952"/>
      <c r="G37" s="952"/>
    </row>
    <row r="38" spans="1:7" ht="15" customHeight="1">
      <c r="A38" s="461"/>
      <c r="B38" s="952"/>
      <c r="C38" s="952"/>
      <c r="D38" s="952"/>
      <c r="E38" s="952"/>
      <c r="F38" s="952"/>
      <c r="G38" s="952"/>
    </row>
    <row r="39" spans="1:7" ht="15" customHeight="1">
      <c r="B39" s="952"/>
      <c r="C39" s="952"/>
      <c r="D39" s="952"/>
      <c r="E39" s="952"/>
      <c r="F39" s="952"/>
      <c r="G39" s="952"/>
    </row>
    <row r="48" spans="1:7" ht="15" customHeight="1">
      <c r="B48" s="61"/>
      <c r="C48" s="250"/>
    </row>
    <row r="49" spans="2:3" ht="15" customHeight="1">
      <c r="B49" s="62"/>
      <c r="C49" s="250"/>
    </row>
    <row r="50" spans="2:3" ht="15" customHeight="1">
      <c r="B50" s="63"/>
      <c r="C50" s="250"/>
    </row>
    <row r="51" spans="2:3" ht="15" customHeight="1">
      <c r="B51" s="250"/>
      <c r="C51" s="250"/>
    </row>
    <row r="52" spans="2:3" ht="15" customHeight="1">
      <c r="B52" s="250"/>
      <c r="C52" s="250"/>
    </row>
    <row r="53" spans="2:3" ht="15" customHeight="1">
      <c r="B53" s="250"/>
      <c r="C53" s="250"/>
    </row>
    <row r="54" spans="2:3" ht="15" customHeight="1">
      <c r="B54" s="250"/>
      <c r="C54" s="250"/>
    </row>
    <row r="55" spans="2:3" ht="15" customHeight="1">
      <c r="B55" s="250"/>
      <c r="C55" s="250"/>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4" customWidth="1"/>
    <col min="2" max="2" width="11.85546875" style="424" customWidth="1"/>
    <col min="3" max="3" width="70.140625" style="424" customWidth="1"/>
    <col min="4" max="4" width="13.7109375" style="424" customWidth="1"/>
    <col min="5" max="5" width="13.7109375" style="645" customWidth="1"/>
    <col min="6" max="6" width="1.7109375" style="424" customWidth="1"/>
    <col min="7" max="7" width="11.85546875" style="424" customWidth="1"/>
    <col min="8" max="16384" width="9.140625" style="424"/>
  </cols>
  <sheetData>
    <row r="1" spans="1:8" ht="8.1" customHeight="1"/>
    <row r="2" spans="1:8" ht="8.1" customHeight="1"/>
    <row r="3" spans="1:8" ht="16.350000000000001" customHeight="1">
      <c r="B3" s="296" t="s">
        <v>297</v>
      </c>
      <c r="C3" s="538" t="s">
        <v>510</v>
      </c>
      <c r="D3" s="538"/>
    </row>
    <row r="4" spans="1:8" ht="16.350000000000001" customHeight="1">
      <c r="B4" s="297" t="s">
        <v>298</v>
      </c>
      <c r="C4" s="539" t="s">
        <v>511</v>
      </c>
      <c r="D4" s="539"/>
    </row>
    <row r="5" spans="1:8" ht="13.15" customHeight="1" thickBot="1">
      <c r="A5" s="540"/>
      <c r="B5" s="540"/>
      <c r="C5" s="540"/>
      <c r="D5" s="540"/>
      <c r="E5" s="873"/>
      <c r="F5" s="540"/>
    </row>
    <row r="6" spans="1:8" ht="42.95" customHeight="1" thickBot="1">
      <c r="A6" s="323"/>
      <c r="B6" s="947" t="s">
        <v>377</v>
      </c>
      <c r="C6" s="948"/>
      <c r="D6" s="323"/>
      <c r="E6" s="874">
        <v>2020</v>
      </c>
      <c r="F6" s="541"/>
      <c r="G6" s="542"/>
    </row>
    <row r="7" spans="1:8" ht="16.350000000000001" customHeight="1">
      <c r="B7" s="543"/>
      <c r="C7" s="543"/>
      <c r="D7" s="543"/>
      <c r="E7" s="875"/>
      <c r="F7" s="544"/>
      <c r="G7" s="544"/>
    </row>
    <row r="8" spans="1:8" ht="15" customHeight="1">
      <c r="B8" s="545" t="s">
        <v>378</v>
      </c>
      <c r="C8" s="546"/>
      <c r="D8" s="546"/>
      <c r="E8" s="876"/>
      <c r="F8" s="544"/>
      <c r="G8" s="544"/>
    </row>
    <row r="9" spans="1:8" ht="15" customHeight="1">
      <c r="B9" s="546"/>
      <c r="C9" s="546"/>
      <c r="D9" s="546"/>
      <c r="E9" s="876"/>
      <c r="F9" s="544"/>
      <c r="G9" s="544"/>
    </row>
    <row r="10" spans="1:8" ht="15" customHeight="1">
      <c r="B10" s="547" t="s">
        <v>21</v>
      </c>
      <c r="C10" s="548"/>
      <c r="D10" s="548"/>
      <c r="E10" s="549">
        <v>12</v>
      </c>
      <c r="F10" s="550"/>
      <c r="G10" s="550"/>
    </row>
    <row r="11" spans="1:8" ht="15" customHeight="1">
      <c r="B11" s="551" t="s">
        <v>22</v>
      </c>
      <c r="C11" s="552"/>
      <c r="D11" s="552"/>
      <c r="E11" s="553"/>
      <c r="F11" s="550"/>
      <c r="G11" s="550"/>
    </row>
    <row r="12" spans="1:8" ht="8.1" customHeight="1">
      <c r="B12" s="19"/>
      <c r="C12" s="551"/>
      <c r="D12" s="551"/>
      <c r="E12" s="553"/>
      <c r="F12" s="554"/>
      <c r="G12" s="554"/>
    </row>
    <row r="13" spans="1:8" ht="15" customHeight="1">
      <c r="B13" s="555" t="s">
        <v>23</v>
      </c>
      <c r="C13" s="547"/>
      <c r="E13" s="556">
        <v>7</v>
      </c>
      <c r="F13" s="557"/>
      <c r="G13" s="558"/>
    </row>
    <row r="14" spans="1:8" ht="15" customHeight="1">
      <c r="B14" s="559" t="s">
        <v>24</v>
      </c>
      <c r="C14" s="551"/>
      <c r="D14" s="551"/>
      <c r="E14" s="556"/>
      <c r="F14" s="554"/>
      <c r="G14" s="554"/>
    </row>
    <row r="15" spans="1:8" ht="8.1" customHeight="1">
      <c r="B15" s="27"/>
      <c r="C15" s="551"/>
      <c r="D15" s="551"/>
      <c r="E15" s="556"/>
      <c r="F15" s="554"/>
      <c r="G15" s="554"/>
      <c r="H15" s="407"/>
    </row>
    <row r="16" spans="1:8" ht="15" customHeight="1">
      <c r="B16" s="555" t="s">
        <v>25</v>
      </c>
      <c r="E16" s="556">
        <v>5</v>
      </c>
      <c r="F16" s="554"/>
      <c r="G16" s="560"/>
    </row>
    <row r="17" spans="1:7" ht="15" customHeight="1">
      <c r="B17" s="559" t="s">
        <v>26</v>
      </c>
      <c r="E17" s="556"/>
      <c r="F17" s="554"/>
      <c r="G17" s="554"/>
    </row>
    <row r="18" spans="1:7" ht="15" customHeight="1">
      <c r="B18" s="561"/>
      <c r="E18" s="549"/>
      <c r="F18" s="562"/>
      <c r="G18" s="562"/>
    </row>
    <row r="19" spans="1:7" ht="15" customHeight="1">
      <c r="B19" s="547" t="s">
        <v>27</v>
      </c>
      <c r="C19" s="548"/>
      <c r="D19" s="548"/>
      <c r="E19" s="549">
        <v>710</v>
      </c>
      <c r="F19" s="550"/>
      <c r="G19" s="550"/>
    </row>
    <row r="20" spans="1:7" ht="15" customHeight="1">
      <c r="B20" s="551" t="s">
        <v>28</v>
      </c>
      <c r="C20" s="552"/>
      <c r="D20" s="552"/>
      <c r="E20" s="556"/>
      <c r="F20" s="550"/>
      <c r="G20" s="550"/>
    </row>
    <row r="21" spans="1:7" ht="8.1" customHeight="1">
      <c r="A21" s="550"/>
      <c r="B21" s="563"/>
      <c r="C21" s="564"/>
      <c r="D21" s="564"/>
      <c r="E21" s="556"/>
      <c r="F21" s="554"/>
      <c r="G21" s="554"/>
    </row>
    <row r="22" spans="1:7" ht="15" customHeight="1">
      <c r="A22" s="550"/>
      <c r="B22" s="565" t="s">
        <v>23</v>
      </c>
      <c r="C22" s="566"/>
      <c r="E22" s="556">
        <v>373</v>
      </c>
      <c r="F22" s="557"/>
      <c r="G22" s="558"/>
    </row>
    <row r="23" spans="1:7" ht="15" customHeight="1">
      <c r="B23" s="559" t="s">
        <v>24</v>
      </c>
      <c r="C23" s="551"/>
      <c r="D23" s="551"/>
      <c r="E23" s="556"/>
      <c r="F23" s="554"/>
      <c r="G23" s="554"/>
    </row>
    <row r="24" spans="1:7" ht="8.1" customHeight="1">
      <c r="B24" s="551"/>
      <c r="C24" s="551"/>
      <c r="D24" s="551"/>
      <c r="E24" s="556"/>
      <c r="F24" s="554"/>
      <c r="G24" s="554"/>
    </row>
    <row r="25" spans="1:7" ht="15" customHeight="1">
      <c r="B25" s="555" t="s">
        <v>25</v>
      </c>
      <c r="C25" s="547"/>
      <c r="E25" s="556">
        <v>337</v>
      </c>
      <c r="F25" s="554"/>
      <c r="G25" s="560"/>
    </row>
    <row r="26" spans="1:7" ht="15" customHeight="1">
      <c r="B26" s="559" t="s">
        <v>26</v>
      </c>
      <c r="C26" s="551"/>
      <c r="E26" s="556"/>
      <c r="F26" s="554"/>
      <c r="G26" s="554"/>
    </row>
    <row r="27" spans="1:7" ht="15" customHeight="1">
      <c r="B27" s="561"/>
      <c r="C27" s="567"/>
      <c r="D27" s="567"/>
      <c r="E27" s="549"/>
      <c r="F27" s="562"/>
      <c r="G27" s="562"/>
    </row>
    <row r="28" spans="1:7" ht="15" customHeight="1">
      <c r="B28" s="547" t="s">
        <v>29</v>
      </c>
      <c r="C28" s="548"/>
      <c r="D28" s="548"/>
      <c r="E28" s="549">
        <v>9451</v>
      </c>
      <c r="F28" s="550"/>
      <c r="G28" s="550"/>
    </row>
    <row r="29" spans="1:7" ht="15" customHeight="1">
      <c r="B29" s="551" t="s">
        <v>30</v>
      </c>
      <c r="C29" s="552"/>
      <c r="D29" s="552"/>
      <c r="E29" s="556"/>
      <c r="F29" s="550"/>
      <c r="G29" s="550"/>
    </row>
    <row r="30" spans="1:7" ht="8.1" customHeight="1">
      <c r="B30" s="19"/>
      <c r="C30" s="551"/>
      <c r="D30" s="551"/>
      <c r="E30" s="556"/>
      <c r="F30" s="554"/>
      <c r="G30" s="554"/>
    </row>
    <row r="31" spans="1:7" ht="15" customHeight="1">
      <c r="B31" s="565" t="s">
        <v>23</v>
      </c>
      <c r="C31" s="547"/>
      <c r="E31" s="556">
        <v>5398</v>
      </c>
      <c r="F31" s="557"/>
      <c r="G31" s="558"/>
    </row>
    <row r="32" spans="1:7" ht="15" customHeight="1">
      <c r="B32" s="559" t="s">
        <v>24</v>
      </c>
      <c r="C32" s="551"/>
      <c r="D32" s="551"/>
      <c r="E32" s="556"/>
      <c r="F32" s="554"/>
      <c r="G32" s="554"/>
    </row>
    <row r="33" spans="1:7" ht="8.1" customHeight="1">
      <c r="B33" s="551"/>
      <c r="C33" s="551"/>
      <c r="D33" s="551"/>
      <c r="E33" s="556"/>
      <c r="F33" s="554"/>
      <c r="G33" s="554"/>
    </row>
    <row r="34" spans="1:7" ht="15" customHeight="1">
      <c r="B34" s="555" t="s">
        <v>25</v>
      </c>
      <c r="C34" s="547"/>
      <c r="E34" s="556">
        <v>4053</v>
      </c>
      <c r="F34" s="554"/>
      <c r="G34" s="560"/>
    </row>
    <row r="35" spans="1:7" ht="15" customHeight="1">
      <c r="B35" s="559" t="s">
        <v>26</v>
      </c>
      <c r="C35" s="551"/>
      <c r="D35" s="551"/>
      <c r="E35" s="28"/>
      <c r="F35" s="554"/>
      <c r="G35" s="554"/>
    </row>
    <row r="36" spans="1:7" ht="15" customHeight="1" thickBot="1">
      <c r="A36" s="568"/>
      <c r="B36" s="568"/>
      <c r="C36" s="568"/>
      <c r="D36" s="568"/>
      <c r="E36" s="877"/>
      <c r="F36" s="568"/>
      <c r="G36" s="550"/>
    </row>
    <row r="37" spans="1:7" ht="15" customHeight="1" thickTop="1">
      <c r="A37" s="407"/>
      <c r="B37" s="407"/>
      <c r="C37" s="252"/>
      <c r="D37" s="252"/>
      <c r="E37" s="569"/>
      <c r="F37" s="21" t="s">
        <v>31</v>
      </c>
      <c r="G37" s="570"/>
    </row>
    <row r="38" spans="1:7" ht="15" customHeight="1">
      <c r="A38" s="407"/>
      <c r="B38" s="407"/>
      <c r="C38" s="252"/>
      <c r="D38" s="252"/>
      <c r="E38" s="878"/>
      <c r="F38" s="22" t="s">
        <v>32</v>
      </c>
    </row>
    <row r="39" spans="1:7" ht="8.1" customHeight="1">
      <c r="A39" s="407"/>
      <c r="B39" s="407"/>
      <c r="C39" s="407"/>
      <c r="D39" s="407"/>
      <c r="E39" s="655"/>
      <c r="F39" s="407"/>
    </row>
    <row r="40" spans="1:7" ht="15" customHeight="1">
      <c r="A40" s="407"/>
      <c r="B40" s="312" t="s">
        <v>379</v>
      </c>
      <c r="C40" s="252"/>
      <c r="D40" s="252"/>
      <c r="E40" s="655"/>
      <c r="F40" s="407"/>
    </row>
    <row r="41" spans="1:7" ht="15" customHeight="1">
      <c r="A41" s="407"/>
      <c r="B41" s="313" t="s">
        <v>329</v>
      </c>
      <c r="C41" s="252"/>
      <c r="D41" s="252"/>
      <c r="E41" s="655"/>
      <c r="F41" s="407"/>
    </row>
    <row r="42" spans="1:7" ht="15" customHeight="1">
      <c r="A42" s="407"/>
      <c r="B42" s="314" t="s">
        <v>380</v>
      </c>
      <c r="C42" s="252"/>
      <c r="D42" s="252"/>
      <c r="E42" s="655"/>
      <c r="F42" s="407"/>
    </row>
    <row r="43" spans="1:7" ht="8.1" customHeight="1">
      <c r="A43" s="407"/>
      <c r="B43" s="314"/>
      <c r="C43" s="252"/>
      <c r="D43" s="252"/>
      <c r="E43" s="655"/>
      <c r="F43" s="407"/>
    </row>
    <row r="44" spans="1:7" ht="15" customHeight="1">
      <c r="B44" s="313" t="s">
        <v>82</v>
      </c>
      <c r="C44" s="461"/>
      <c r="D44" s="461"/>
    </row>
    <row r="45" spans="1:7" ht="15" customHeight="1">
      <c r="B45" s="314" t="s">
        <v>120</v>
      </c>
      <c r="C45" s="461"/>
      <c r="D45" s="461"/>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5" customWidth="1"/>
    <col min="2" max="2" width="11.85546875" style="435" customWidth="1"/>
    <col min="3" max="3" width="56.140625" style="435" customWidth="1"/>
    <col min="4" max="4" width="17.140625" style="435" customWidth="1"/>
    <col min="5" max="5" width="13.140625" style="435" customWidth="1"/>
    <col min="6" max="6" width="11.7109375" style="866" customWidth="1"/>
    <col min="7" max="7" width="1.7109375" style="435" customWidth="1"/>
    <col min="8" max="8" width="11.85546875" style="435" customWidth="1"/>
    <col min="9" max="9" width="48.28515625" style="435" customWidth="1"/>
    <col min="10" max="10" width="26.85546875" style="435" customWidth="1"/>
    <col min="11" max="16384" width="9.140625" style="435"/>
  </cols>
  <sheetData>
    <row r="1" spans="1:8" ht="8.1" customHeight="1"/>
    <row r="2" spans="1:8" ht="8.1" customHeight="1">
      <c r="B2" s="129"/>
      <c r="C2" s="129"/>
      <c r="D2" s="130"/>
      <c r="E2" s="130"/>
      <c r="F2" s="130"/>
    </row>
    <row r="3" spans="1:8" ht="16.350000000000001" customHeight="1">
      <c r="B3" s="296" t="s">
        <v>299</v>
      </c>
      <c r="C3" s="571" t="s">
        <v>512</v>
      </c>
      <c r="D3" s="266"/>
      <c r="E3" s="266"/>
      <c r="F3" s="130"/>
    </row>
    <row r="4" spans="1:8" ht="16.350000000000001" customHeight="1">
      <c r="B4" s="297" t="s">
        <v>300</v>
      </c>
      <c r="C4" s="572" t="s">
        <v>513</v>
      </c>
      <c r="D4" s="266"/>
      <c r="E4" s="266"/>
      <c r="F4" s="130"/>
    </row>
    <row r="5" spans="1:8" ht="13.15" customHeight="1" thickBot="1">
      <c r="A5" s="131"/>
      <c r="B5" s="131"/>
      <c r="C5" s="131"/>
      <c r="D5" s="132"/>
      <c r="E5" s="132"/>
      <c r="F5" s="132"/>
      <c r="G5" s="131"/>
    </row>
    <row r="6" spans="1:8" s="424" customFormat="1" ht="42.95" customHeight="1" thickBot="1">
      <c r="A6" s="323"/>
      <c r="B6" s="947" t="s">
        <v>381</v>
      </c>
      <c r="C6" s="948"/>
      <c r="D6" s="573"/>
      <c r="E6" s="573"/>
      <c r="F6" s="573">
        <v>2020</v>
      </c>
      <c r="G6" s="574"/>
      <c r="H6" s="575"/>
    </row>
    <row r="7" spans="1:8" s="424" customFormat="1" ht="16.350000000000001" customHeight="1">
      <c r="B7" s="576"/>
      <c r="C7" s="576"/>
      <c r="D7" s="577"/>
      <c r="E7" s="577"/>
      <c r="F7" s="577"/>
      <c r="G7" s="578"/>
      <c r="H7" s="578"/>
    </row>
    <row r="8" spans="1:8" s="424" customFormat="1" ht="15" customHeight="1">
      <c r="B8" s="579" t="s">
        <v>301</v>
      </c>
      <c r="C8" s="580"/>
      <c r="D8" s="581"/>
      <c r="E8" s="581"/>
      <c r="F8" s="581"/>
      <c r="G8" s="578"/>
      <c r="H8" s="578"/>
    </row>
    <row r="9" spans="1:8" s="424" customFormat="1" ht="15" customHeight="1">
      <c r="B9" s="582" t="s">
        <v>302</v>
      </c>
      <c r="C9" s="583"/>
      <c r="D9" s="581"/>
      <c r="E9" s="581"/>
      <c r="F9" s="581"/>
      <c r="G9" s="578"/>
      <c r="H9" s="578"/>
    </row>
    <row r="10" spans="1:8" s="424" customFormat="1" ht="8.1" customHeight="1">
      <c r="B10" s="584"/>
      <c r="C10" s="585"/>
      <c r="D10" s="586"/>
      <c r="E10" s="581"/>
      <c r="F10" s="581"/>
      <c r="G10" s="578"/>
      <c r="H10" s="578"/>
    </row>
    <row r="11" spans="1:8" s="424" customFormat="1" ht="15" customHeight="1">
      <c r="B11" s="289" t="s">
        <v>123</v>
      </c>
      <c r="C11" s="587"/>
      <c r="D11" s="133"/>
      <c r="E11" s="133"/>
      <c r="F11" s="152" t="s">
        <v>496</v>
      </c>
      <c r="G11" s="588"/>
      <c r="H11" s="588"/>
    </row>
    <row r="12" spans="1:8" s="424" customFormat="1" ht="8.1" customHeight="1">
      <c r="B12" s="589"/>
      <c r="C12" s="587"/>
      <c r="D12" s="134"/>
      <c r="E12" s="135"/>
      <c r="F12" s="155"/>
      <c r="G12" s="590"/>
      <c r="H12" s="591"/>
    </row>
    <row r="13" spans="1:8" s="424" customFormat="1" ht="15" customHeight="1">
      <c r="B13" s="592" t="s">
        <v>99</v>
      </c>
      <c r="C13" s="593"/>
      <c r="D13" s="594"/>
      <c r="E13" s="594"/>
      <c r="F13" s="595"/>
      <c r="G13" s="590"/>
      <c r="H13" s="591"/>
    </row>
    <row r="14" spans="1:8" s="424" customFormat="1" ht="15" customHeight="1">
      <c r="B14" s="584" t="s">
        <v>100</v>
      </c>
      <c r="C14" s="585"/>
      <c r="D14" s="135"/>
      <c r="E14" s="135"/>
      <c r="F14" s="155"/>
      <c r="G14" s="590"/>
      <c r="H14" s="591"/>
    </row>
    <row r="15" spans="1:8" s="424" customFormat="1" ht="8.1" customHeight="1">
      <c r="B15" s="584"/>
      <c r="C15" s="585"/>
      <c r="D15" s="586"/>
      <c r="E15" s="581"/>
      <c r="F15" s="581"/>
      <c r="G15" s="578"/>
      <c r="H15" s="578"/>
    </row>
    <row r="16" spans="1:8" s="424" customFormat="1" ht="15" customHeight="1">
      <c r="B16" s="289" t="s">
        <v>382</v>
      </c>
      <c r="C16" s="596"/>
      <c r="D16" s="136"/>
      <c r="E16" s="136"/>
      <c r="F16" s="156">
        <v>1</v>
      </c>
      <c r="G16" s="590"/>
      <c r="H16" s="591"/>
    </row>
    <row r="17" spans="1:8" s="424" customFormat="1" ht="15" customHeight="1">
      <c r="B17" s="288" t="s">
        <v>449</v>
      </c>
      <c r="C17" s="597"/>
      <c r="F17" s="598"/>
      <c r="G17" s="590"/>
      <c r="H17" s="591"/>
    </row>
    <row r="18" spans="1:8" s="424" customFormat="1" ht="8.1" customHeight="1">
      <c r="B18" s="584"/>
      <c r="C18" s="585"/>
      <c r="D18" s="586"/>
      <c r="E18" s="581"/>
      <c r="F18" s="581"/>
      <c r="G18" s="578"/>
      <c r="H18" s="578"/>
    </row>
    <row r="19" spans="1:8" s="424" customFormat="1" ht="15" customHeight="1">
      <c r="B19" s="289" t="s">
        <v>101</v>
      </c>
      <c r="C19" s="596"/>
      <c r="D19" s="136"/>
      <c r="E19" s="136"/>
      <c r="F19" s="157" t="s">
        <v>496</v>
      </c>
      <c r="G19" s="590"/>
      <c r="H19" s="591"/>
    </row>
    <row r="20" spans="1:8" s="424" customFormat="1" ht="15" customHeight="1">
      <c r="B20" s="288" t="s">
        <v>102</v>
      </c>
      <c r="C20" s="597"/>
      <c r="D20" s="135"/>
      <c r="E20" s="135"/>
      <c r="F20" s="155"/>
      <c r="G20" s="590"/>
      <c r="H20" s="591"/>
    </row>
    <row r="21" spans="1:8" s="424" customFormat="1" ht="8.1" customHeight="1">
      <c r="B21" s="584"/>
      <c r="C21" s="585"/>
      <c r="D21" s="586"/>
      <c r="E21" s="581"/>
      <c r="F21" s="581"/>
      <c r="G21" s="578"/>
      <c r="H21" s="578"/>
    </row>
    <row r="22" spans="1:8" s="424" customFormat="1" ht="15" customHeight="1">
      <c r="B22" s="289" t="s">
        <v>103</v>
      </c>
      <c r="C22" s="596"/>
      <c r="D22" s="136"/>
      <c r="E22" s="136"/>
      <c r="F22" s="152">
        <v>2</v>
      </c>
      <c r="G22" s="590"/>
      <c r="H22" s="591"/>
    </row>
    <row r="23" spans="1:8" s="424" customFormat="1" ht="15" customHeight="1">
      <c r="B23" s="288" t="s">
        <v>104</v>
      </c>
      <c r="C23" s="597"/>
      <c r="D23" s="599"/>
      <c r="E23" s="600"/>
      <c r="F23" s="601"/>
      <c r="G23" s="602"/>
      <c r="H23" s="602"/>
    </row>
    <row r="24" spans="1:8" ht="8.1" customHeight="1">
      <c r="B24" s="137"/>
      <c r="C24" s="597"/>
      <c r="D24" s="599"/>
      <c r="E24" s="600"/>
      <c r="F24" s="600"/>
      <c r="G24" s="602"/>
      <c r="H24" s="602"/>
    </row>
    <row r="25" spans="1:8" ht="8.1" customHeight="1" thickBot="1">
      <c r="A25" s="138"/>
      <c r="B25" s="603"/>
      <c r="C25" s="604"/>
      <c r="D25" s="605"/>
      <c r="E25" s="605"/>
      <c r="F25" s="605"/>
      <c r="G25" s="604"/>
      <c r="H25" s="606"/>
    </row>
    <row r="26" spans="1:8" s="608" customFormat="1" ht="15" customHeight="1" thickTop="1">
      <c r="A26" s="416"/>
      <c r="B26" s="139"/>
      <c r="C26" s="139"/>
      <c r="D26" s="140"/>
      <c r="E26" s="140"/>
      <c r="F26" s="140"/>
      <c r="G26" s="128" t="s">
        <v>105</v>
      </c>
      <c r="H26" s="607"/>
    </row>
    <row r="27" spans="1:8" s="608" customFormat="1" ht="15" customHeight="1">
      <c r="A27" s="416"/>
      <c r="B27" s="139"/>
      <c r="C27" s="139"/>
      <c r="D27" s="140"/>
      <c r="E27" s="140"/>
      <c r="F27" s="140"/>
      <c r="G27" s="20" t="s">
        <v>106</v>
      </c>
      <c r="H27" s="607"/>
    </row>
    <row r="28" spans="1:8" s="608" customFormat="1" ht="15" customHeight="1">
      <c r="A28" s="416"/>
      <c r="B28" s="139"/>
      <c r="C28" s="139"/>
      <c r="D28" s="140"/>
      <c r="E28" s="140"/>
      <c r="F28" s="140"/>
      <c r="G28" s="20"/>
      <c r="H28" s="607"/>
    </row>
    <row r="29" spans="1:8" s="608" customFormat="1" ht="15" customHeight="1">
      <c r="A29" s="416"/>
      <c r="B29" s="609" t="s">
        <v>383</v>
      </c>
      <c r="C29" s="609"/>
      <c r="D29" s="140"/>
      <c r="E29" s="140"/>
      <c r="F29" s="140"/>
      <c r="G29" s="610"/>
      <c r="H29" s="607"/>
    </row>
    <row r="30" spans="1:8" s="608" customFormat="1" ht="15" customHeight="1">
      <c r="A30" s="416"/>
      <c r="B30" s="611" t="s">
        <v>384</v>
      </c>
      <c r="C30" s="609"/>
      <c r="D30" s="140"/>
      <c r="E30" s="140"/>
      <c r="F30" s="140"/>
      <c r="G30" s="610"/>
      <c r="H30" s="607"/>
    </row>
    <row r="31" spans="1:8" s="608" customFormat="1" ht="15" customHeight="1">
      <c r="A31" s="416"/>
      <c r="B31" s="612" t="s">
        <v>447</v>
      </c>
      <c r="C31" s="613"/>
      <c r="D31" s="140"/>
      <c r="E31" s="140"/>
      <c r="F31" s="140"/>
      <c r="G31" s="610"/>
      <c r="H31" s="607"/>
    </row>
    <row r="32" spans="1:8" ht="7.9" customHeight="1">
      <c r="B32" s="461"/>
      <c r="C32" s="461"/>
      <c r="D32" s="461"/>
      <c r="E32" s="461"/>
      <c r="F32" s="850"/>
      <c r="G32" s="461"/>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5" customWidth="1"/>
    <col min="2" max="3" width="11.7109375" style="161" customWidth="1"/>
    <col min="4" max="4" width="11.140625" style="161" customWidth="1"/>
    <col min="5" max="5" width="6.7109375" style="161" customWidth="1"/>
    <col min="6" max="10" width="11.7109375" style="881" customWidth="1"/>
    <col min="11" max="11" width="6.7109375" style="887" customWidth="1"/>
    <col min="12" max="12" width="11.7109375" style="881" customWidth="1"/>
    <col min="13" max="13" width="1.7109375" style="161" customWidth="1"/>
    <col min="14" max="15" width="9.140625" style="161"/>
    <col min="16" max="16" width="10.7109375" style="161" customWidth="1"/>
    <col min="17" max="17" width="13.42578125" style="161" customWidth="1"/>
    <col min="18" max="16380" width="9.140625" style="161"/>
    <col min="16381" max="16384" width="9.140625" style="435"/>
  </cols>
  <sheetData>
    <row r="1" spans="1:18" ht="8.1" customHeight="1"/>
    <row r="2" spans="1:18" ht="8.1" customHeight="1"/>
    <row r="3" spans="1:18" s="161" customFormat="1" ht="16.350000000000001" customHeight="1">
      <c r="B3" s="614" t="s">
        <v>128</v>
      </c>
      <c r="C3" s="41" t="s">
        <v>514</v>
      </c>
      <c r="D3" s="41"/>
      <c r="E3" s="41"/>
      <c r="F3" s="882"/>
      <c r="G3" s="882"/>
      <c r="H3" s="882"/>
      <c r="I3" s="882"/>
      <c r="J3" s="882"/>
      <c r="K3" s="888"/>
      <c r="L3" s="882"/>
    </row>
    <row r="4" spans="1:18" s="161" customFormat="1" ht="16.350000000000001" customHeight="1">
      <c r="B4" s="615" t="s">
        <v>129</v>
      </c>
      <c r="C4" s="42" t="s">
        <v>515</v>
      </c>
      <c r="D4" s="42"/>
      <c r="E4" s="42"/>
      <c r="F4" s="882"/>
      <c r="G4" s="882"/>
      <c r="H4" s="882"/>
      <c r="I4" s="882"/>
      <c r="J4" s="882"/>
      <c r="K4" s="889"/>
      <c r="L4" s="882"/>
    </row>
    <row r="5" spans="1:18" s="161" customFormat="1" ht="13.15" customHeight="1" thickBot="1">
      <c r="A5" s="2"/>
      <c r="B5" s="2"/>
      <c r="C5" s="2"/>
      <c r="D5" s="2"/>
      <c r="E5" s="2"/>
      <c r="F5" s="153"/>
      <c r="G5" s="153"/>
      <c r="H5" s="153"/>
      <c r="I5" s="153"/>
      <c r="J5" s="153"/>
      <c r="K5" s="890"/>
      <c r="L5" s="153"/>
    </row>
    <row r="6" spans="1:18" s="1" customFormat="1" ht="42.95" customHeight="1" thickBot="1">
      <c r="A6" s="391"/>
      <c r="B6" s="959" t="s">
        <v>385</v>
      </c>
      <c r="C6" s="959"/>
      <c r="D6" s="959"/>
      <c r="E6" s="959"/>
      <c r="F6" s="171"/>
      <c r="G6" s="171"/>
      <c r="H6" s="171"/>
      <c r="I6" s="171"/>
      <c r="J6" s="171"/>
      <c r="K6" s="891"/>
      <c r="L6" s="284" t="s">
        <v>494</v>
      </c>
      <c r="M6" s="616"/>
    </row>
    <row r="7" spans="1:18" s="1" customFormat="1" ht="16.350000000000001" customHeight="1">
      <c r="B7" s="4"/>
      <c r="C7" s="4"/>
      <c r="D7" s="4"/>
      <c r="E7" s="4"/>
      <c r="F7" s="807"/>
      <c r="G7" s="807"/>
      <c r="H7" s="807"/>
      <c r="I7" s="807"/>
      <c r="J7" s="807"/>
      <c r="K7" s="892"/>
      <c r="L7" s="807"/>
    </row>
    <row r="8" spans="1:18" s="1" customFormat="1" ht="15" customHeight="1">
      <c r="B8" s="32" t="s">
        <v>132</v>
      </c>
      <c r="C8" s="4"/>
      <c r="D8" s="4"/>
      <c r="E8" s="6"/>
      <c r="F8" s="879"/>
      <c r="G8" s="879"/>
      <c r="H8" s="879"/>
      <c r="I8" s="879"/>
      <c r="J8" s="879"/>
      <c r="K8" s="893">
        <v>2018</v>
      </c>
      <c r="L8" s="880">
        <v>242</v>
      </c>
    </row>
    <row r="9" spans="1:18" s="1" customFormat="1" ht="15" customHeight="1">
      <c r="B9" s="4" t="s">
        <v>133</v>
      </c>
      <c r="C9" s="4"/>
      <c r="D9" s="4"/>
      <c r="E9" s="6"/>
      <c r="F9" s="879"/>
      <c r="G9" s="879"/>
      <c r="H9" s="879"/>
      <c r="I9" s="879"/>
      <c r="J9" s="879"/>
      <c r="K9" s="893">
        <v>2019</v>
      </c>
      <c r="L9" s="880">
        <v>426</v>
      </c>
    </row>
    <row r="10" spans="1:18" s="1" customFormat="1" ht="15" customHeight="1">
      <c r="B10" s="4"/>
      <c r="C10" s="4"/>
      <c r="D10" s="4"/>
      <c r="E10" s="6"/>
      <c r="F10" s="879"/>
      <c r="G10" s="879"/>
      <c r="H10" s="879"/>
      <c r="I10" s="879"/>
      <c r="J10" s="879"/>
      <c r="K10" s="893">
        <v>2020</v>
      </c>
      <c r="L10" s="880">
        <v>461</v>
      </c>
    </row>
    <row r="11" spans="1:18" s="1" customFormat="1" ht="8.1" customHeight="1">
      <c r="B11" s="4"/>
      <c r="C11" s="4"/>
      <c r="D11" s="4"/>
      <c r="E11" s="6"/>
      <c r="F11" s="879"/>
      <c r="G11" s="879"/>
      <c r="H11" s="879"/>
      <c r="I11" s="879"/>
      <c r="J11" s="879"/>
      <c r="K11" s="893"/>
      <c r="L11" s="879"/>
    </row>
    <row r="12" spans="1:18" s="1" customFormat="1" ht="15" customHeight="1">
      <c r="B12" s="10" t="s">
        <v>134</v>
      </c>
      <c r="C12" s="8"/>
      <c r="D12" s="8"/>
      <c r="E12" s="6"/>
      <c r="F12" s="879"/>
      <c r="G12" s="879"/>
      <c r="H12" s="879"/>
      <c r="I12" s="879"/>
      <c r="J12" s="879"/>
      <c r="K12" s="893">
        <v>2018</v>
      </c>
      <c r="L12" s="879">
        <v>82</v>
      </c>
    </row>
    <row r="13" spans="1:18" s="1" customFormat="1" ht="15" customHeight="1">
      <c r="B13" s="290" t="s">
        <v>135</v>
      </c>
      <c r="C13" s="9"/>
      <c r="D13" s="9"/>
      <c r="E13" s="6"/>
      <c r="F13" s="879"/>
      <c r="G13" s="879"/>
      <c r="H13" s="879"/>
      <c r="I13" s="879"/>
      <c r="J13" s="879"/>
      <c r="K13" s="893">
        <v>2019</v>
      </c>
      <c r="L13" s="879">
        <v>120</v>
      </c>
    </row>
    <row r="14" spans="1:18" s="1" customFormat="1" ht="15" customHeight="1">
      <c r="B14" s="7"/>
      <c r="C14" s="9"/>
      <c r="D14" s="9"/>
      <c r="E14" s="6"/>
      <c r="F14" s="879"/>
      <c r="G14" s="879"/>
      <c r="H14" s="879"/>
      <c r="I14" s="879"/>
      <c r="J14" s="879"/>
      <c r="K14" s="893">
        <v>2020</v>
      </c>
      <c r="L14" s="879">
        <v>179</v>
      </c>
    </row>
    <row r="15" spans="1:18" s="1" customFormat="1" ht="8.1" customHeight="1">
      <c r="B15" s="7"/>
      <c r="C15" s="9"/>
      <c r="D15" s="9"/>
      <c r="E15" s="34"/>
      <c r="F15" s="879"/>
      <c r="G15" s="879"/>
      <c r="H15" s="879"/>
      <c r="I15" s="879"/>
      <c r="J15" s="879"/>
      <c r="K15" s="894"/>
      <c r="L15" s="879"/>
      <c r="N15" s="617"/>
      <c r="O15" s="617"/>
      <c r="P15" s="617"/>
      <c r="Q15" s="617"/>
      <c r="R15" s="617"/>
    </row>
    <row r="16" spans="1:18" s="1" customFormat="1" ht="15" customHeight="1">
      <c r="B16" s="618" t="s">
        <v>272</v>
      </c>
      <c r="C16" s="9"/>
      <c r="D16" s="9"/>
      <c r="E16" s="6"/>
      <c r="F16" s="879"/>
      <c r="G16" s="879"/>
      <c r="H16" s="879"/>
      <c r="I16" s="879"/>
      <c r="J16" s="879"/>
      <c r="K16" s="893">
        <v>2018</v>
      </c>
      <c r="L16" s="879">
        <v>31</v>
      </c>
      <c r="N16" s="617"/>
      <c r="O16" s="619"/>
      <c r="P16" s="619"/>
      <c r="Q16" s="619"/>
      <c r="R16" s="617"/>
    </row>
    <row r="17" spans="2:18" s="1" customFormat="1" ht="15" customHeight="1">
      <c r="B17" s="620"/>
      <c r="C17" s="9"/>
      <c r="D17" s="9"/>
      <c r="E17" s="6"/>
      <c r="F17" s="879"/>
      <c r="G17" s="879"/>
      <c r="H17" s="879"/>
      <c r="I17" s="879"/>
      <c r="J17" s="879"/>
      <c r="K17" s="893">
        <v>2019</v>
      </c>
      <c r="L17" s="879">
        <v>55</v>
      </c>
      <c r="N17" s="145"/>
      <c r="O17" s="619"/>
      <c r="P17" s="619"/>
      <c r="Q17" s="619"/>
      <c r="R17" s="617"/>
    </row>
    <row r="18" spans="2:18" s="1" customFormat="1" ht="15" customHeight="1">
      <c r="B18" s="620"/>
      <c r="C18" s="9"/>
      <c r="D18" s="9"/>
      <c r="E18" s="6"/>
      <c r="F18" s="879"/>
      <c r="G18" s="879"/>
      <c r="H18" s="879"/>
      <c r="I18" s="879"/>
      <c r="J18" s="879"/>
      <c r="K18" s="893">
        <v>2020</v>
      </c>
      <c r="L18" s="879">
        <v>83</v>
      </c>
      <c r="N18" s="617"/>
      <c r="O18" s="621"/>
      <c r="P18" s="621"/>
      <c r="Q18" s="621"/>
      <c r="R18" s="617"/>
    </row>
    <row r="19" spans="2:18" s="1" customFormat="1" ht="8.1" customHeight="1">
      <c r="B19" s="622"/>
      <c r="C19" s="9"/>
      <c r="D19" s="9"/>
      <c r="E19" s="9"/>
      <c r="F19" s="879"/>
      <c r="G19" s="879"/>
      <c r="H19" s="879"/>
      <c r="I19" s="879"/>
      <c r="J19" s="879"/>
      <c r="K19" s="895"/>
      <c r="L19" s="879"/>
      <c r="N19" s="617"/>
      <c r="O19" s="619"/>
      <c r="P19" s="619"/>
      <c r="Q19" s="619"/>
      <c r="R19" s="617"/>
    </row>
    <row r="20" spans="2:18" s="1" customFormat="1" ht="15" customHeight="1">
      <c r="B20" s="618" t="s">
        <v>386</v>
      </c>
      <c r="C20" s="9"/>
      <c r="D20" s="9"/>
      <c r="E20" s="6"/>
      <c r="F20" s="879"/>
      <c r="G20" s="879"/>
      <c r="H20" s="879"/>
      <c r="I20" s="879"/>
      <c r="J20" s="879"/>
      <c r="K20" s="893">
        <v>2018</v>
      </c>
      <c r="L20" s="879">
        <v>51</v>
      </c>
      <c r="N20" s="522"/>
      <c r="O20" s="619"/>
      <c r="P20" s="619"/>
      <c r="Q20" s="619"/>
      <c r="R20" s="522"/>
    </row>
    <row r="21" spans="2:18" s="1" customFormat="1" ht="15" customHeight="1">
      <c r="B21" s="35"/>
      <c r="C21" s="9"/>
      <c r="D21" s="9"/>
      <c r="E21" s="6"/>
      <c r="F21" s="879"/>
      <c r="G21" s="879"/>
      <c r="H21" s="879"/>
      <c r="I21" s="879"/>
      <c r="J21" s="879"/>
      <c r="K21" s="893">
        <v>2019</v>
      </c>
      <c r="L21" s="879">
        <v>65</v>
      </c>
      <c r="N21" s="522"/>
      <c r="O21" s="621"/>
      <c r="P21" s="621"/>
      <c r="Q21" s="621"/>
      <c r="R21" s="522"/>
    </row>
    <row r="22" spans="2:18" s="1" customFormat="1" ht="15" customHeight="1">
      <c r="B22" s="4"/>
      <c r="C22" s="9"/>
      <c r="D22" s="9"/>
      <c r="E22" s="6"/>
      <c r="F22" s="879"/>
      <c r="G22" s="879"/>
      <c r="H22" s="879"/>
      <c r="I22" s="879"/>
      <c r="J22" s="879"/>
      <c r="K22" s="893">
        <v>2020</v>
      </c>
      <c r="L22" s="879">
        <v>96</v>
      </c>
      <c r="N22" s="522"/>
      <c r="O22" s="621"/>
      <c r="P22" s="621"/>
      <c r="Q22" s="621"/>
      <c r="R22" s="522"/>
    </row>
    <row r="23" spans="2:18" s="1" customFormat="1" ht="8.1" customHeight="1">
      <c r="B23" s="4"/>
      <c r="C23" s="9"/>
      <c r="D23" s="9"/>
      <c r="E23" s="9"/>
      <c r="F23" s="879"/>
      <c r="G23" s="879"/>
      <c r="H23" s="879"/>
      <c r="I23" s="879"/>
      <c r="J23" s="879"/>
      <c r="K23" s="895"/>
      <c r="L23" s="879"/>
      <c r="N23" s="424"/>
      <c r="O23" s="424"/>
      <c r="P23" s="424"/>
      <c r="Q23" s="424"/>
      <c r="R23" s="424"/>
    </row>
    <row r="24" spans="2:18" s="1" customFormat="1" ht="15" customHeight="1">
      <c r="B24" s="10" t="s">
        <v>33</v>
      </c>
      <c r="C24" s="11"/>
      <c r="D24" s="11"/>
      <c r="E24" s="6"/>
      <c r="F24" s="879"/>
      <c r="G24" s="879"/>
      <c r="H24" s="879"/>
      <c r="I24" s="879"/>
      <c r="J24" s="879"/>
      <c r="K24" s="893">
        <v>2018</v>
      </c>
      <c r="L24" s="879">
        <v>160</v>
      </c>
      <c r="N24" s="424"/>
      <c r="O24" s="424"/>
      <c r="P24" s="424"/>
      <c r="Q24" s="424"/>
      <c r="R24" s="424"/>
    </row>
    <row r="25" spans="2:18" s="1" customFormat="1" ht="15" customHeight="1">
      <c r="B25" s="290" t="s">
        <v>93</v>
      </c>
      <c r="C25" s="9"/>
      <c r="D25" s="9"/>
      <c r="E25" s="6"/>
      <c r="F25" s="879"/>
      <c r="G25" s="879"/>
      <c r="H25" s="879"/>
      <c r="I25" s="879"/>
      <c r="J25" s="879"/>
      <c r="K25" s="893">
        <v>2019</v>
      </c>
      <c r="L25" s="879">
        <v>306</v>
      </c>
      <c r="N25" s="424"/>
      <c r="O25" s="424"/>
      <c r="P25" s="424"/>
      <c r="Q25" s="424"/>
      <c r="R25" s="424"/>
    </row>
    <row r="26" spans="2:18" s="1" customFormat="1" ht="15" customHeight="1">
      <c r="B26" s="4"/>
      <c r="C26" s="9"/>
      <c r="D26" s="9"/>
      <c r="E26" s="6"/>
      <c r="F26" s="879"/>
      <c r="G26" s="879"/>
      <c r="H26" s="879"/>
      <c r="I26" s="879"/>
      <c r="J26" s="879"/>
      <c r="K26" s="893">
        <v>2020</v>
      </c>
      <c r="L26" s="879">
        <v>282</v>
      </c>
      <c r="N26" s="424"/>
      <c r="O26" s="424"/>
      <c r="P26" s="424"/>
      <c r="Q26" s="424"/>
      <c r="R26" s="424"/>
    </row>
    <row r="27" spans="2:18" s="1" customFormat="1" ht="8.1" customHeight="1">
      <c r="B27" s="4"/>
      <c r="C27" s="9"/>
      <c r="D27" s="9"/>
      <c r="E27" s="9"/>
      <c r="F27" s="879"/>
      <c r="G27" s="879"/>
      <c r="H27" s="879"/>
      <c r="I27" s="879"/>
      <c r="J27" s="879"/>
      <c r="K27" s="895"/>
      <c r="L27" s="879"/>
      <c r="N27" s="424"/>
      <c r="O27" s="424"/>
      <c r="P27" s="424"/>
      <c r="Q27" s="424"/>
      <c r="R27" s="424"/>
    </row>
    <row r="28" spans="2:18" s="1" customFormat="1" ht="15" customHeight="1">
      <c r="B28" s="618" t="s">
        <v>272</v>
      </c>
      <c r="C28" s="9"/>
      <c r="D28" s="9"/>
      <c r="E28" s="6"/>
      <c r="F28" s="879"/>
      <c r="G28" s="879"/>
      <c r="H28" s="879"/>
      <c r="I28" s="879"/>
      <c r="J28" s="879"/>
      <c r="K28" s="893">
        <v>2018</v>
      </c>
      <c r="L28" s="879">
        <v>73</v>
      </c>
      <c r="N28" s="424"/>
      <c r="O28" s="424"/>
      <c r="P28" s="424"/>
      <c r="Q28" s="424"/>
      <c r="R28" s="424"/>
    </row>
    <row r="29" spans="2:18" s="1" customFormat="1" ht="15" customHeight="1">
      <c r="B29" s="290"/>
      <c r="C29" s="9"/>
      <c r="D29" s="9"/>
      <c r="E29" s="6"/>
      <c r="F29" s="879"/>
      <c r="G29" s="879"/>
      <c r="H29" s="879"/>
      <c r="I29" s="879"/>
      <c r="J29" s="879"/>
      <c r="K29" s="893">
        <v>2019</v>
      </c>
      <c r="L29" s="879">
        <v>153</v>
      </c>
      <c r="N29" s="424"/>
      <c r="O29" s="424"/>
      <c r="P29" s="424"/>
      <c r="Q29" s="424"/>
      <c r="R29" s="424"/>
    </row>
    <row r="30" spans="2:18" s="1" customFormat="1" ht="15" customHeight="1">
      <c r="B30" s="290"/>
      <c r="C30" s="9"/>
      <c r="D30" s="9"/>
      <c r="E30" s="6"/>
      <c r="F30" s="879"/>
      <c r="G30" s="879"/>
      <c r="H30" s="879"/>
      <c r="I30" s="879"/>
      <c r="J30" s="879"/>
      <c r="K30" s="893">
        <v>2020</v>
      </c>
      <c r="L30" s="879">
        <v>148</v>
      </c>
      <c r="N30" s="424"/>
      <c r="O30" s="424"/>
      <c r="P30" s="424"/>
      <c r="Q30" s="424"/>
      <c r="R30" s="424"/>
    </row>
    <row r="31" spans="2:18" s="1" customFormat="1" ht="8.1" customHeight="1">
      <c r="B31" s="623"/>
      <c r="C31" s="9"/>
      <c r="D31" s="9"/>
      <c r="E31" s="9"/>
      <c r="F31" s="879"/>
      <c r="G31" s="879"/>
      <c r="H31" s="879"/>
      <c r="I31" s="879"/>
      <c r="J31" s="879"/>
      <c r="K31" s="895"/>
      <c r="L31" s="879"/>
      <c r="N31" s="424"/>
      <c r="O31" s="424"/>
      <c r="P31" s="424"/>
      <c r="Q31" s="424"/>
      <c r="R31" s="424"/>
    </row>
    <row r="32" spans="2:18" s="1" customFormat="1" ht="15" customHeight="1">
      <c r="B32" s="618" t="s">
        <v>386</v>
      </c>
      <c r="C32" s="9"/>
      <c r="D32" s="9"/>
      <c r="E32" s="6"/>
      <c r="F32" s="879"/>
      <c r="G32" s="879"/>
      <c r="H32" s="879"/>
      <c r="I32" s="879"/>
      <c r="J32" s="879"/>
      <c r="K32" s="893">
        <v>2018</v>
      </c>
      <c r="L32" s="879">
        <v>87</v>
      </c>
      <c r="N32" s="424"/>
      <c r="O32" s="424"/>
      <c r="P32" s="424"/>
      <c r="Q32" s="424"/>
      <c r="R32" s="424"/>
    </row>
    <row r="33" spans="1:18" s="1" customFormat="1" ht="15" customHeight="1">
      <c r="B33" s="10"/>
      <c r="C33" s="9"/>
      <c r="D33" s="9"/>
      <c r="E33" s="6"/>
      <c r="F33" s="879"/>
      <c r="G33" s="879"/>
      <c r="H33" s="879"/>
      <c r="I33" s="879"/>
      <c r="J33" s="879"/>
      <c r="K33" s="893">
        <v>2019</v>
      </c>
      <c r="L33" s="879">
        <v>153</v>
      </c>
      <c r="N33" s="424"/>
      <c r="O33" s="424"/>
      <c r="P33" s="424"/>
      <c r="Q33" s="424"/>
      <c r="R33" s="424"/>
    </row>
    <row r="34" spans="1:18" s="1" customFormat="1" ht="15" customHeight="1">
      <c r="B34" s="10"/>
      <c r="C34" s="9"/>
      <c r="D34" s="9"/>
      <c r="E34" s="6"/>
      <c r="F34" s="879"/>
      <c r="G34" s="879"/>
      <c r="H34" s="879"/>
      <c r="I34" s="879"/>
      <c r="J34" s="879"/>
      <c r="K34" s="893">
        <v>2020</v>
      </c>
      <c r="L34" s="879">
        <v>134</v>
      </c>
      <c r="M34" s="617"/>
    </row>
    <row r="35" spans="1:18" s="1" customFormat="1" ht="8.1" customHeight="1">
      <c r="B35" s="10"/>
      <c r="C35" s="9"/>
      <c r="D35" s="9"/>
      <c r="F35" s="883"/>
      <c r="G35" s="883"/>
      <c r="H35" s="883"/>
      <c r="I35" s="883"/>
      <c r="J35" s="883"/>
      <c r="K35" s="896"/>
      <c r="L35" s="883"/>
    </row>
    <row r="36" spans="1:18" s="161" customFormat="1" ht="8.1" customHeight="1" thickBot="1">
      <c r="A36" s="13"/>
      <c r="B36" s="13"/>
      <c r="C36" s="13"/>
      <c r="D36" s="13"/>
      <c r="E36" s="13"/>
      <c r="F36" s="154"/>
      <c r="G36" s="154"/>
      <c r="H36" s="154"/>
      <c r="I36" s="154"/>
      <c r="J36" s="154"/>
      <c r="K36" s="897"/>
      <c r="L36" s="154"/>
      <c r="M36" s="14"/>
    </row>
    <row r="37" spans="1:18" s="161" customFormat="1" ht="15" customHeight="1" thickTop="1">
      <c r="B37" s="15"/>
      <c r="C37" s="15"/>
      <c r="D37" s="15"/>
      <c r="E37" s="1"/>
      <c r="F37" s="884"/>
      <c r="G37" s="884"/>
      <c r="H37" s="884"/>
      <c r="I37" s="884"/>
      <c r="J37" s="884"/>
      <c r="K37" s="896"/>
      <c r="L37" s="884"/>
      <c r="M37" s="128" t="s">
        <v>34</v>
      </c>
    </row>
    <row r="38" spans="1:18" s="161" customFormat="1" ht="15" customHeight="1">
      <c r="B38" s="15"/>
      <c r="C38" s="15"/>
      <c r="D38" s="15"/>
      <c r="E38" s="15"/>
      <c r="F38" s="884"/>
      <c r="G38" s="884"/>
      <c r="H38" s="884"/>
      <c r="I38" s="884"/>
      <c r="J38" s="884"/>
      <c r="K38" s="898"/>
      <c r="L38" s="884"/>
      <c r="M38" s="20" t="s">
        <v>35</v>
      </c>
    </row>
    <row r="39" spans="1:18" s="161" customFormat="1" ht="15" customHeight="1">
      <c r="A39" s="624" t="s">
        <v>387</v>
      </c>
      <c r="B39" s="37"/>
      <c r="C39" s="37"/>
      <c r="D39" s="37"/>
      <c r="E39" s="37"/>
      <c r="F39" s="885"/>
      <c r="G39" s="885"/>
      <c r="H39" s="885"/>
      <c r="I39" s="885"/>
      <c r="J39" s="885"/>
      <c r="K39" s="899"/>
      <c r="L39" s="885"/>
    </row>
    <row r="40" spans="1:18" s="161" customFormat="1" ht="15" customHeight="1">
      <c r="A40" s="625" t="s">
        <v>180</v>
      </c>
      <c r="B40" s="158" t="s">
        <v>85</v>
      </c>
      <c r="C40" s="16"/>
      <c r="D40" s="37"/>
      <c r="E40" s="37"/>
      <c r="F40" s="885"/>
      <c r="G40" s="885"/>
      <c r="H40" s="885"/>
      <c r="I40" s="885"/>
      <c r="J40" s="885"/>
      <c r="K40" s="899"/>
      <c r="L40" s="885"/>
    </row>
    <row r="41" spans="1:18" s="161" customFormat="1" ht="15" customHeight="1">
      <c r="A41" s="37"/>
      <c r="B41" s="159" t="s">
        <v>86</v>
      </c>
      <c r="C41" s="38"/>
      <c r="D41" s="37"/>
      <c r="E41" s="37"/>
      <c r="F41" s="885"/>
      <c r="G41" s="885"/>
      <c r="H41" s="885"/>
      <c r="I41" s="885"/>
      <c r="J41" s="885"/>
      <c r="K41" s="899"/>
      <c r="L41" s="885"/>
    </row>
    <row r="42" spans="1:18" s="161" customFormat="1" ht="8.1" customHeight="1">
      <c r="A42" s="37"/>
      <c r="B42" s="159"/>
      <c r="C42" s="38"/>
      <c r="D42" s="37"/>
      <c r="E42" s="37"/>
      <c r="F42" s="885"/>
      <c r="G42" s="885"/>
      <c r="H42" s="885"/>
      <c r="I42" s="885"/>
      <c r="J42" s="885"/>
      <c r="K42" s="899"/>
      <c r="L42" s="885"/>
    </row>
    <row r="43" spans="1:18" s="161" customFormat="1" ht="15" customHeight="1">
      <c r="A43" s="625" t="s">
        <v>181</v>
      </c>
      <c r="B43" s="624" t="s">
        <v>87</v>
      </c>
      <c r="C43" s="39"/>
      <c r="D43" s="37"/>
      <c r="E43" s="37"/>
      <c r="F43" s="885"/>
      <c r="G43" s="885"/>
      <c r="H43" s="885"/>
      <c r="I43" s="885"/>
      <c r="J43" s="885"/>
      <c r="K43" s="899"/>
      <c r="L43" s="885"/>
    </row>
    <row r="44" spans="1:18" s="161" customFormat="1" ht="15" customHeight="1">
      <c r="A44" s="37"/>
      <c r="B44" s="626" t="s">
        <v>126</v>
      </c>
      <c r="C44" s="39"/>
      <c r="D44" s="37"/>
      <c r="E44" s="37"/>
      <c r="F44" s="885"/>
      <c r="G44" s="885"/>
      <c r="H44" s="885"/>
      <c r="I44" s="885"/>
      <c r="J44" s="885"/>
      <c r="K44" s="899"/>
      <c r="L44" s="885"/>
    </row>
    <row r="45" spans="1:18" s="161" customFormat="1" ht="8.1" customHeight="1">
      <c r="A45" s="37"/>
      <c r="B45" s="626"/>
      <c r="C45" s="39"/>
      <c r="D45" s="37"/>
      <c r="E45" s="37"/>
      <c r="F45" s="885"/>
      <c r="G45" s="885"/>
      <c r="H45" s="885"/>
      <c r="I45" s="885"/>
      <c r="J45" s="885"/>
      <c r="K45" s="899"/>
      <c r="L45" s="885"/>
    </row>
    <row r="46" spans="1:18" s="161" customFormat="1" ht="15" customHeight="1">
      <c r="A46" s="625" t="s">
        <v>182</v>
      </c>
      <c r="B46" s="624" t="s">
        <v>88</v>
      </c>
      <c r="C46" s="39"/>
      <c r="D46" s="37"/>
      <c r="E46" s="37"/>
      <c r="F46" s="885"/>
      <c r="G46" s="885"/>
      <c r="H46" s="885"/>
      <c r="I46" s="885"/>
      <c r="J46" s="885"/>
      <c r="K46" s="899"/>
      <c r="L46" s="885"/>
    </row>
    <row r="47" spans="1:18" s="161" customFormat="1" ht="15" customHeight="1">
      <c r="A47" s="37"/>
      <c r="B47" s="626" t="s">
        <v>127</v>
      </c>
      <c r="C47" s="39"/>
      <c r="D47" s="37"/>
      <c r="E47" s="37"/>
      <c r="F47" s="885"/>
      <c r="G47" s="885"/>
      <c r="H47" s="886"/>
      <c r="I47" s="885"/>
      <c r="J47" s="885"/>
      <c r="K47" s="899"/>
      <c r="L47" s="885"/>
    </row>
    <row r="48" spans="1:18" ht="7.5" customHeight="1">
      <c r="A48" s="461"/>
      <c r="B48" s="37"/>
      <c r="C48" s="37"/>
      <c r="D48" s="37"/>
    </row>
    <row r="49" spans="1:4" ht="15" customHeight="1">
      <c r="A49" s="625" t="s">
        <v>263</v>
      </c>
      <c r="B49" s="624" t="s">
        <v>388</v>
      </c>
      <c r="C49" s="37"/>
      <c r="D49" s="37"/>
    </row>
    <row r="50" spans="1:4" ht="15" customHeight="1">
      <c r="A50" s="461"/>
      <c r="B50" s="626" t="s">
        <v>389</v>
      </c>
      <c r="C50" s="37"/>
      <c r="D50" s="37"/>
    </row>
    <row r="51" spans="1:4" ht="7.9" customHeight="1">
      <c r="A51" s="461"/>
      <c r="B51" s="627"/>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5" customWidth="1"/>
    <col min="2" max="3" width="11.7109375" style="161" customWidth="1"/>
    <col min="4" max="4" width="12" style="161" customWidth="1"/>
    <col min="5" max="5" width="6.7109375" style="161" customWidth="1"/>
    <col min="6" max="10" width="11.7109375" style="633" customWidth="1"/>
    <col min="11" max="11" width="6.7109375" style="887" customWidth="1"/>
    <col min="12" max="12" width="11.7109375" style="633" customWidth="1"/>
    <col min="13" max="13" width="1.7109375" style="161" customWidth="1"/>
    <col min="14" max="16384" width="9.140625" style="161"/>
  </cols>
  <sheetData>
    <row r="1" spans="1:17" ht="8.1" customHeight="1"/>
    <row r="2" spans="1:17" ht="8.1" customHeight="1"/>
    <row r="3" spans="1:17" ht="16.350000000000001" customHeight="1">
      <c r="A3" s="161"/>
      <c r="B3" s="96" t="s">
        <v>107</v>
      </c>
      <c r="C3" s="41" t="s">
        <v>516</v>
      </c>
      <c r="D3" s="41"/>
      <c r="E3" s="41"/>
      <c r="F3" s="96"/>
      <c r="G3" s="96"/>
      <c r="H3" s="96"/>
      <c r="I3" s="96"/>
      <c r="J3" s="96"/>
      <c r="K3" s="888"/>
      <c r="L3" s="96"/>
    </row>
    <row r="4" spans="1:17" ht="16.350000000000001" customHeight="1">
      <c r="A4" s="161"/>
      <c r="B4" s="97" t="s">
        <v>108</v>
      </c>
      <c r="C4" s="42" t="s">
        <v>517</v>
      </c>
      <c r="D4" s="42"/>
      <c r="E4" s="42"/>
      <c r="F4" s="96"/>
      <c r="G4" s="96"/>
      <c r="H4" s="96"/>
      <c r="I4" s="96"/>
      <c r="J4" s="96"/>
      <c r="K4" s="889"/>
      <c r="L4" s="96"/>
    </row>
    <row r="5" spans="1:17" ht="13.15" customHeight="1" thickBot="1">
      <c r="A5" s="2"/>
      <c r="B5" s="2"/>
      <c r="C5" s="2"/>
      <c r="D5" s="2"/>
      <c r="E5" s="2"/>
      <c r="F5" s="3"/>
      <c r="G5" s="3"/>
      <c r="H5" s="3"/>
      <c r="I5" s="3"/>
      <c r="J5" s="3"/>
      <c r="K5" s="890"/>
      <c r="L5" s="3"/>
    </row>
    <row r="6" spans="1:17" s="1" customFormat="1" ht="42.95" customHeight="1" thickBot="1">
      <c r="A6" s="391"/>
      <c r="B6" s="959" t="s">
        <v>385</v>
      </c>
      <c r="C6" s="959"/>
      <c r="D6" s="959"/>
      <c r="E6" s="959"/>
      <c r="F6" s="171"/>
      <c r="G6" s="171"/>
      <c r="H6" s="171"/>
      <c r="I6" s="171"/>
      <c r="J6" s="171"/>
      <c r="K6" s="891"/>
      <c r="L6" s="284" t="s">
        <v>494</v>
      </c>
      <c r="M6" s="391"/>
    </row>
    <row r="7" spans="1:17" s="1" customFormat="1" ht="16.350000000000001" customHeight="1">
      <c r="B7" s="4"/>
      <c r="C7" s="4"/>
      <c r="D7" s="4"/>
      <c r="E7" s="4"/>
      <c r="F7" s="807"/>
      <c r="G7" s="807"/>
      <c r="H7" s="807"/>
      <c r="I7" s="807"/>
      <c r="J7" s="807"/>
      <c r="K7" s="892"/>
      <c r="L7" s="807"/>
    </row>
    <row r="8" spans="1:17" s="1" customFormat="1" ht="15" customHeight="1">
      <c r="B8" s="5" t="s">
        <v>132</v>
      </c>
      <c r="C8" s="4"/>
      <c r="D8" s="4"/>
      <c r="E8" s="6"/>
      <c r="F8" s="879"/>
      <c r="G8" s="879"/>
      <c r="H8" s="879"/>
      <c r="I8" s="879"/>
      <c r="J8" s="879"/>
      <c r="K8" s="893">
        <v>2018</v>
      </c>
      <c r="L8" s="880">
        <v>242</v>
      </c>
    </row>
    <row r="9" spans="1:17" s="1" customFormat="1" ht="15" customHeight="1">
      <c r="B9" s="7" t="s">
        <v>133</v>
      </c>
      <c r="C9" s="4"/>
      <c r="D9" s="4"/>
      <c r="E9" s="6"/>
      <c r="F9" s="879"/>
      <c r="G9" s="879"/>
      <c r="H9" s="879"/>
      <c r="I9" s="879"/>
      <c r="J9" s="879"/>
      <c r="K9" s="893">
        <v>2019</v>
      </c>
      <c r="L9" s="880">
        <v>426</v>
      </c>
    </row>
    <row r="10" spans="1:17" s="1" customFormat="1" ht="15" customHeight="1">
      <c r="B10" s="7"/>
      <c r="C10" s="4"/>
      <c r="D10" s="4"/>
      <c r="E10" s="6"/>
      <c r="F10" s="879"/>
      <c r="G10" s="879"/>
      <c r="H10" s="879"/>
      <c r="I10" s="879"/>
      <c r="J10" s="879"/>
      <c r="K10" s="893">
        <v>2020</v>
      </c>
      <c r="L10" s="880">
        <v>461</v>
      </c>
    </row>
    <row r="11" spans="1:17" s="1" customFormat="1" ht="8.1" customHeight="1">
      <c r="B11" s="4"/>
      <c r="C11" s="4"/>
      <c r="D11" s="4"/>
      <c r="E11" s="4"/>
      <c r="F11" s="879"/>
      <c r="G11" s="879"/>
      <c r="H11" s="879"/>
      <c r="I11" s="879"/>
      <c r="J11" s="879"/>
      <c r="K11" s="904"/>
      <c r="L11" s="879"/>
    </row>
    <row r="12" spans="1:17" s="1" customFormat="1" ht="15" customHeight="1">
      <c r="B12" s="10" t="s">
        <v>134</v>
      </c>
      <c r="C12" s="8"/>
      <c r="D12" s="8"/>
      <c r="E12" s="6"/>
      <c r="F12" s="879"/>
      <c r="G12" s="879"/>
      <c r="H12" s="879"/>
      <c r="I12" s="879"/>
      <c r="J12" s="879"/>
      <c r="K12" s="893">
        <v>2018</v>
      </c>
      <c r="L12" s="879">
        <v>82</v>
      </c>
    </row>
    <row r="13" spans="1:17" s="1" customFormat="1" ht="15" customHeight="1">
      <c r="B13" s="290" t="s">
        <v>135</v>
      </c>
      <c r="C13" s="9"/>
      <c r="D13" s="9"/>
      <c r="E13" s="6"/>
      <c r="F13" s="879"/>
      <c r="G13" s="879"/>
      <c r="H13" s="879"/>
      <c r="I13" s="879"/>
      <c r="J13" s="879"/>
      <c r="K13" s="893">
        <v>2019</v>
      </c>
      <c r="L13" s="879">
        <v>120</v>
      </c>
    </row>
    <row r="14" spans="1:17" s="1" customFormat="1" ht="15" customHeight="1">
      <c r="B14" s="7"/>
      <c r="C14" s="9"/>
      <c r="D14" s="9"/>
      <c r="E14" s="6"/>
      <c r="F14" s="879"/>
      <c r="G14" s="879"/>
      <c r="H14" s="879"/>
      <c r="I14" s="879"/>
      <c r="J14" s="879"/>
      <c r="K14" s="893">
        <v>2020</v>
      </c>
      <c r="L14" s="879">
        <v>179</v>
      </c>
    </row>
    <row r="15" spans="1:17" s="1" customFormat="1" ht="8.1" customHeight="1">
      <c r="B15" s="7"/>
      <c r="C15" s="9"/>
      <c r="D15" s="9"/>
      <c r="E15" s="34"/>
      <c r="F15" s="879"/>
      <c r="G15" s="879"/>
      <c r="H15" s="879"/>
      <c r="I15" s="879"/>
      <c r="J15" s="879"/>
      <c r="K15" s="894"/>
      <c r="L15" s="879"/>
    </row>
    <row r="16" spans="1:17" s="1" customFormat="1" ht="15" customHeight="1">
      <c r="B16" s="618" t="s">
        <v>454</v>
      </c>
      <c r="C16" s="628"/>
      <c r="D16" s="9"/>
      <c r="E16" s="6"/>
      <c r="F16" s="879"/>
      <c r="G16" s="879"/>
      <c r="H16" s="879"/>
      <c r="I16" s="879"/>
      <c r="J16" s="879"/>
      <c r="K16" s="893">
        <v>2018</v>
      </c>
      <c r="L16" s="879">
        <v>62</v>
      </c>
      <c r="O16" s="619"/>
      <c r="P16" s="619"/>
      <c r="Q16" s="619"/>
    </row>
    <row r="17" spans="1:18" s="1" customFormat="1" ht="15" customHeight="1">
      <c r="B17" s="290"/>
      <c r="C17" s="628"/>
      <c r="D17" s="9"/>
      <c r="E17" s="6"/>
      <c r="F17" s="879"/>
      <c r="G17" s="879"/>
      <c r="H17" s="879"/>
      <c r="I17" s="879"/>
      <c r="J17" s="879"/>
      <c r="K17" s="893">
        <v>2019</v>
      </c>
      <c r="L17" s="879">
        <v>77</v>
      </c>
      <c r="O17" s="619"/>
      <c r="P17" s="619"/>
      <c r="Q17" s="619"/>
      <c r="R17" s="120"/>
    </row>
    <row r="18" spans="1:18" s="1" customFormat="1" ht="15" customHeight="1">
      <c r="B18" s="290"/>
      <c r="C18" s="628"/>
      <c r="D18" s="9"/>
      <c r="E18" s="6"/>
      <c r="F18" s="900"/>
      <c r="G18" s="900"/>
      <c r="H18" s="900"/>
      <c r="I18" s="900"/>
      <c r="J18" s="900"/>
      <c r="K18" s="893">
        <v>2020</v>
      </c>
      <c r="L18" s="900">
        <v>119</v>
      </c>
      <c r="O18" s="619"/>
      <c r="P18" s="619"/>
      <c r="Q18" s="619"/>
      <c r="R18" s="617"/>
    </row>
    <row r="19" spans="1:18" s="1" customFormat="1" ht="8.1" customHeight="1">
      <c r="B19" s="623"/>
      <c r="C19" s="628"/>
      <c r="D19" s="9"/>
      <c r="E19" s="9"/>
      <c r="F19" s="879"/>
      <c r="G19" s="879"/>
      <c r="H19" s="879"/>
      <c r="I19" s="879"/>
      <c r="J19" s="879"/>
      <c r="K19" s="895"/>
      <c r="L19" s="879"/>
      <c r="O19" s="619"/>
      <c r="P19" s="619"/>
      <c r="Q19" s="619"/>
      <c r="R19" s="145"/>
    </row>
    <row r="20" spans="1:18" s="1" customFormat="1" ht="15" customHeight="1">
      <c r="B20" s="618" t="s">
        <v>390</v>
      </c>
      <c r="C20" s="628"/>
      <c r="D20" s="9"/>
      <c r="E20" s="6"/>
      <c r="F20" s="879"/>
      <c r="G20" s="879"/>
      <c r="H20" s="879"/>
      <c r="I20" s="879"/>
      <c r="J20" s="879"/>
      <c r="K20" s="893">
        <v>2018</v>
      </c>
      <c r="L20" s="879" t="s">
        <v>496</v>
      </c>
      <c r="O20" s="621"/>
      <c r="P20" s="621"/>
      <c r="Q20" s="621"/>
      <c r="R20" s="145"/>
    </row>
    <row r="21" spans="1:18" s="1" customFormat="1" ht="15" customHeight="1">
      <c r="B21" s="290"/>
      <c r="C21" s="628"/>
      <c r="D21" s="9"/>
      <c r="E21" s="6"/>
      <c r="F21" s="879"/>
      <c r="G21" s="879"/>
      <c r="H21" s="879"/>
      <c r="I21" s="879"/>
      <c r="J21" s="879"/>
      <c r="K21" s="893">
        <v>2019</v>
      </c>
      <c r="L21" s="879">
        <v>4</v>
      </c>
      <c r="O21" s="619"/>
      <c r="P21" s="619"/>
      <c r="Q21" s="619"/>
      <c r="R21" s="617"/>
    </row>
    <row r="22" spans="1:18" s="1" customFormat="1" ht="15" customHeight="1">
      <c r="B22" s="290"/>
      <c r="C22" s="628"/>
      <c r="D22" s="9"/>
      <c r="E22" s="6"/>
      <c r="F22" s="879"/>
      <c r="G22" s="879"/>
      <c r="H22" s="879"/>
      <c r="I22" s="879"/>
      <c r="J22" s="879"/>
      <c r="K22" s="893">
        <v>2020</v>
      </c>
      <c r="L22" s="879">
        <v>9</v>
      </c>
      <c r="O22" s="619"/>
      <c r="P22" s="619"/>
      <c r="Q22" s="619"/>
      <c r="R22" s="617"/>
    </row>
    <row r="23" spans="1:18" s="1" customFormat="1" ht="8.1" customHeight="1">
      <c r="B23" s="290"/>
      <c r="C23" s="628"/>
      <c r="D23" s="9"/>
      <c r="E23" s="6"/>
      <c r="F23" s="879"/>
      <c r="G23" s="879"/>
      <c r="H23" s="879"/>
      <c r="I23" s="879"/>
      <c r="J23" s="879"/>
      <c r="K23" s="893"/>
      <c r="L23" s="879"/>
      <c r="O23" s="619"/>
      <c r="P23" s="619"/>
      <c r="Q23" s="619"/>
      <c r="R23" s="145"/>
    </row>
    <row r="24" spans="1:18" s="1" customFormat="1" ht="15" customHeight="1">
      <c r="B24" s="629" t="s">
        <v>451</v>
      </c>
      <c r="C24" s="628"/>
      <c r="D24" s="9"/>
      <c r="E24" s="6"/>
      <c r="F24" s="879"/>
      <c r="G24" s="879"/>
      <c r="H24" s="879"/>
      <c r="I24" s="879"/>
      <c r="J24" s="879"/>
      <c r="K24" s="893">
        <v>2018</v>
      </c>
      <c r="L24" s="879">
        <v>16</v>
      </c>
      <c r="O24" s="619"/>
      <c r="P24" s="619"/>
      <c r="Q24" s="619"/>
      <c r="R24" s="617"/>
    </row>
    <row r="25" spans="1:18" s="1" customFormat="1" ht="15" customHeight="1">
      <c r="B25" s="111"/>
      <c r="C25" s="628"/>
      <c r="D25" s="9"/>
      <c r="E25" s="6"/>
      <c r="F25" s="879"/>
      <c r="G25" s="879"/>
      <c r="H25" s="879"/>
      <c r="I25" s="879"/>
      <c r="J25" s="879"/>
      <c r="K25" s="893">
        <v>2019</v>
      </c>
      <c r="L25" s="879">
        <v>36</v>
      </c>
      <c r="O25" s="621"/>
      <c r="P25" s="621"/>
      <c r="Q25" s="621"/>
      <c r="R25" s="617"/>
    </row>
    <row r="26" spans="1:18" s="1" customFormat="1" ht="15" customHeight="1">
      <c r="B26" s="630"/>
      <c r="C26" s="628"/>
      <c r="D26" s="9"/>
      <c r="E26" s="6"/>
      <c r="F26" s="879"/>
      <c r="G26" s="879"/>
      <c r="H26" s="879"/>
      <c r="I26" s="879"/>
      <c r="J26" s="879"/>
      <c r="K26" s="893">
        <v>2020</v>
      </c>
      <c r="L26" s="879">
        <v>47</v>
      </c>
      <c r="O26" s="619"/>
      <c r="P26" s="619"/>
      <c r="Q26" s="619"/>
      <c r="R26" s="617"/>
    </row>
    <row r="27" spans="1:18" s="1" customFormat="1" ht="8.1" customHeight="1">
      <c r="B27" s="630"/>
      <c r="C27" s="628"/>
      <c r="D27" s="9"/>
      <c r="E27" s="6"/>
      <c r="F27" s="879"/>
      <c r="G27" s="879"/>
      <c r="H27" s="879"/>
      <c r="I27" s="879"/>
      <c r="J27" s="879"/>
      <c r="K27" s="893"/>
      <c r="L27" s="879"/>
      <c r="O27" s="621"/>
      <c r="P27" s="621"/>
      <c r="Q27" s="621"/>
      <c r="R27" s="617"/>
    </row>
    <row r="28" spans="1:18" s="1" customFormat="1" ht="15" customHeight="1">
      <c r="B28" s="618" t="s">
        <v>391</v>
      </c>
      <c r="C28" s="628"/>
      <c r="D28" s="9"/>
      <c r="E28" s="6"/>
      <c r="F28" s="879"/>
      <c r="G28" s="879"/>
      <c r="H28" s="879"/>
      <c r="I28" s="879"/>
      <c r="J28" s="879"/>
      <c r="K28" s="893">
        <v>2018</v>
      </c>
      <c r="L28" s="879">
        <v>4</v>
      </c>
    </row>
    <row r="29" spans="1:18" s="1" customFormat="1" ht="15" customHeight="1">
      <c r="B29" s="4"/>
      <c r="C29" s="9"/>
      <c r="D29" s="9"/>
      <c r="E29" s="6"/>
      <c r="F29" s="879"/>
      <c r="G29" s="879"/>
      <c r="H29" s="879"/>
      <c r="I29" s="879"/>
      <c r="J29" s="879"/>
      <c r="K29" s="893">
        <v>2019</v>
      </c>
      <c r="L29" s="879">
        <v>3</v>
      </c>
    </row>
    <row r="30" spans="1:18" s="1" customFormat="1" ht="15" customHeight="1">
      <c r="B30" s="4"/>
      <c r="C30" s="9"/>
      <c r="D30" s="9"/>
      <c r="E30" s="6"/>
      <c r="F30" s="879"/>
      <c r="G30" s="879"/>
      <c r="H30" s="879"/>
      <c r="I30" s="879"/>
      <c r="J30" s="879"/>
      <c r="K30" s="893">
        <v>2020</v>
      </c>
      <c r="L30" s="879">
        <v>4</v>
      </c>
    </row>
    <row r="31" spans="1:18" s="1" customFormat="1" ht="8.1" customHeight="1">
      <c r="A31" s="631"/>
      <c r="B31" s="631"/>
      <c r="C31" s="631"/>
      <c r="D31" s="631"/>
      <c r="E31" s="631"/>
      <c r="F31" s="879"/>
      <c r="G31" s="879"/>
      <c r="H31" s="879"/>
      <c r="I31" s="879"/>
      <c r="J31" s="879"/>
      <c r="K31" s="902"/>
      <c r="L31" s="879"/>
    </row>
    <row r="32" spans="1:18" s="1" customFormat="1" ht="15" customHeight="1">
      <c r="B32" s="10" t="s">
        <v>33</v>
      </c>
      <c r="C32" s="11"/>
      <c r="D32" s="11"/>
      <c r="E32" s="6"/>
      <c r="F32" s="879"/>
      <c r="G32" s="879"/>
      <c r="H32" s="879"/>
      <c r="I32" s="879"/>
      <c r="J32" s="879"/>
      <c r="K32" s="893">
        <v>2018</v>
      </c>
      <c r="L32" s="879">
        <v>160</v>
      </c>
    </row>
    <row r="33" spans="2:18" s="1" customFormat="1" ht="15" customHeight="1">
      <c r="B33" s="290" t="s">
        <v>93</v>
      </c>
      <c r="C33" s="9"/>
      <c r="D33" s="9"/>
      <c r="E33" s="6"/>
      <c r="F33" s="879"/>
      <c r="G33" s="879"/>
      <c r="H33" s="879"/>
      <c r="I33" s="879"/>
      <c r="J33" s="879"/>
      <c r="K33" s="893">
        <v>2019</v>
      </c>
      <c r="L33" s="879">
        <v>306</v>
      </c>
    </row>
    <row r="34" spans="2:18" s="1" customFormat="1" ht="15" customHeight="1">
      <c r="B34" s="4"/>
      <c r="C34" s="9"/>
      <c r="D34" s="9"/>
      <c r="E34" s="6"/>
      <c r="F34" s="879"/>
      <c r="G34" s="879"/>
      <c r="H34" s="879"/>
      <c r="I34" s="879"/>
      <c r="J34" s="879"/>
      <c r="K34" s="893">
        <v>2020</v>
      </c>
      <c r="L34" s="879">
        <v>282</v>
      </c>
    </row>
    <row r="35" spans="2:18" s="1" customFormat="1" ht="8.1" customHeight="1">
      <c r="B35" s="4"/>
      <c r="C35" s="9"/>
      <c r="D35" s="9"/>
      <c r="E35" s="9"/>
      <c r="F35" s="879"/>
      <c r="G35" s="879"/>
      <c r="H35" s="879"/>
      <c r="I35" s="879"/>
      <c r="J35" s="879"/>
      <c r="K35" s="895"/>
      <c r="L35" s="879"/>
    </row>
    <row r="36" spans="2:18" s="1" customFormat="1" ht="15" customHeight="1">
      <c r="B36" s="618" t="s">
        <v>454</v>
      </c>
      <c r="C36" s="9"/>
      <c r="D36" s="9"/>
      <c r="E36" s="6"/>
      <c r="F36" s="879"/>
      <c r="G36" s="879"/>
      <c r="H36" s="879"/>
      <c r="I36" s="879"/>
      <c r="J36" s="879"/>
      <c r="K36" s="893">
        <v>2018</v>
      </c>
      <c r="L36" s="879">
        <v>117</v>
      </c>
      <c r="O36" s="617"/>
      <c r="P36" s="617"/>
      <c r="Q36" s="617"/>
      <c r="R36" s="617"/>
    </row>
    <row r="37" spans="2:18" s="1" customFormat="1" ht="15" customHeight="1">
      <c r="B37" s="290"/>
      <c r="C37" s="9"/>
      <c r="D37" s="9"/>
      <c r="E37" s="6"/>
      <c r="F37" s="879"/>
      <c r="G37" s="879"/>
      <c r="H37" s="879"/>
      <c r="I37" s="879"/>
      <c r="J37" s="879"/>
      <c r="K37" s="893">
        <v>2019</v>
      </c>
      <c r="L37" s="879">
        <v>189</v>
      </c>
      <c r="O37" s="617"/>
      <c r="P37" s="617"/>
      <c r="Q37" s="617"/>
      <c r="R37" s="617"/>
    </row>
    <row r="38" spans="2:18" s="1" customFormat="1" ht="15" customHeight="1">
      <c r="B38" s="290"/>
      <c r="C38" s="9"/>
      <c r="D38" s="9"/>
      <c r="E38" s="6"/>
      <c r="F38" s="900"/>
      <c r="G38" s="900"/>
      <c r="H38" s="900"/>
      <c r="I38" s="900"/>
      <c r="J38" s="900"/>
      <c r="K38" s="893">
        <v>2020</v>
      </c>
      <c r="L38" s="900">
        <v>166</v>
      </c>
      <c r="O38" s="522"/>
      <c r="P38" s="619"/>
      <c r="Q38" s="619"/>
      <c r="R38" s="522"/>
    </row>
    <row r="39" spans="2:18" s="1" customFormat="1" ht="8.1" customHeight="1">
      <c r="B39" s="623"/>
      <c r="C39" s="9"/>
      <c r="D39" s="9"/>
      <c r="E39" s="9"/>
      <c r="F39" s="879"/>
      <c r="G39" s="879"/>
      <c r="H39" s="879"/>
      <c r="I39" s="879"/>
      <c r="J39" s="879"/>
      <c r="K39" s="895"/>
      <c r="L39" s="879"/>
      <c r="O39" s="522"/>
      <c r="P39" s="619"/>
      <c r="Q39" s="619"/>
      <c r="R39" s="522"/>
    </row>
    <row r="40" spans="2:18" s="1" customFormat="1" ht="15" customHeight="1">
      <c r="B40" s="618" t="s">
        <v>390</v>
      </c>
      <c r="C40" s="9"/>
      <c r="D40" s="9"/>
      <c r="E40" s="6"/>
      <c r="F40" s="879"/>
      <c r="G40" s="879"/>
      <c r="H40" s="879"/>
      <c r="I40" s="879"/>
      <c r="J40" s="879"/>
      <c r="K40" s="893">
        <v>2018</v>
      </c>
      <c r="L40" s="879" t="s">
        <v>496</v>
      </c>
      <c r="O40" s="522"/>
      <c r="P40" s="619"/>
      <c r="Q40" s="619"/>
      <c r="R40" s="522"/>
    </row>
    <row r="41" spans="2:18" s="1" customFormat="1" ht="15" customHeight="1">
      <c r="B41" s="290"/>
      <c r="C41" s="9"/>
      <c r="D41" s="9"/>
      <c r="E41" s="6"/>
      <c r="F41" s="879"/>
      <c r="G41" s="879"/>
      <c r="H41" s="879"/>
      <c r="I41" s="879"/>
      <c r="J41" s="879"/>
      <c r="K41" s="893">
        <v>2019</v>
      </c>
      <c r="L41" s="879">
        <v>25</v>
      </c>
      <c r="O41" s="522"/>
      <c r="P41" s="619"/>
      <c r="Q41" s="619"/>
      <c r="R41" s="522"/>
    </row>
    <row r="42" spans="2:18" s="1" customFormat="1" ht="15" customHeight="1">
      <c r="B42" s="290"/>
      <c r="C42" s="9"/>
      <c r="D42" s="9"/>
      <c r="E42" s="6"/>
      <c r="F42" s="900"/>
      <c r="G42" s="900"/>
      <c r="H42" s="900"/>
      <c r="I42" s="900"/>
      <c r="J42" s="900"/>
      <c r="K42" s="893">
        <v>2020</v>
      </c>
      <c r="L42" s="900">
        <v>22</v>
      </c>
      <c r="O42" s="522"/>
      <c r="P42" s="619"/>
      <c r="Q42" s="619"/>
      <c r="R42" s="617"/>
    </row>
    <row r="43" spans="2:18" s="1" customFormat="1" ht="8.1" customHeight="1">
      <c r="B43" s="290"/>
      <c r="C43" s="9"/>
      <c r="D43" s="9"/>
      <c r="F43" s="879"/>
      <c r="G43" s="879"/>
      <c r="H43" s="879"/>
      <c r="I43" s="879"/>
      <c r="J43" s="879"/>
      <c r="K43" s="896"/>
      <c r="L43" s="879"/>
      <c r="O43" s="522"/>
      <c r="P43" s="619"/>
      <c r="Q43" s="619"/>
      <c r="R43" s="617"/>
    </row>
    <row r="44" spans="2:18" s="1" customFormat="1" ht="15" customHeight="1">
      <c r="B44" s="618" t="s">
        <v>450</v>
      </c>
      <c r="C44" s="9"/>
      <c r="D44" s="9"/>
      <c r="E44" s="6"/>
      <c r="F44" s="879"/>
      <c r="G44" s="879"/>
      <c r="H44" s="879"/>
      <c r="I44" s="879"/>
      <c r="J44" s="879"/>
      <c r="K44" s="893">
        <v>2018</v>
      </c>
      <c r="L44" s="879">
        <v>35</v>
      </c>
      <c r="O44" s="522"/>
      <c r="P44" s="619"/>
      <c r="Q44" s="619"/>
      <c r="R44" s="617"/>
    </row>
    <row r="45" spans="2:18" s="1" customFormat="1" ht="15" customHeight="1">
      <c r="B45" s="111"/>
      <c r="C45" s="9"/>
      <c r="D45" s="9"/>
      <c r="E45" s="6"/>
      <c r="F45" s="879"/>
      <c r="G45" s="879"/>
      <c r="H45" s="879"/>
      <c r="I45" s="879"/>
      <c r="J45" s="879"/>
      <c r="K45" s="893">
        <v>2019</v>
      </c>
      <c r="L45" s="879">
        <v>85</v>
      </c>
      <c r="O45" s="522"/>
      <c r="P45" s="619"/>
      <c r="Q45" s="619"/>
      <c r="R45" s="617"/>
    </row>
    <row r="46" spans="2:18" s="1" customFormat="1" ht="15" customHeight="1">
      <c r="B46" s="630"/>
      <c r="C46" s="9"/>
      <c r="D46" s="9"/>
      <c r="E46" s="6"/>
      <c r="F46" s="879"/>
      <c r="G46" s="879"/>
      <c r="H46" s="879"/>
      <c r="I46" s="879"/>
      <c r="J46" s="879"/>
      <c r="K46" s="893">
        <v>2020</v>
      </c>
      <c r="L46" s="879">
        <v>86</v>
      </c>
      <c r="O46" s="522"/>
      <c r="P46" s="621"/>
      <c r="Q46" s="621"/>
      <c r="R46" s="617"/>
    </row>
    <row r="47" spans="2:18" s="1" customFormat="1" ht="8.1" customHeight="1">
      <c r="B47" s="630"/>
      <c r="C47" s="9"/>
      <c r="D47" s="9"/>
      <c r="F47" s="879"/>
      <c r="G47" s="879"/>
      <c r="H47" s="879"/>
      <c r="I47" s="879"/>
      <c r="J47" s="879"/>
      <c r="K47" s="896"/>
      <c r="L47" s="879"/>
      <c r="O47" s="617"/>
      <c r="P47" s="617"/>
      <c r="Q47" s="617"/>
      <c r="R47" s="617"/>
    </row>
    <row r="48" spans="2:18" s="1" customFormat="1" ht="15" customHeight="1">
      <c r="B48" s="618" t="s">
        <v>391</v>
      </c>
      <c r="C48" s="9"/>
      <c r="D48" s="9"/>
      <c r="E48" s="6"/>
      <c r="F48" s="879"/>
      <c r="G48" s="879"/>
      <c r="H48" s="879"/>
      <c r="I48" s="879"/>
      <c r="J48" s="879"/>
      <c r="K48" s="893">
        <v>2018</v>
      </c>
      <c r="L48" s="879">
        <v>8</v>
      </c>
      <c r="O48" s="617"/>
      <c r="P48" s="617"/>
      <c r="Q48" s="617"/>
      <c r="R48" s="617"/>
    </row>
    <row r="49" spans="1:16380" s="1" customFormat="1" ht="15" customHeight="1">
      <c r="B49" s="10"/>
      <c r="C49" s="9"/>
      <c r="D49" s="9"/>
      <c r="E49" s="6"/>
      <c r="F49" s="879"/>
      <c r="G49" s="879"/>
      <c r="H49" s="879"/>
      <c r="I49" s="879"/>
      <c r="J49" s="879"/>
      <c r="K49" s="893">
        <v>2019</v>
      </c>
      <c r="L49" s="879">
        <v>7</v>
      </c>
    </row>
    <row r="50" spans="1:16380" s="1" customFormat="1" ht="15" customHeight="1">
      <c r="B50" s="10"/>
      <c r="C50" s="9"/>
      <c r="D50" s="9"/>
      <c r="E50" s="6"/>
      <c r="F50" s="879"/>
      <c r="G50" s="879"/>
      <c r="H50" s="879"/>
      <c r="I50" s="879"/>
      <c r="J50" s="879"/>
      <c r="K50" s="893">
        <v>2020</v>
      </c>
      <c r="L50" s="879">
        <v>8</v>
      </c>
    </row>
    <row r="51" spans="1:16380" s="1" customFormat="1" ht="8.1" customHeight="1" thickBot="1">
      <c r="A51" s="13"/>
      <c r="B51" s="13"/>
      <c r="C51" s="13"/>
      <c r="D51" s="13"/>
      <c r="E51" s="13"/>
      <c r="F51" s="811"/>
      <c r="G51" s="811"/>
      <c r="H51" s="811"/>
      <c r="I51" s="811"/>
      <c r="J51" s="811"/>
      <c r="K51" s="897"/>
      <c r="L51" s="811"/>
      <c r="M51" s="14"/>
    </row>
    <row r="52" spans="1:16380" ht="15" customHeight="1" thickTop="1">
      <c r="A52" s="37"/>
      <c r="B52" s="246"/>
      <c r="C52" s="246"/>
      <c r="D52" s="246"/>
      <c r="E52" s="37"/>
      <c r="F52" s="901"/>
      <c r="G52" s="901"/>
      <c r="H52" s="901"/>
      <c r="I52" s="901"/>
      <c r="J52" s="901"/>
      <c r="K52" s="899"/>
      <c r="L52" s="901"/>
      <c r="M52" s="128" t="s">
        <v>34</v>
      </c>
    </row>
    <row r="53" spans="1:16380" ht="15" customHeight="1">
      <c r="A53" s="37"/>
      <c r="B53" s="246"/>
      <c r="C53" s="246"/>
      <c r="D53" s="246"/>
      <c r="E53" s="246"/>
      <c r="F53" s="901"/>
      <c r="G53" s="901"/>
      <c r="H53" s="901"/>
      <c r="I53" s="901"/>
      <c r="J53" s="901"/>
      <c r="K53" s="903"/>
      <c r="L53" s="901"/>
      <c r="M53" s="20" t="s">
        <v>35</v>
      </c>
    </row>
    <row r="54" spans="1:16380" ht="15" customHeight="1">
      <c r="A54" s="632" t="s">
        <v>387</v>
      </c>
      <c r="B54" s="37"/>
      <c r="C54" s="37"/>
      <c r="D54" s="37"/>
      <c r="E54" s="37"/>
      <c r="F54" s="901"/>
      <c r="G54" s="901"/>
      <c r="H54" s="901"/>
      <c r="I54" s="901"/>
      <c r="J54" s="901"/>
      <c r="K54" s="899"/>
      <c r="L54" s="901"/>
      <c r="M54" s="37"/>
    </row>
    <row r="55" spans="1:16380" ht="15" customHeight="1">
      <c r="A55" s="625" t="s">
        <v>180</v>
      </c>
      <c r="B55" s="624" t="s">
        <v>87</v>
      </c>
      <c r="C55" s="36"/>
      <c r="D55" s="36"/>
      <c r="E55" s="37"/>
      <c r="F55" s="901"/>
      <c r="G55" s="901"/>
      <c r="H55" s="901"/>
      <c r="I55" s="901"/>
      <c r="J55" s="901"/>
      <c r="K55" s="899"/>
      <c r="L55" s="901"/>
      <c r="M55" s="37"/>
    </row>
    <row r="56" spans="1:16380" ht="15" customHeight="1">
      <c r="A56" s="37"/>
      <c r="B56" s="626" t="s">
        <v>126</v>
      </c>
      <c r="C56" s="36"/>
      <c r="D56" s="36"/>
      <c r="E56" s="37"/>
      <c r="F56" s="901"/>
      <c r="G56" s="901"/>
      <c r="H56" s="901"/>
      <c r="I56" s="901"/>
      <c r="J56" s="901"/>
      <c r="K56" s="899"/>
      <c r="L56" s="901"/>
      <c r="M56" s="37"/>
    </row>
    <row r="57" spans="1:16380" ht="8.1" customHeight="1">
      <c r="A57" s="37"/>
      <c r="B57" s="626"/>
      <c r="C57" s="36"/>
      <c r="D57" s="36"/>
      <c r="E57" s="37"/>
      <c r="F57" s="901"/>
      <c r="G57" s="901"/>
      <c r="H57" s="901"/>
      <c r="I57" s="901"/>
      <c r="J57" s="901"/>
      <c r="K57" s="899"/>
      <c r="L57" s="901"/>
      <c r="M57" s="37"/>
    </row>
    <row r="58" spans="1:16380" ht="15" customHeight="1">
      <c r="A58" s="625" t="s">
        <v>181</v>
      </c>
      <c r="B58" s="624" t="s">
        <v>88</v>
      </c>
      <c r="C58" s="36"/>
      <c r="D58" s="36"/>
      <c r="E58" s="37"/>
      <c r="F58" s="901"/>
      <c r="G58" s="901"/>
      <c r="H58" s="901"/>
      <c r="I58" s="901"/>
      <c r="J58" s="901"/>
      <c r="K58" s="899"/>
      <c r="L58" s="901"/>
      <c r="M58" s="37"/>
    </row>
    <row r="59" spans="1:16380" ht="15" customHeight="1">
      <c r="A59" s="37"/>
      <c r="B59" s="626" t="s">
        <v>127</v>
      </c>
      <c r="C59" s="40"/>
      <c r="D59" s="40"/>
      <c r="E59" s="37"/>
      <c r="F59" s="122"/>
      <c r="G59" s="122"/>
      <c r="H59" s="122"/>
      <c r="I59" s="122"/>
      <c r="J59" s="122"/>
      <c r="K59" s="899"/>
      <c r="L59" s="122"/>
      <c r="M59" s="37"/>
    </row>
    <row r="60" spans="1:16380" s="435" customFormat="1" ht="7.5" customHeight="1">
      <c r="A60" s="461"/>
      <c r="B60" s="37"/>
      <c r="C60" s="37"/>
      <c r="D60" s="37"/>
      <c r="E60" s="37"/>
      <c r="F60" s="885"/>
      <c r="G60" s="885"/>
      <c r="H60" s="885"/>
      <c r="I60" s="885"/>
      <c r="J60" s="885"/>
      <c r="K60" s="899"/>
      <c r="L60" s="885"/>
      <c r="M60" s="37"/>
      <c r="N60" s="161"/>
      <c r="O60" s="161"/>
      <c r="P60" s="161"/>
      <c r="Q60" s="161"/>
      <c r="R60" s="161"/>
      <c r="S60" s="161"/>
      <c r="T60" s="161"/>
      <c r="U60" s="161"/>
      <c r="V60" s="161"/>
      <c r="W60" s="161"/>
      <c r="X60" s="161"/>
      <c r="Y60" s="161"/>
      <c r="Z60" s="161"/>
      <c r="AA60" s="161"/>
      <c r="AB60" s="161"/>
      <c r="AC60" s="161"/>
      <c r="AD60" s="161"/>
      <c r="AE60" s="161"/>
      <c r="AF60" s="161"/>
      <c r="AG60" s="161"/>
      <c r="AH60" s="161"/>
      <c r="AI60" s="161"/>
      <c r="AJ60" s="161"/>
      <c r="AK60" s="161"/>
      <c r="AL60" s="161"/>
      <c r="AM60" s="161"/>
      <c r="AN60" s="161"/>
      <c r="AO60" s="161"/>
      <c r="AP60" s="161"/>
      <c r="AQ60" s="161"/>
      <c r="AR60" s="161"/>
      <c r="AS60" s="161"/>
      <c r="AT60" s="161"/>
      <c r="AU60" s="161"/>
      <c r="AV60" s="161"/>
      <c r="AW60" s="161"/>
      <c r="AX60" s="161"/>
      <c r="AY60" s="161"/>
      <c r="AZ60" s="161"/>
      <c r="BA60" s="161"/>
      <c r="BB60" s="161"/>
      <c r="BC60" s="161"/>
      <c r="BD60" s="161"/>
      <c r="BE60" s="161"/>
      <c r="BF60" s="161"/>
      <c r="BG60" s="161"/>
      <c r="BH60" s="161"/>
      <c r="BI60" s="161"/>
      <c r="BJ60" s="161"/>
      <c r="BK60" s="161"/>
      <c r="BL60" s="161"/>
      <c r="BM60" s="161"/>
      <c r="BN60" s="161"/>
      <c r="BO60" s="161"/>
      <c r="BP60" s="161"/>
      <c r="BQ60" s="161"/>
      <c r="BR60" s="161"/>
      <c r="BS60" s="161"/>
      <c r="BT60" s="161"/>
      <c r="BU60" s="161"/>
      <c r="BV60" s="161"/>
      <c r="BW60" s="161"/>
      <c r="BX60" s="161"/>
      <c r="BY60" s="161"/>
      <c r="BZ60" s="161"/>
      <c r="CA60" s="161"/>
      <c r="CB60" s="161"/>
      <c r="CC60" s="161"/>
      <c r="CD60" s="161"/>
      <c r="CE60" s="161"/>
      <c r="CF60" s="161"/>
      <c r="CG60" s="161"/>
      <c r="CH60" s="161"/>
      <c r="CI60" s="161"/>
      <c r="CJ60" s="161"/>
      <c r="CK60" s="161"/>
      <c r="CL60" s="161"/>
      <c r="CM60" s="161"/>
      <c r="CN60" s="161"/>
      <c r="CO60" s="161"/>
      <c r="CP60" s="161"/>
      <c r="CQ60" s="161"/>
      <c r="CR60" s="161"/>
      <c r="CS60" s="161"/>
      <c r="CT60" s="161"/>
      <c r="CU60" s="161"/>
      <c r="CV60" s="161"/>
      <c r="CW60" s="161"/>
      <c r="CX60" s="161"/>
      <c r="CY60" s="161"/>
      <c r="CZ60" s="161"/>
      <c r="DA60" s="161"/>
      <c r="DB60" s="161"/>
      <c r="DC60" s="161"/>
      <c r="DD60" s="161"/>
      <c r="DE60" s="161"/>
      <c r="DF60" s="161"/>
      <c r="DG60" s="161"/>
      <c r="DH60" s="161"/>
      <c r="DI60" s="161"/>
      <c r="DJ60" s="161"/>
      <c r="DK60" s="161"/>
      <c r="DL60" s="161"/>
      <c r="DM60" s="161"/>
      <c r="DN60" s="161"/>
      <c r="DO60" s="161"/>
      <c r="DP60" s="161"/>
      <c r="DQ60" s="161"/>
      <c r="DR60" s="161"/>
      <c r="DS60" s="161"/>
      <c r="DT60" s="161"/>
      <c r="DU60" s="161"/>
      <c r="DV60" s="161"/>
      <c r="DW60" s="161"/>
      <c r="DX60" s="161"/>
      <c r="DY60" s="161"/>
      <c r="DZ60" s="161"/>
      <c r="EA60" s="161"/>
      <c r="EB60" s="161"/>
      <c r="EC60" s="161"/>
      <c r="ED60" s="161"/>
      <c r="EE60" s="161"/>
      <c r="EF60" s="161"/>
      <c r="EG60" s="161"/>
      <c r="EH60" s="161"/>
      <c r="EI60" s="161"/>
      <c r="EJ60" s="161"/>
      <c r="EK60" s="161"/>
      <c r="EL60" s="161"/>
      <c r="EM60" s="161"/>
      <c r="EN60" s="161"/>
      <c r="EO60" s="161"/>
      <c r="EP60" s="161"/>
      <c r="EQ60" s="161"/>
      <c r="ER60" s="161"/>
      <c r="ES60" s="161"/>
      <c r="ET60" s="161"/>
      <c r="EU60" s="161"/>
      <c r="EV60" s="161"/>
      <c r="EW60" s="161"/>
      <c r="EX60" s="161"/>
      <c r="EY60" s="161"/>
      <c r="EZ60" s="161"/>
      <c r="FA60" s="161"/>
      <c r="FB60" s="161"/>
      <c r="FC60" s="161"/>
      <c r="FD60" s="161"/>
      <c r="FE60" s="161"/>
      <c r="FF60" s="161"/>
      <c r="FG60" s="161"/>
      <c r="FH60" s="161"/>
      <c r="FI60" s="161"/>
      <c r="FJ60" s="161"/>
      <c r="FK60" s="161"/>
      <c r="FL60" s="161"/>
      <c r="FM60" s="161"/>
      <c r="FN60" s="161"/>
      <c r="FO60" s="161"/>
      <c r="FP60" s="161"/>
      <c r="FQ60" s="161"/>
      <c r="FR60" s="161"/>
      <c r="FS60" s="161"/>
      <c r="FT60" s="161"/>
      <c r="FU60" s="161"/>
      <c r="FV60" s="161"/>
      <c r="FW60" s="161"/>
      <c r="FX60" s="161"/>
      <c r="FY60" s="161"/>
      <c r="FZ60" s="161"/>
      <c r="GA60" s="161"/>
      <c r="GB60" s="161"/>
      <c r="GC60" s="161"/>
      <c r="GD60" s="161"/>
      <c r="GE60" s="161"/>
      <c r="GF60" s="161"/>
      <c r="GG60" s="161"/>
      <c r="GH60" s="161"/>
      <c r="GI60" s="161"/>
      <c r="GJ60" s="161"/>
      <c r="GK60" s="161"/>
      <c r="GL60" s="161"/>
      <c r="GM60" s="161"/>
      <c r="GN60" s="161"/>
      <c r="GO60" s="161"/>
      <c r="GP60" s="161"/>
      <c r="GQ60" s="161"/>
      <c r="GR60" s="161"/>
      <c r="GS60" s="161"/>
      <c r="GT60" s="161"/>
      <c r="GU60" s="161"/>
      <c r="GV60" s="161"/>
      <c r="GW60" s="161"/>
      <c r="GX60" s="161"/>
      <c r="GY60" s="161"/>
      <c r="GZ60" s="161"/>
      <c r="HA60" s="161"/>
      <c r="HB60" s="161"/>
      <c r="HC60" s="161"/>
      <c r="HD60" s="161"/>
      <c r="HE60" s="161"/>
      <c r="HF60" s="161"/>
      <c r="HG60" s="161"/>
      <c r="HH60" s="161"/>
      <c r="HI60" s="161"/>
      <c r="HJ60" s="161"/>
      <c r="HK60" s="161"/>
      <c r="HL60" s="161"/>
      <c r="HM60" s="161"/>
      <c r="HN60" s="161"/>
      <c r="HO60" s="161"/>
      <c r="HP60" s="161"/>
      <c r="HQ60" s="161"/>
      <c r="HR60" s="161"/>
      <c r="HS60" s="161"/>
      <c r="HT60" s="161"/>
      <c r="HU60" s="161"/>
      <c r="HV60" s="161"/>
      <c r="HW60" s="161"/>
      <c r="HX60" s="161"/>
      <c r="HY60" s="161"/>
      <c r="HZ60" s="161"/>
      <c r="IA60" s="161"/>
      <c r="IB60" s="161"/>
      <c r="IC60" s="161"/>
      <c r="ID60" s="161"/>
      <c r="IE60" s="161"/>
      <c r="IF60" s="161"/>
      <c r="IG60" s="161"/>
      <c r="IH60" s="161"/>
      <c r="II60" s="161"/>
      <c r="IJ60" s="161"/>
      <c r="IK60" s="161"/>
      <c r="IL60" s="161"/>
      <c r="IM60" s="161"/>
      <c r="IN60" s="161"/>
      <c r="IO60" s="161"/>
      <c r="IP60" s="161"/>
      <c r="IQ60" s="161"/>
      <c r="IR60" s="161"/>
      <c r="IS60" s="161"/>
      <c r="IT60" s="161"/>
      <c r="IU60" s="161"/>
      <c r="IV60" s="161"/>
      <c r="IW60" s="161"/>
      <c r="IX60" s="161"/>
      <c r="IY60" s="161"/>
      <c r="IZ60" s="161"/>
      <c r="JA60" s="161"/>
      <c r="JB60" s="161"/>
      <c r="JC60" s="161"/>
      <c r="JD60" s="161"/>
      <c r="JE60" s="161"/>
      <c r="JF60" s="161"/>
      <c r="JG60" s="161"/>
      <c r="JH60" s="161"/>
      <c r="JI60" s="161"/>
      <c r="JJ60" s="161"/>
      <c r="JK60" s="161"/>
      <c r="JL60" s="161"/>
      <c r="JM60" s="161"/>
      <c r="JN60" s="161"/>
      <c r="JO60" s="161"/>
      <c r="JP60" s="161"/>
      <c r="JQ60" s="161"/>
      <c r="JR60" s="161"/>
      <c r="JS60" s="161"/>
      <c r="JT60" s="161"/>
      <c r="JU60" s="161"/>
      <c r="JV60" s="161"/>
      <c r="JW60" s="161"/>
      <c r="JX60" s="161"/>
      <c r="JY60" s="161"/>
      <c r="JZ60" s="161"/>
      <c r="KA60" s="161"/>
      <c r="KB60" s="161"/>
      <c r="KC60" s="161"/>
      <c r="KD60" s="161"/>
      <c r="KE60" s="161"/>
      <c r="KF60" s="161"/>
      <c r="KG60" s="161"/>
      <c r="KH60" s="161"/>
      <c r="KI60" s="161"/>
      <c r="KJ60" s="161"/>
      <c r="KK60" s="161"/>
      <c r="KL60" s="161"/>
      <c r="KM60" s="161"/>
      <c r="KN60" s="161"/>
      <c r="KO60" s="161"/>
      <c r="KP60" s="161"/>
      <c r="KQ60" s="161"/>
      <c r="KR60" s="161"/>
      <c r="KS60" s="161"/>
      <c r="KT60" s="161"/>
      <c r="KU60" s="161"/>
      <c r="KV60" s="161"/>
      <c r="KW60" s="161"/>
      <c r="KX60" s="161"/>
      <c r="KY60" s="161"/>
      <c r="KZ60" s="161"/>
      <c r="LA60" s="161"/>
      <c r="LB60" s="161"/>
      <c r="LC60" s="161"/>
      <c r="LD60" s="161"/>
      <c r="LE60" s="161"/>
      <c r="LF60" s="161"/>
      <c r="LG60" s="161"/>
      <c r="LH60" s="161"/>
      <c r="LI60" s="161"/>
      <c r="LJ60" s="161"/>
      <c r="LK60" s="161"/>
      <c r="LL60" s="161"/>
      <c r="LM60" s="161"/>
      <c r="LN60" s="161"/>
      <c r="LO60" s="161"/>
      <c r="LP60" s="161"/>
      <c r="LQ60" s="161"/>
      <c r="LR60" s="161"/>
      <c r="LS60" s="161"/>
      <c r="LT60" s="161"/>
      <c r="LU60" s="161"/>
      <c r="LV60" s="161"/>
      <c r="LW60" s="161"/>
      <c r="LX60" s="161"/>
      <c r="LY60" s="161"/>
      <c r="LZ60" s="161"/>
      <c r="MA60" s="161"/>
      <c r="MB60" s="161"/>
      <c r="MC60" s="161"/>
      <c r="MD60" s="161"/>
      <c r="ME60" s="161"/>
      <c r="MF60" s="161"/>
      <c r="MG60" s="161"/>
      <c r="MH60" s="161"/>
      <c r="MI60" s="161"/>
      <c r="MJ60" s="161"/>
      <c r="MK60" s="161"/>
      <c r="ML60" s="161"/>
      <c r="MM60" s="161"/>
      <c r="MN60" s="161"/>
      <c r="MO60" s="161"/>
      <c r="MP60" s="161"/>
      <c r="MQ60" s="161"/>
      <c r="MR60" s="161"/>
      <c r="MS60" s="161"/>
      <c r="MT60" s="161"/>
      <c r="MU60" s="161"/>
      <c r="MV60" s="161"/>
      <c r="MW60" s="161"/>
      <c r="MX60" s="161"/>
      <c r="MY60" s="161"/>
      <c r="MZ60" s="161"/>
      <c r="NA60" s="161"/>
      <c r="NB60" s="161"/>
      <c r="NC60" s="161"/>
      <c r="ND60" s="161"/>
      <c r="NE60" s="161"/>
      <c r="NF60" s="161"/>
      <c r="NG60" s="161"/>
      <c r="NH60" s="161"/>
      <c r="NI60" s="161"/>
      <c r="NJ60" s="161"/>
      <c r="NK60" s="161"/>
      <c r="NL60" s="161"/>
      <c r="NM60" s="161"/>
      <c r="NN60" s="161"/>
      <c r="NO60" s="161"/>
      <c r="NP60" s="161"/>
      <c r="NQ60" s="161"/>
      <c r="NR60" s="161"/>
      <c r="NS60" s="161"/>
      <c r="NT60" s="161"/>
      <c r="NU60" s="161"/>
      <c r="NV60" s="161"/>
      <c r="NW60" s="161"/>
      <c r="NX60" s="161"/>
      <c r="NY60" s="161"/>
      <c r="NZ60" s="161"/>
      <c r="OA60" s="161"/>
      <c r="OB60" s="161"/>
      <c r="OC60" s="161"/>
      <c r="OD60" s="161"/>
      <c r="OE60" s="161"/>
      <c r="OF60" s="161"/>
      <c r="OG60" s="161"/>
      <c r="OH60" s="161"/>
      <c r="OI60" s="161"/>
      <c r="OJ60" s="161"/>
      <c r="OK60" s="161"/>
      <c r="OL60" s="161"/>
      <c r="OM60" s="161"/>
      <c r="ON60" s="161"/>
      <c r="OO60" s="161"/>
      <c r="OP60" s="161"/>
      <c r="OQ60" s="161"/>
      <c r="OR60" s="161"/>
      <c r="OS60" s="161"/>
      <c r="OT60" s="161"/>
      <c r="OU60" s="161"/>
      <c r="OV60" s="161"/>
      <c r="OW60" s="161"/>
      <c r="OX60" s="161"/>
      <c r="OY60" s="161"/>
      <c r="OZ60" s="161"/>
      <c r="PA60" s="161"/>
      <c r="PB60" s="161"/>
      <c r="PC60" s="161"/>
      <c r="PD60" s="161"/>
      <c r="PE60" s="161"/>
      <c r="PF60" s="161"/>
      <c r="PG60" s="161"/>
      <c r="PH60" s="161"/>
      <c r="PI60" s="161"/>
      <c r="PJ60" s="161"/>
      <c r="PK60" s="161"/>
      <c r="PL60" s="161"/>
      <c r="PM60" s="161"/>
      <c r="PN60" s="161"/>
      <c r="PO60" s="161"/>
      <c r="PP60" s="161"/>
      <c r="PQ60" s="161"/>
      <c r="PR60" s="161"/>
      <c r="PS60" s="161"/>
      <c r="PT60" s="161"/>
      <c r="PU60" s="161"/>
      <c r="PV60" s="161"/>
      <c r="PW60" s="161"/>
      <c r="PX60" s="161"/>
      <c r="PY60" s="161"/>
      <c r="PZ60" s="161"/>
      <c r="QA60" s="161"/>
      <c r="QB60" s="161"/>
      <c r="QC60" s="161"/>
      <c r="QD60" s="161"/>
      <c r="QE60" s="161"/>
      <c r="QF60" s="161"/>
      <c r="QG60" s="161"/>
      <c r="QH60" s="161"/>
      <c r="QI60" s="161"/>
      <c r="QJ60" s="161"/>
      <c r="QK60" s="161"/>
      <c r="QL60" s="161"/>
      <c r="QM60" s="161"/>
      <c r="QN60" s="161"/>
      <c r="QO60" s="161"/>
      <c r="QP60" s="161"/>
      <c r="QQ60" s="161"/>
      <c r="QR60" s="161"/>
      <c r="QS60" s="161"/>
      <c r="QT60" s="161"/>
      <c r="QU60" s="161"/>
      <c r="QV60" s="161"/>
      <c r="QW60" s="161"/>
      <c r="QX60" s="161"/>
      <c r="QY60" s="161"/>
      <c r="QZ60" s="161"/>
      <c r="RA60" s="161"/>
      <c r="RB60" s="161"/>
      <c r="RC60" s="161"/>
      <c r="RD60" s="161"/>
      <c r="RE60" s="161"/>
      <c r="RF60" s="161"/>
      <c r="RG60" s="161"/>
      <c r="RH60" s="161"/>
      <c r="RI60" s="161"/>
      <c r="RJ60" s="161"/>
      <c r="RK60" s="161"/>
      <c r="RL60" s="161"/>
      <c r="RM60" s="161"/>
      <c r="RN60" s="161"/>
      <c r="RO60" s="161"/>
      <c r="RP60" s="161"/>
      <c r="RQ60" s="161"/>
      <c r="RR60" s="161"/>
      <c r="RS60" s="161"/>
      <c r="RT60" s="161"/>
      <c r="RU60" s="161"/>
      <c r="RV60" s="161"/>
      <c r="RW60" s="161"/>
      <c r="RX60" s="161"/>
      <c r="RY60" s="161"/>
      <c r="RZ60" s="161"/>
      <c r="SA60" s="161"/>
      <c r="SB60" s="161"/>
      <c r="SC60" s="161"/>
      <c r="SD60" s="161"/>
      <c r="SE60" s="161"/>
      <c r="SF60" s="161"/>
      <c r="SG60" s="161"/>
      <c r="SH60" s="161"/>
      <c r="SI60" s="161"/>
      <c r="SJ60" s="161"/>
      <c r="SK60" s="161"/>
      <c r="SL60" s="161"/>
      <c r="SM60" s="161"/>
      <c r="SN60" s="161"/>
      <c r="SO60" s="161"/>
      <c r="SP60" s="161"/>
      <c r="SQ60" s="161"/>
      <c r="SR60" s="161"/>
      <c r="SS60" s="161"/>
      <c r="ST60" s="161"/>
      <c r="SU60" s="161"/>
      <c r="SV60" s="161"/>
      <c r="SW60" s="161"/>
      <c r="SX60" s="161"/>
      <c r="SY60" s="161"/>
      <c r="SZ60" s="161"/>
      <c r="TA60" s="161"/>
      <c r="TB60" s="161"/>
      <c r="TC60" s="161"/>
      <c r="TD60" s="161"/>
      <c r="TE60" s="161"/>
      <c r="TF60" s="161"/>
      <c r="TG60" s="161"/>
      <c r="TH60" s="161"/>
      <c r="TI60" s="161"/>
      <c r="TJ60" s="161"/>
      <c r="TK60" s="161"/>
      <c r="TL60" s="161"/>
      <c r="TM60" s="161"/>
      <c r="TN60" s="161"/>
      <c r="TO60" s="161"/>
      <c r="TP60" s="161"/>
      <c r="TQ60" s="161"/>
      <c r="TR60" s="161"/>
      <c r="TS60" s="161"/>
      <c r="TT60" s="161"/>
      <c r="TU60" s="161"/>
      <c r="TV60" s="161"/>
      <c r="TW60" s="161"/>
      <c r="TX60" s="161"/>
      <c r="TY60" s="161"/>
      <c r="TZ60" s="161"/>
      <c r="UA60" s="161"/>
      <c r="UB60" s="161"/>
      <c r="UC60" s="161"/>
      <c r="UD60" s="161"/>
      <c r="UE60" s="161"/>
      <c r="UF60" s="161"/>
      <c r="UG60" s="161"/>
      <c r="UH60" s="161"/>
      <c r="UI60" s="161"/>
      <c r="UJ60" s="161"/>
      <c r="UK60" s="161"/>
      <c r="UL60" s="161"/>
      <c r="UM60" s="161"/>
      <c r="UN60" s="161"/>
      <c r="UO60" s="161"/>
      <c r="UP60" s="161"/>
      <c r="UQ60" s="161"/>
      <c r="UR60" s="161"/>
      <c r="US60" s="161"/>
      <c r="UT60" s="161"/>
      <c r="UU60" s="161"/>
      <c r="UV60" s="161"/>
      <c r="UW60" s="161"/>
      <c r="UX60" s="161"/>
      <c r="UY60" s="161"/>
      <c r="UZ60" s="161"/>
      <c r="VA60" s="161"/>
      <c r="VB60" s="161"/>
      <c r="VC60" s="161"/>
      <c r="VD60" s="161"/>
      <c r="VE60" s="161"/>
      <c r="VF60" s="161"/>
      <c r="VG60" s="161"/>
      <c r="VH60" s="161"/>
      <c r="VI60" s="161"/>
      <c r="VJ60" s="161"/>
      <c r="VK60" s="161"/>
      <c r="VL60" s="161"/>
      <c r="VM60" s="161"/>
      <c r="VN60" s="161"/>
      <c r="VO60" s="161"/>
      <c r="VP60" s="161"/>
      <c r="VQ60" s="161"/>
      <c r="VR60" s="161"/>
      <c r="VS60" s="161"/>
      <c r="VT60" s="161"/>
      <c r="VU60" s="161"/>
      <c r="VV60" s="161"/>
      <c r="VW60" s="161"/>
      <c r="VX60" s="161"/>
      <c r="VY60" s="161"/>
      <c r="VZ60" s="161"/>
      <c r="WA60" s="161"/>
      <c r="WB60" s="161"/>
      <c r="WC60" s="161"/>
      <c r="WD60" s="161"/>
      <c r="WE60" s="161"/>
      <c r="WF60" s="161"/>
      <c r="WG60" s="161"/>
      <c r="WH60" s="161"/>
      <c r="WI60" s="161"/>
      <c r="WJ60" s="161"/>
      <c r="WK60" s="161"/>
      <c r="WL60" s="161"/>
      <c r="WM60" s="161"/>
      <c r="WN60" s="161"/>
      <c r="WO60" s="161"/>
      <c r="WP60" s="161"/>
      <c r="WQ60" s="161"/>
      <c r="WR60" s="161"/>
      <c r="WS60" s="161"/>
      <c r="WT60" s="161"/>
      <c r="WU60" s="161"/>
      <c r="WV60" s="161"/>
      <c r="WW60" s="161"/>
      <c r="WX60" s="161"/>
      <c r="WY60" s="161"/>
      <c r="WZ60" s="161"/>
      <c r="XA60" s="161"/>
      <c r="XB60" s="161"/>
      <c r="XC60" s="161"/>
      <c r="XD60" s="161"/>
      <c r="XE60" s="161"/>
      <c r="XF60" s="161"/>
      <c r="XG60" s="161"/>
      <c r="XH60" s="161"/>
      <c r="XI60" s="161"/>
      <c r="XJ60" s="161"/>
      <c r="XK60" s="161"/>
      <c r="XL60" s="161"/>
      <c r="XM60" s="161"/>
      <c r="XN60" s="161"/>
      <c r="XO60" s="161"/>
      <c r="XP60" s="161"/>
      <c r="XQ60" s="161"/>
      <c r="XR60" s="161"/>
      <c r="XS60" s="161"/>
      <c r="XT60" s="161"/>
      <c r="XU60" s="161"/>
      <c r="XV60" s="161"/>
      <c r="XW60" s="161"/>
      <c r="XX60" s="161"/>
      <c r="XY60" s="161"/>
      <c r="XZ60" s="161"/>
      <c r="YA60" s="161"/>
      <c r="YB60" s="161"/>
      <c r="YC60" s="161"/>
      <c r="YD60" s="161"/>
      <c r="YE60" s="161"/>
      <c r="YF60" s="161"/>
      <c r="YG60" s="161"/>
      <c r="YH60" s="161"/>
      <c r="YI60" s="161"/>
      <c r="YJ60" s="161"/>
      <c r="YK60" s="161"/>
      <c r="YL60" s="161"/>
      <c r="YM60" s="161"/>
      <c r="YN60" s="161"/>
      <c r="YO60" s="161"/>
      <c r="YP60" s="161"/>
      <c r="YQ60" s="161"/>
      <c r="YR60" s="161"/>
      <c r="YS60" s="161"/>
      <c r="YT60" s="161"/>
      <c r="YU60" s="161"/>
      <c r="YV60" s="161"/>
      <c r="YW60" s="161"/>
      <c r="YX60" s="161"/>
      <c r="YY60" s="161"/>
      <c r="YZ60" s="161"/>
      <c r="ZA60" s="161"/>
      <c r="ZB60" s="161"/>
      <c r="ZC60" s="161"/>
      <c r="ZD60" s="161"/>
      <c r="ZE60" s="161"/>
      <c r="ZF60" s="161"/>
      <c r="ZG60" s="161"/>
      <c r="ZH60" s="161"/>
      <c r="ZI60" s="161"/>
      <c r="ZJ60" s="161"/>
      <c r="ZK60" s="161"/>
      <c r="ZL60" s="161"/>
      <c r="ZM60" s="161"/>
      <c r="ZN60" s="161"/>
      <c r="ZO60" s="161"/>
      <c r="ZP60" s="161"/>
      <c r="ZQ60" s="161"/>
      <c r="ZR60" s="161"/>
      <c r="ZS60" s="161"/>
      <c r="ZT60" s="161"/>
      <c r="ZU60" s="161"/>
      <c r="ZV60" s="161"/>
      <c r="ZW60" s="161"/>
      <c r="ZX60" s="161"/>
      <c r="ZY60" s="161"/>
      <c r="ZZ60" s="161"/>
      <c r="AAA60" s="161"/>
      <c r="AAB60" s="161"/>
      <c r="AAC60" s="161"/>
      <c r="AAD60" s="161"/>
      <c r="AAE60" s="161"/>
      <c r="AAF60" s="161"/>
      <c r="AAG60" s="161"/>
      <c r="AAH60" s="161"/>
      <c r="AAI60" s="161"/>
      <c r="AAJ60" s="161"/>
      <c r="AAK60" s="161"/>
      <c r="AAL60" s="161"/>
      <c r="AAM60" s="161"/>
      <c r="AAN60" s="161"/>
      <c r="AAO60" s="161"/>
      <c r="AAP60" s="161"/>
      <c r="AAQ60" s="161"/>
      <c r="AAR60" s="161"/>
      <c r="AAS60" s="161"/>
      <c r="AAT60" s="161"/>
      <c r="AAU60" s="161"/>
      <c r="AAV60" s="161"/>
      <c r="AAW60" s="161"/>
      <c r="AAX60" s="161"/>
      <c r="AAY60" s="161"/>
      <c r="AAZ60" s="161"/>
      <c r="ABA60" s="161"/>
      <c r="ABB60" s="161"/>
      <c r="ABC60" s="161"/>
      <c r="ABD60" s="161"/>
      <c r="ABE60" s="161"/>
      <c r="ABF60" s="161"/>
      <c r="ABG60" s="161"/>
      <c r="ABH60" s="161"/>
      <c r="ABI60" s="161"/>
      <c r="ABJ60" s="161"/>
      <c r="ABK60" s="161"/>
      <c r="ABL60" s="161"/>
      <c r="ABM60" s="161"/>
      <c r="ABN60" s="161"/>
      <c r="ABO60" s="161"/>
      <c r="ABP60" s="161"/>
      <c r="ABQ60" s="161"/>
      <c r="ABR60" s="161"/>
      <c r="ABS60" s="161"/>
      <c r="ABT60" s="161"/>
      <c r="ABU60" s="161"/>
      <c r="ABV60" s="161"/>
      <c r="ABW60" s="161"/>
      <c r="ABX60" s="161"/>
      <c r="ABY60" s="161"/>
      <c r="ABZ60" s="161"/>
      <c r="ACA60" s="161"/>
      <c r="ACB60" s="161"/>
      <c r="ACC60" s="161"/>
      <c r="ACD60" s="161"/>
      <c r="ACE60" s="161"/>
      <c r="ACF60" s="161"/>
      <c r="ACG60" s="161"/>
      <c r="ACH60" s="161"/>
      <c r="ACI60" s="161"/>
      <c r="ACJ60" s="161"/>
      <c r="ACK60" s="161"/>
      <c r="ACL60" s="161"/>
      <c r="ACM60" s="161"/>
      <c r="ACN60" s="161"/>
      <c r="ACO60" s="161"/>
      <c r="ACP60" s="161"/>
      <c r="ACQ60" s="161"/>
      <c r="ACR60" s="161"/>
      <c r="ACS60" s="161"/>
      <c r="ACT60" s="161"/>
      <c r="ACU60" s="161"/>
      <c r="ACV60" s="161"/>
      <c r="ACW60" s="161"/>
      <c r="ACX60" s="161"/>
      <c r="ACY60" s="161"/>
      <c r="ACZ60" s="161"/>
      <c r="ADA60" s="161"/>
      <c r="ADB60" s="161"/>
      <c r="ADC60" s="161"/>
      <c r="ADD60" s="161"/>
      <c r="ADE60" s="161"/>
      <c r="ADF60" s="161"/>
      <c r="ADG60" s="161"/>
      <c r="ADH60" s="161"/>
      <c r="ADI60" s="161"/>
      <c r="ADJ60" s="161"/>
      <c r="ADK60" s="161"/>
      <c r="ADL60" s="161"/>
      <c r="ADM60" s="161"/>
      <c r="ADN60" s="161"/>
      <c r="ADO60" s="161"/>
      <c r="ADP60" s="161"/>
      <c r="ADQ60" s="161"/>
      <c r="ADR60" s="161"/>
      <c r="ADS60" s="161"/>
      <c r="ADT60" s="161"/>
      <c r="ADU60" s="161"/>
      <c r="ADV60" s="161"/>
      <c r="ADW60" s="161"/>
      <c r="ADX60" s="161"/>
      <c r="ADY60" s="161"/>
      <c r="ADZ60" s="161"/>
      <c r="AEA60" s="161"/>
      <c r="AEB60" s="161"/>
      <c r="AEC60" s="161"/>
      <c r="AED60" s="161"/>
      <c r="AEE60" s="161"/>
      <c r="AEF60" s="161"/>
      <c r="AEG60" s="161"/>
      <c r="AEH60" s="161"/>
      <c r="AEI60" s="161"/>
      <c r="AEJ60" s="161"/>
      <c r="AEK60" s="161"/>
      <c r="AEL60" s="161"/>
      <c r="AEM60" s="161"/>
      <c r="AEN60" s="161"/>
      <c r="AEO60" s="161"/>
      <c r="AEP60" s="161"/>
      <c r="AEQ60" s="161"/>
      <c r="AER60" s="161"/>
      <c r="AES60" s="161"/>
      <c r="AET60" s="161"/>
      <c r="AEU60" s="161"/>
      <c r="AEV60" s="161"/>
      <c r="AEW60" s="161"/>
      <c r="AEX60" s="161"/>
      <c r="AEY60" s="161"/>
      <c r="AEZ60" s="161"/>
      <c r="AFA60" s="161"/>
      <c r="AFB60" s="161"/>
      <c r="AFC60" s="161"/>
      <c r="AFD60" s="161"/>
      <c r="AFE60" s="161"/>
      <c r="AFF60" s="161"/>
      <c r="AFG60" s="161"/>
      <c r="AFH60" s="161"/>
      <c r="AFI60" s="161"/>
      <c r="AFJ60" s="161"/>
      <c r="AFK60" s="161"/>
      <c r="AFL60" s="161"/>
      <c r="AFM60" s="161"/>
      <c r="AFN60" s="161"/>
      <c r="AFO60" s="161"/>
      <c r="AFP60" s="161"/>
      <c r="AFQ60" s="161"/>
      <c r="AFR60" s="161"/>
      <c r="AFS60" s="161"/>
      <c r="AFT60" s="161"/>
      <c r="AFU60" s="161"/>
      <c r="AFV60" s="161"/>
      <c r="AFW60" s="161"/>
      <c r="AFX60" s="161"/>
      <c r="AFY60" s="161"/>
      <c r="AFZ60" s="161"/>
      <c r="AGA60" s="161"/>
      <c r="AGB60" s="161"/>
      <c r="AGC60" s="161"/>
      <c r="AGD60" s="161"/>
      <c r="AGE60" s="161"/>
      <c r="AGF60" s="161"/>
      <c r="AGG60" s="161"/>
      <c r="AGH60" s="161"/>
      <c r="AGI60" s="161"/>
      <c r="AGJ60" s="161"/>
      <c r="AGK60" s="161"/>
      <c r="AGL60" s="161"/>
      <c r="AGM60" s="161"/>
      <c r="AGN60" s="161"/>
      <c r="AGO60" s="161"/>
      <c r="AGP60" s="161"/>
      <c r="AGQ60" s="161"/>
      <c r="AGR60" s="161"/>
      <c r="AGS60" s="161"/>
      <c r="AGT60" s="161"/>
      <c r="AGU60" s="161"/>
      <c r="AGV60" s="161"/>
      <c r="AGW60" s="161"/>
      <c r="AGX60" s="161"/>
      <c r="AGY60" s="161"/>
      <c r="AGZ60" s="161"/>
      <c r="AHA60" s="161"/>
      <c r="AHB60" s="161"/>
      <c r="AHC60" s="161"/>
      <c r="AHD60" s="161"/>
      <c r="AHE60" s="161"/>
      <c r="AHF60" s="161"/>
      <c r="AHG60" s="161"/>
      <c r="AHH60" s="161"/>
      <c r="AHI60" s="161"/>
      <c r="AHJ60" s="161"/>
      <c r="AHK60" s="161"/>
      <c r="AHL60" s="161"/>
      <c r="AHM60" s="161"/>
      <c r="AHN60" s="161"/>
      <c r="AHO60" s="161"/>
      <c r="AHP60" s="161"/>
      <c r="AHQ60" s="161"/>
      <c r="AHR60" s="161"/>
      <c r="AHS60" s="161"/>
      <c r="AHT60" s="161"/>
      <c r="AHU60" s="161"/>
      <c r="AHV60" s="161"/>
      <c r="AHW60" s="161"/>
      <c r="AHX60" s="161"/>
      <c r="AHY60" s="161"/>
      <c r="AHZ60" s="161"/>
      <c r="AIA60" s="161"/>
      <c r="AIB60" s="161"/>
      <c r="AIC60" s="161"/>
      <c r="AID60" s="161"/>
      <c r="AIE60" s="161"/>
      <c r="AIF60" s="161"/>
      <c r="AIG60" s="161"/>
      <c r="AIH60" s="161"/>
      <c r="AII60" s="161"/>
      <c r="AIJ60" s="161"/>
      <c r="AIK60" s="161"/>
      <c r="AIL60" s="161"/>
      <c r="AIM60" s="161"/>
      <c r="AIN60" s="161"/>
      <c r="AIO60" s="161"/>
      <c r="AIP60" s="161"/>
      <c r="AIQ60" s="161"/>
      <c r="AIR60" s="161"/>
      <c r="AIS60" s="161"/>
      <c r="AIT60" s="161"/>
      <c r="AIU60" s="161"/>
      <c r="AIV60" s="161"/>
      <c r="AIW60" s="161"/>
      <c r="AIX60" s="161"/>
      <c r="AIY60" s="161"/>
      <c r="AIZ60" s="161"/>
      <c r="AJA60" s="161"/>
      <c r="AJB60" s="161"/>
      <c r="AJC60" s="161"/>
      <c r="AJD60" s="161"/>
      <c r="AJE60" s="161"/>
      <c r="AJF60" s="161"/>
      <c r="AJG60" s="161"/>
      <c r="AJH60" s="161"/>
      <c r="AJI60" s="161"/>
      <c r="AJJ60" s="161"/>
      <c r="AJK60" s="161"/>
      <c r="AJL60" s="161"/>
      <c r="AJM60" s="161"/>
      <c r="AJN60" s="161"/>
      <c r="AJO60" s="161"/>
      <c r="AJP60" s="161"/>
      <c r="AJQ60" s="161"/>
      <c r="AJR60" s="161"/>
      <c r="AJS60" s="161"/>
      <c r="AJT60" s="161"/>
      <c r="AJU60" s="161"/>
      <c r="AJV60" s="161"/>
      <c r="AJW60" s="161"/>
      <c r="AJX60" s="161"/>
      <c r="AJY60" s="161"/>
      <c r="AJZ60" s="161"/>
      <c r="AKA60" s="161"/>
      <c r="AKB60" s="161"/>
      <c r="AKC60" s="161"/>
      <c r="AKD60" s="161"/>
      <c r="AKE60" s="161"/>
      <c r="AKF60" s="161"/>
      <c r="AKG60" s="161"/>
      <c r="AKH60" s="161"/>
      <c r="AKI60" s="161"/>
      <c r="AKJ60" s="161"/>
      <c r="AKK60" s="161"/>
      <c r="AKL60" s="161"/>
      <c r="AKM60" s="161"/>
      <c r="AKN60" s="161"/>
      <c r="AKO60" s="161"/>
      <c r="AKP60" s="161"/>
      <c r="AKQ60" s="161"/>
      <c r="AKR60" s="161"/>
      <c r="AKS60" s="161"/>
      <c r="AKT60" s="161"/>
      <c r="AKU60" s="161"/>
      <c r="AKV60" s="161"/>
      <c r="AKW60" s="161"/>
      <c r="AKX60" s="161"/>
      <c r="AKY60" s="161"/>
      <c r="AKZ60" s="161"/>
      <c r="ALA60" s="161"/>
      <c r="ALB60" s="161"/>
      <c r="ALC60" s="161"/>
      <c r="ALD60" s="161"/>
      <c r="ALE60" s="161"/>
      <c r="ALF60" s="161"/>
      <c r="ALG60" s="161"/>
      <c r="ALH60" s="161"/>
      <c r="ALI60" s="161"/>
      <c r="ALJ60" s="161"/>
      <c r="ALK60" s="161"/>
      <c r="ALL60" s="161"/>
      <c r="ALM60" s="161"/>
      <c r="ALN60" s="161"/>
      <c r="ALO60" s="161"/>
      <c r="ALP60" s="161"/>
      <c r="ALQ60" s="161"/>
      <c r="ALR60" s="161"/>
      <c r="ALS60" s="161"/>
      <c r="ALT60" s="161"/>
      <c r="ALU60" s="161"/>
      <c r="ALV60" s="161"/>
      <c r="ALW60" s="161"/>
      <c r="ALX60" s="161"/>
      <c r="ALY60" s="161"/>
      <c r="ALZ60" s="161"/>
      <c r="AMA60" s="161"/>
      <c r="AMB60" s="161"/>
      <c r="AMC60" s="161"/>
      <c r="AMD60" s="161"/>
      <c r="AME60" s="161"/>
      <c r="AMF60" s="161"/>
      <c r="AMG60" s="161"/>
      <c r="AMH60" s="161"/>
      <c r="AMI60" s="161"/>
      <c r="AMJ60" s="161"/>
      <c r="AMK60" s="161"/>
      <c r="AML60" s="161"/>
      <c r="AMM60" s="161"/>
      <c r="AMN60" s="161"/>
      <c r="AMO60" s="161"/>
      <c r="AMP60" s="161"/>
      <c r="AMQ60" s="161"/>
      <c r="AMR60" s="161"/>
      <c r="AMS60" s="161"/>
      <c r="AMT60" s="161"/>
      <c r="AMU60" s="161"/>
      <c r="AMV60" s="161"/>
      <c r="AMW60" s="161"/>
      <c r="AMX60" s="161"/>
      <c r="AMY60" s="161"/>
      <c r="AMZ60" s="161"/>
      <c r="ANA60" s="161"/>
      <c r="ANB60" s="161"/>
      <c r="ANC60" s="161"/>
      <c r="AND60" s="161"/>
      <c r="ANE60" s="161"/>
      <c r="ANF60" s="161"/>
      <c r="ANG60" s="161"/>
      <c r="ANH60" s="161"/>
      <c r="ANI60" s="161"/>
      <c r="ANJ60" s="161"/>
      <c r="ANK60" s="161"/>
      <c r="ANL60" s="161"/>
      <c r="ANM60" s="161"/>
      <c r="ANN60" s="161"/>
      <c r="ANO60" s="161"/>
      <c r="ANP60" s="161"/>
      <c r="ANQ60" s="161"/>
      <c r="ANR60" s="161"/>
      <c r="ANS60" s="161"/>
      <c r="ANT60" s="161"/>
      <c r="ANU60" s="161"/>
      <c r="ANV60" s="161"/>
      <c r="ANW60" s="161"/>
      <c r="ANX60" s="161"/>
      <c r="ANY60" s="161"/>
      <c r="ANZ60" s="161"/>
      <c r="AOA60" s="161"/>
      <c r="AOB60" s="161"/>
      <c r="AOC60" s="161"/>
      <c r="AOD60" s="161"/>
      <c r="AOE60" s="161"/>
      <c r="AOF60" s="161"/>
      <c r="AOG60" s="161"/>
      <c r="AOH60" s="161"/>
      <c r="AOI60" s="161"/>
      <c r="AOJ60" s="161"/>
      <c r="AOK60" s="161"/>
      <c r="AOL60" s="161"/>
      <c r="AOM60" s="161"/>
      <c r="AON60" s="161"/>
      <c r="AOO60" s="161"/>
      <c r="AOP60" s="161"/>
      <c r="AOQ60" s="161"/>
      <c r="AOR60" s="161"/>
      <c r="AOS60" s="161"/>
      <c r="AOT60" s="161"/>
      <c r="AOU60" s="161"/>
      <c r="AOV60" s="161"/>
      <c r="AOW60" s="161"/>
      <c r="AOX60" s="161"/>
      <c r="AOY60" s="161"/>
      <c r="AOZ60" s="161"/>
      <c r="APA60" s="161"/>
      <c r="APB60" s="161"/>
      <c r="APC60" s="161"/>
      <c r="APD60" s="161"/>
      <c r="APE60" s="161"/>
      <c r="APF60" s="161"/>
      <c r="APG60" s="161"/>
      <c r="APH60" s="161"/>
      <c r="API60" s="161"/>
      <c r="APJ60" s="161"/>
      <c r="APK60" s="161"/>
      <c r="APL60" s="161"/>
      <c r="APM60" s="161"/>
      <c r="APN60" s="161"/>
      <c r="APO60" s="161"/>
      <c r="APP60" s="161"/>
      <c r="APQ60" s="161"/>
      <c r="APR60" s="161"/>
      <c r="APS60" s="161"/>
      <c r="APT60" s="161"/>
      <c r="APU60" s="161"/>
      <c r="APV60" s="161"/>
      <c r="APW60" s="161"/>
      <c r="APX60" s="161"/>
      <c r="APY60" s="161"/>
      <c r="APZ60" s="161"/>
      <c r="AQA60" s="161"/>
      <c r="AQB60" s="161"/>
      <c r="AQC60" s="161"/>
      <c r="AQD60" s="161"/>
      <c r="AQE60" s="161"/>
      <c r="AQF60" s="161"/>
      <c r="AQG60" s="161"/>
      <c r="AQH60" s="161"/>
      <c r="AQI60" s="161"/>
      <c r="AQJ60" s="161"/>
      <c r="AQK60" s="161"/>
      <c r="AQL60" s="161"/>
      <c r="AQM60" s="161"/>
      <c r="AQN60" s="161"/>
      <c r="AQO60" s="161"/>
      <c r="AQP60" s="161"/>
      <c r="AQQ60" s="161"/>
      <c r="AQR60" s="161"/>
      <c r="AQS60" s="161"/>
      <c r="AQT60" s="161"/>
      <c r="AQU60" s="161"/>
      <c r="AQV60" s="161"/>
      <c r="AQW60" s="161"/>
      <c r="AQX60" s="161"/>
      <c r="AQY60" s="161"/>
      <c r="AQZ60" s="161"/>
      <c r="ARA60" s="161"/>
      <c r="ARB60" s="161"/>
      <c r="ARC60" s="161"/>
      <c r="ARD60" s="161"/>
      <c r="ARE60" s="161"/>
      <c r="ARF60" s="161"/>
      <c r="ARG60" s="161"/>
      <c r="ARH60" s="161"/>
      <c r="ARI60" s="161"/>
      <c r="ARJ60" s="161"/>
      <c r="ARK60" s="161"/>
      <c r="ARL60" s="161"/>
      <c r="ARM60" s="161"/>
      <c r="ARN60" s="161"/>
      <c r="ARO60" s="161"/>
      <c r="ARP60" s="161"/>
      <c r="ARQ60" s="161"/>
      <c r="ARR60" s="161"/>
      <c r="ARS60" s="161"/>
      <c r="ART60" s="161"/>
      <c r="ARU60" s="161"/>
      <c r="ARV60" s="161"/>
      <c r="ARW60" s="161"/>
      <c r="ARX60" s="161"/>
      <c r="ARY60" s="161"/>
      <c r="ARZ60" s="161"/>
      <c r="ASA60" s="161"/>
      <c r="ASB60" s="161"/>
      <c r="ASC60" s="161"/>
      <c r="ASD60" s="161"/>
      <c r="ASE60" s="161"/>
      <c r="ASF60" s="161"/>
      <c r="ASG60" s="161"/>
      <c r="ASH60" s="161"/>
      <c r="ASI60" s="161"/>
      <c r="ASJ60" s="161"/>
      <c r="ASK60" s="161"/>
      <c r="ASL60" s="161"/>
      <c r="ASM60" s="161"/>
      <c r="ASN60" s="161"/>
      <c r="ASO60" s="161"/>
      <c r="ASP60" s="161"/>
      <c r="ASQ60" s="161"/>
      <c r="ASR60" s="161"/>
      <c r="ASS60" s="161"/>
      <c r="AST60" s="161"/>
      <c r="ASU60" s="161"/>
      <c r="ASV60" s="161"/>
      <c r="ASW60" s="161"/>
      <c r="ASX60" s="161"/>
      <c r="ASY60" s="161"/>
      <c r="ASZ60" s="161"/>
      <c r="ATA60" s="161"/>
      <c r="ATB60" s="161"/>
      <c r="ATC60" s="161"/>
      <c r="ATD60" s="161"/>
      <c r="ATE60" s="161"/>
      <c r="ATF60" s="161"/>
      <c r="ATG60" s="161"/>
      <c r="ATH60" s="161"/>
      <c r="ATI60" s="161"/>
      <c r="ATJ60" s="161"/>
      <c r="ATK60" s="161"/>
      <c r="ATL60" s="161"/>
      <c r="ATM60" s="161"/>
      <c r="ATN60" s="161"/>
      <c r="ATO60" s="161"/>
      <c r="ATP60" s="161"/>
      <c r="ATQ60" s="161"/>
      <c r="ATR60" s="161"/>
      <c r="ATS60" s="161"/>
      <c r="ATT60" s="161"/>
      <c r="ATU60" s="161"/>
      <c r="ATV60" s="161"/>
      <c r="ATW60" s="161"/>
      <c r="ATX60" s="161"/>
      <c r="ATY60" s="161"/>
      <c r="ATZ60" s="161"/>
      <c r="AUA60" s="161"/>
      <c r="AUB60" s="161"/>
      <c r="AUC60" s="161"/>
      <c r="AUD60" s="161"/>
      <c r="AUE60" s="161"/>
      <c r="AUF60" s="161"/>
      <c r="AUG60" s="161"/>
      <c r="AUH60" s="161"/>
      <c r="AUI60" s="161"/>
      <c r="AUJ60" s="161"/>
      <c r="AUK60" s="161"/>
      <c r="AUL60" s="161"/>
      <c r="AUM60" s="161"/>
      <c r="AUN60" s="161"/>
      <c r="AUO60" s="161"/>
      <c r="AUP60" s="161"/>
      <c r="AUQ60" s="161"/>
      <c r="AUR60" s="161"/>
      <c r="AUS60" s="161"/>
      <c r="AUT60" s="161"/>
      <c r="AUU60" s="161"/>
      <c r="AUV60" s="161"/>
      <c r="AUW60" s="161"/>
      <c r="AUX60" s="161"/>
      <c r="AUY60" s="161"/>
      <c r="AUZ60" s="161"/>
      <c r="AVA60" s="161"/>
      <c r="AVB60" s="161"/>
      <c r="AVC60" s="161"/>
      <c r="AVD60" s="161"/>
      <c r="AVE60" s="161"/>
      <c r="AVF60" s="161"/>
      <c r="AVG60" s="161"/>
      <c r="AVH60" s="161"/>
      <c r="AVI60" s="161"/>
      <c r="AVJ60" s="161"/>
      <c r="AVK60" s="161"/>
      <c r="AVL60" s="161"/>
      <c r="AVM60" s="161"/>
      <c r="AVN60" s="161"/>
      <c r="AVO60" s="161"/>
      <c r="AVP60" s="161"/>
      <c r="AVQ60" s="161"/>
      <c r="AVR60" s="161"/>
      <c r="AVS60" s="161"/>
      <c r="AVT60" s="161"/>
      <c r="AVU60" s="161"/>
      <c r="AVV60" s="161"/>
      <c r="AVW60" s="161"/>
      <c r="AVX60" s="161"/>
      <c r="AVY60" s="161"/>
      <c r="AVZ60" s="161"/>
      <c r="AWA60" s="161"/>
      <c r="AWB60" s="161"/>
      <c r="AWC60" s="161"/>
      <c r="AWD60" s="161"/>
      <c r="AWE60" s="161"/>
      <c r="AWF60" s="161"/>
      <c r="AWG60" s="161"/>
      <c r="AWH60" s="161"/>
      <c r="AWI60" s="161"/>
      <c r="AWJ60" s="161"/>
      <c r="AWK60" s="161"/>
      <c r="AWL60" s="161"/>
      <c r="AWM60" s="161"/>
      <c r="AWN60" s="161"/>
      <c r="AWO60" s="161"/>
      <c r="AWP60" s="161"/>
      <c r="AWQ60" s="161"/>
      <c r="AWR60" s="161"/>
      <c r="AWS60" s="161"/>
      <c r="AWT60" s="161"/>
      <c r="AWU60" s="161"/>
      <c r="AWV60" s="161"/>
      <c r="AWW60" s="161"/>
      <c r="AWX60" s="161"/>
      <c r="AWY60" s="161"/>
      <c r="AWZ60" s="161"/>
      <c r="AXA60" s="161"/>
      <c r="AXB60" s="161"/>
      <c r="AXC60" s="161"/>
      <c r="AXD60" s="161"/>
      <c r="AXE60" s="161"/>
      <c r="AXF60" s="161"/>
      <c r="AXG60" s="161"/>
      <c r="AXH60" s="161"/>
      <c r="AXI60" s="161"/>
      <c r="AXJ60" s="161"/>
      <c r="AXK60" s="161"/>
      <c r="AXL60" s="161"/>
      <c r="AXM60" s="161"/>
      <c r="AXN60" s="161"/>
      <c r="AXO60" s="161"/>
      <c r="AXP60" s="161"/>
      <c r="AXQ60" s="161"/>
      <c r="AXR60" s="161"/>
      <c r="AXS60" s="161"/>
      <c r="AXT60" s="161"/>
      <c r="AXU60" s="161"/>
      <c r="AXV60" s="161"/>
      <c r="AXW60" s="161"/>
      <c r="AXX60" s="161"/>
      <c r="AXY60" s="161"/>
      <c r="AXZ60" s="161"/>
      <c r="AYA60" s="161"/>
      <c r="AYB60" s="161"/>
      <c r="AYC60" s="161"/>
      <c r="AYD60" s="161"/>
      <c r="AYE60" s="161"/>
      <c r="AYF60" s="161"/>
      <c r="AYG60" s="161"/>
      <c r="AYH60" s="161"/>
      <c r="AYI60" s="161"/>
      <c r="AYJ60" s="161"/>
      <c r="AYK60" s="161"/>
      <c r="AYL60" s="161"/>
      <c r="AYM60" s="161"/>
      <c r="AYN60" s="161"/>
      <c r="AYO60" s="161"/>
      <c r="AYP60" s="161"/>
      <c r="AYQ60" s="161"/>
      <c r="AYR60" s="161"/>
      <c r="AYS60" s="161"/>
      <c r="AYT60" s="161"/>
      <c r="AYU60" s="161"/>
      <c r="AYV60" s="161"/>
      <c r="AYW60" s="161"/>
      <c r="AYX60" s="161"/>
      <c r="AYY60" s="161"/>
      <c r="AYZ60" s="161"/>
      <c r="AZA60" s="161"/>
      <c r="AZB60" s="161"/>
      <c r="AZC60" s="161"/>
      <c r="AZD60" s="161"/>
      <c r="AZE60" s="161"/>
      <c r="AZF60" s="161"/>
      <c r="AZG60" s="161"/>
      <c r="AZH60" s="161"/>
      <c r="AZI60" s="161"/>
      <c r="AZJ60" s="161"/>
      <c r="AZK60" s="161"/>
      <c r="AZL60" s="161"/>
      <c r="AZM60" s="161"/>
      <c r="AZN60" s="161"/>
      <c r="AZO60" s="161"/>
      <c r="AZP60" s="161"/>
      <c r="AZQ60" s="161"/>
      <c r="AZR60" s="161"/>
      <c r="AZS60" s="161"/>
      <c r="AZT60" s="161"/>
      <c r="AZU60" s="161"/>
      <c r="AZV60" s="161"/>
      <c r="AZW60" s="161"/>
      <c r="AZX60" s="161"/>
      <c r="AZY60" s="161"/>
      <c r="AZZ60" s="161"/>
      <c r="BAA60" s="161"/>
      <c r="BAB60" s="161"/>
      <c r="BAC60" s="161"/>
      <c r="BAD60" s="161"/>
      <c r="BAE60" s="161"/>
      <c r="BAF60" s="161"/>
      <c r="BAG60" s="161"/>
      <c r="BAH60" s="161"/>
      <c r="BAI60" s="161"/>
      <c r="BAJ60" s="161"/>
      <c r="BAK60" s="161"/>
      <c r="BAL60" s="161"/>
      <c r="BAM60" s="161"/>
      <c r="BAN60" s="161"/>
      <c r="BAO60" s="161"/>
      <c r="BAP60" s="161"/>
      <c r="BAQ60" s="161"/>
      <c r="BAR60" s="161"/>
      <c r="BAS60" s="161"/>
      <c r="BAT60" s="161"/>
      <c r="BAU60" s="161"/>
      <c r="BAV60" s="161"/>
      <c r="BAW60" s="161"/>
      <c r="BAX60" s="161"/>
      <c r="BAY60" s="161"/>
      <c r="BAZ60" s="161"/>
      <c r="BBA60" s="161"/>
      <c r="BBB60" s="161"/>
      <c r="BBC60" s="161"/>
      <c r="BBD60" s="161"/>
      <c r="BBE60" s="161"/>
      <c r="BBF60" s="161"/>
      <c r="BBG60" s="161"/>
      <c r="BBH60" s="161"/>
      <c r="BBI60" s="161"/>
      <c r="BBJ60" s="161"/>
      <c r="BBK60" s="161"/>
      <c r="BBL60" s="161"/>
      <c r="BBM60" s="161"/>
      <c r="BBN60" s="161"/>
      <c r="BBO60" s="161"/>
      <c r="BBP60" s="161"/>
      <c r="BBQ60" s="161"/>
      <c r="BBR60" s="161"/>
      <c r="BBS60" s="161"/>
      <c r="BBT60" s="161"/>
      <c r="BBU60" s="161"/>
      <c r="BBV60" s="161"/>
      <c r="BBW60" s="161"/>
      <c r="BBX60" s="161"/>
      <c r="BBY60" s="161"/>
      <c r="BBZ60" s="161"/>
      <c r="BCA60" s="161"/>
      <c r="BCB60" s="161"/>
      <c r="BCC60" s="161"/>
      <c r="BCD60" s="161"/>
      <c r="BCE60" s="161"/>
      <c r="BCF60" s="161"/>
      <c r="BCG60" s="161"/>
      <c r="BCH60" s="161"/>
      <c r="BCI60" s="161"/>
      <c r="BCJ60" s="161"/>
      <c r="BCK60" s="161"/>
      <c r="BCL60" s="161"/>
      <c r="BCM60" s="161"/>
      <c r="BCN60" s="161"/>
      <c r="BCO60" s="161"/>
      <c r="BCP60" s="161"/>
      <c r="BCQ60" s="161"/>
      <c r="BCR60" s="161"/>
      <c r="BCS60" s="161"/>
      <c r="BCT60" s="161"/>
      <c r="BCU60" s="161"/>
      <c r="BCV60" s="161"/>
      <c r="BCW60" s="161"/>
      <c r="BCX60" s="161"/>
      <c r="BCY60" s="161"/>
      <c r="BCZ60" s="161"/>
      <c r="BDA60" s="161"/>
      <c r="BDB60" s="161"/>
      <c r="BDC60" s="161"/>
      <c r="BDD60" s="161"/>
      <c r="BDE60" s="161"/>
      <c r="BDF60" s="161"/>
      <c r="BDG60" s="161"/>
      <c r="BDH60" s="161"/>
      <c r="BDI60" s="161"/>
      <c r="BDJ60" s="161"/>
      <c r="BDK60" s="161"/>
      <c r="BDL60" s="161"/>
      <c r="BDM60" s="161"/>
      <c r="BDN60" s="161"/>
      <c r="BDO60" s="161"/>
      <c r="BDP60" s="161"/>
      <c r="BDQ60" s="161"/>
      <c r="BDR60" s="161"/>
      <c r="BDS60" s="161"/>
      <c r="BDT60" s="161"/>
      <c r="BDU60" s="161"/>
      <c r="BDV60" s="161"/>
      <c r="BDW60" s="161"/>
      <c r="BDX60" s="161"/>
      <c r="BDY60" s="161"/>
      <c r="BDZ60" s="161"/>
      <c r="BEA60" s="161"/>
      <c r="BEB60" s="161"/>
      <c r="BEC60" s="161"/>
      <c r="BED60" s="161"/>
      <c r="BEE60" s="161"/>
      <c r="BEF60" s="161"/>
      <c r="BEG60" s="161"/>
      <c r="BEH60" s="161"/>
      <c r="BEI60" s="161"/>
      <c r="BEJ60" s="161"/>
      <c r="BEK60" s="161"/>
      <c r="BEL60" s="161"/>
      <c r="BEM60" s="161"/>
      <c r="BEN60" s="161"/>
      <c r="BEO60" s="161"/>
      <c r="BEP60" s="161"/>
      <c r="BEQ60" s="161"/>
      <c r="BER60" s="161"/>
      <c r="BES60" s="161"/>
      <c r="BET60" s="161"/>
      <c r="BEU60" s="161"/>
      <c r="BEV60" s="161"/>
      <c r="BEW60" s="161"/>
      <c r="BEX60" s="161"/>
      <c r="BEY60" s="161"/>
      <c r="BEZ60" s="161"/>
      <c r="BFA60" s="161"/>
      <c r="BFB60" s="161"/>
      <c r="BFC60" s="161"/>
      <c r="BFD60" s="161"/>
      <c r="BFE60" s="161"/>
      <c r="BFF60" s="161"/>
      <c r="BFG60" s="161"/>
      <c r="BFH60" s="161"/>
      <c r="BFI60" s="161"/>
      <c r="BFJ60" s="161"/>
      <c r="BFK60" s="161"/>
      <c r="BFL60" s="161"/>
      <c r="BFM60" s="161"/>
      <c r="BFN60" s="161"/>
      <c r="BFO60" s="161"/>
      <c r="BFP60" s="161"/>
      <c r="BFQ60" s="161"/>
      <c r="BFR60" s="161"/>
      <c r="BFS60" s="161"/>
      <c r="BFT60" s="161"/>
      <c r="BFU60" s="161"/>
      <c r="BFV60" s="161"/>
      <c r="BFW60" s="161"/>
      <c r="BFX60" s="161"/>
      <c r="BFY60" s="161"/>
      <c r="BFZ60" s="161"/>
      <c r="BGA60" s="161"/>
      <c r="BGB60" s="161"/>
      <c r="BGC60" s="161"/>
      <c r="BGD60" s="161"/>
      <c r="BGE60" s="161"/>
      <c r="BGF60" s="161"/>
      <c r="BGG60" s="161"/>
      <c r="BGH60" s="161"/>
      <c r="BGI60" s="161"/>
      <c r="BGJ60" s="161"/>
      <c r="BGK60" s="161"/>
      <c r="BGL60" s="161"/>
      <c r="BGM60" s="161"/>
      <c r="BGN60" s="161"/>
      <c r="BGO60" s="161"/>
      <c r="BGP60" s="161"/>
      <c r="BGQ60" s="161"/>
      <c r="BGR60" s="161"/>
      <c r="BGS60" s="161"/>
      <c r="BGT60" s="161"/>
      <c r="BGU60" s="161"/>
      <c r="BGV60" s="161"/>
      <c r="BGW60" s="161"/>
      <c r="BGX60" s="161"/>
      <c r="BGY60" s="161"/>
      <c r="BGZ60" s="161"/>
      <c r="BHA60" s="161"/>
      <c r="BHB60" s="161"/>
      <c r="BHC60" s="161"/>
      <c r="BHD60" s="161"/>
      <c r="BHE60" s="161"/>
      <c r="BHF60" s="161"/>
      <c r="BHG60" s="161"/>
      <c r="BHH60" s="161"/>
      <c r="BHI60" s="161"/>
      <c r="BHJ60" s="161"/>
      <c r="BHK60" s="161"/>
      <c r="BHL60" s="161"/>
      <c r="BHM60" s="161"/>
      <c r="BHN60" s="161"/>
      <c r="BHO60" s="161"/>
      <c r="BHP60" s="161"/>
      <c r="BHQ60" s="161"/>
      <c r="BHR60" s="161"/>
      <c r="BHS60" s="161"/>
      <c r="BHT60" s="161"/>
      <c r="BHU60" s="161"/>
      <c r="BHV60" s="161"/>
      <c r="BHW60" s="161"/>
      <c r="BHX60" s="161"/>
      <c r="BHY60" s="161"/>
      <c r="BHZ60" s="161"/>
      <c r="BIA60" s="161"/>
      <c r="BIB60" s="161"/>
      <c r="BIC60" s="161"/>
      <c r="BID60" s="161"/>
      <c r="BIE60" s="161"/>
      <c r="BIF60" s="161"/>
      <c r="BIG60" s="161"/>
      <c r="BIH60" s="161"/>
      <c r="BII60" s="161"/>
      <c r="BIJ60" s="161"/>
      <c r="BIK60" s="161"/>
      <c r="BIL60" s="161"/>
      <c r="BIM60" s="161"/>
      <c r="BIN60" s="161"/>
      <c r="BIO60" s="161"/>
      <c r="BIP60" s="161"/>
      <c r="BIQ60" s="161"/>
      <c r="BIR60" s="161"/>
      <c r="BIS60" s="161"/>
      <c r="BIT60" s="161"/>
      <c r="BIU60" s="161"/>
      <c r="BIV60" s="161"/>
      <c r="BIW60" s="161"/>
      <c r="BIX60" s="161"/>
      <c r="BIY60" s="161"/>
      <c r="BIZ60" s="161"/>
      <c r="BJA60" s="161"/>
      <c r="BJB60" s="161"/>
      <c r="BJC60" s="161"/>
      <c r="BJD60" s="161"/>
      <c r="BJE60" s="161"/>
      <c r="BJF60" s="161"/>
      <c r="BJG60" s="161"/>
      <c r="BJH60" s="161"/>
      <c r="BJI60" s="161"/>
      <c r="BJJ60" s="161"/>
      <c r="BJK60" s="161"/>
      <c r="BJL60" s="161"/>
      <c r="BJM60" s="161"/>
      <c r="BJN60" s="161"/>
      <c r="BJO60" s="161"/>
      <c r="BJP60" s="161"/>
      <c r="BJQ60" s="161"/>
      <c r="BJR60" s="161"/>
      <c r="BJS60" s="161"/>
      <c r="BJT60" s="161"/>
      <c r="BJU60" s="161"/>
      <c r="BJV60" s="161"/>
      <c r="BJW60" s="161"/>
      <c r="BJX60" s="161"/>
      <c r="BJY60" s="161"/>
      <c r="BJZ60" s="161"/>
      <c r="BKA60" s="161"/>
      <c r="BKB60" s="161"/>
      <c r="BKC60" s="161"/>
      <c r="BKD60" s="161"/>
      <c r="BKE60" s="161"/>
      <c r="BKF60" s="161"/>
      <c r="BKG60" s="161"/>
      <c r="BKH60" s="161"/>
      <c r="BKI60" s="161"/>
      <c r="BKJ60" s="161"/>
      <c r="BKK60" s="161"/>
      <c r="BKL60" s="161"/>
      <c r="BKM60" s="161"/>
      <c r="BKN60" s="161"/>
      <c r="BKO60" s="161"/>
      <c r="BKP60" s="161"/>
      <c r="BKQ60" s="161"/>
      <c r="BKR60" s="161"/>
      <c r="BKS60" s="161"/>
      <c r="BKT60" s="161"/>
      <c r="BKU60" s="161"/>
      <c r="BKV60" s="161"/>
      <c r="BKW60" s="161"/>
      <c r="BKX60" s="161"/>
      <c r="BKY60" s="161"/>
      <c r="BKZ60" s="161"/>
      <c r="BLA60" s="161"/>
      <c r="BLB60" s="161"/>
      <c r="BLC60" s="161"/>
      <c r="BLD60" s="161"/>
      <c r="BLE60" s="161"/>
      <c r="BLF60" s="161"/>
      <c r="BLG60" s="161"/>
      <c r="BLH60" s="161"/>
      <c r="BLI60" s="161"/>
      <c r="BLJ60" s="161"/>
      <c r="BLK60" s="161"/>
      <c r="BLL60" s="161"/>
      <c r="BLM60" s="161"/>
      <c r="BLN60" s="161"/>
      <c r="BLO60" s="161"/>
      <c r="BLP60" s="161"/>
      <c r="BLQ60" s="161"/>
      <c r="BLR60" s="161"/>
      <c r="BLS60" s="161"/>
      <c r="BLT60" s="161"/>
      <c r="BLU60" s="161"/>
      <c r="BLV60" s="161"/>
      <c r="BLW60" s="161"/>
      <c r="BLX60" s="161"/>
      <c r="BLY60" s="161"/>
      <c r="BLZ60" s="161"/>
      <c r="BMA60" s="161"/>
      <c r="BMB60" s="161"/>
      <c r="BMC60" s="161"/>
      <c r="BMD60" s="161"/>
      <c r="BME60" s="161"/>
      <c r="BMF60" s="161"/>
      <c r="BMG60" s="161"/>
      <c r="BMH60" s="161"/>
      <c r="BMI60" s="161"/>
      <c r="BMJ60" s="161"/>
      <c r="BMK60" s="161"/>
      <c r="BML60" s="161"/>
      <c r="BMM60" s="161"/>
      <c r="BMN60" s="161"/>
      <c r="BMO60" s="161"/>
      <c r="BMP60" s="161"/>
      <c r="BMQ60" s="161"/>
      <c r="BMR60" s="161"/>
      <c r="BMS60" s="161"/>
      <c r="BMT60" s="161"/>
      <c r="BMU60" s="161"/>
      <c r="BMV60" s="161"/>
      <c r="BMW60" s="161"/>
      <c r="BMX60" s="161"/>
      <c r="BMY60" s="161"/>
      <c r="BMZ60" s="161"/>
      <c r="BNA60" s="161"/>
      <c r="BNB60" s="161"/>
      <c r="BNC60" s="161"/>
      <c r="BND60" s="161"/>
      <c r="BNE60" s="161"/>
      <c r="BNF60" s="161"/>
      <c r="BNG60" s="161"/>
      <c r="BNH60" s="161"/>
      <c r="BNI60" s="161"/>
      <c r="BNJ60" s="161"/>
      <c r="BNK60" s="161"/>
      <c r="BNL60" s="161"/>
      <c r="BNM60" s="161"/>
      <c r="BNN60" s="161"/>
      <c r="BNO60" s="161"/>
      <c r="BNP60" s="161"/>
      <c r="BNQ60" s="161"/>
      <c r="BNR60" s="161"/>
      <c r="BNS60" s="161"/>
      <c r="BNT60" s="161"/>
      <c r="BNU60" s="161"/>
      <c r="BNV60" s="161"/>
      <c r="BNW60" s="161"/>
      <c r="BNX60" s="161"/>
      <c r="BNY60" s="161"/>
      <c r="BNZ60" s="161"/>
      <c r="BOA60" s="161"/>
      <c r="BOB60" s="161"/>
      <c r="BOC60" s="161"/>
      <c r="BOD60" s="161"/>
      <c r="BOE60" s="161"/>
      <c r="BOF60" s="161"/>
      <c r="BOG60" s="161"/>
      <c r="BOH60" s="161"/>
      <c r="BOI60" s="161"/>
      <c r="BOJ60" s="161"/>
      <c r="BOK60" s="161"/>
      <c r="BOL60" s="161"/>
      <c r="BOM60" s="161"/>
      <c r="BON60" s="161"/>
      <c r="BOO60" s="161"/>
      <c r="BOP60" s="161"/>
      <c r="BOQ60" s="161"/>
      <c r="BOR60" s="161"/>
      <c r="BOS60" s="161"/>
      <c r="BOT60" s="161"/>
      <c r="BOU60" s="161"/>
      <c r="BOV60" s="161"/>
      <c r="BOW60" s="161"/>
      <c r="BOX60" s="161"/>
      <c r="BOY60" s="161"/>
      <c r="BOZ60" s="161"/>
      <c r="BPA60" s="161"/>
      <c r="BPB60" s="161"/>
      <c r="BPC60" s="161"/>
      <c r="BPD60" s="161"/>
      <c r="BPE60" s="161"/>
      <c r="BPF60" s="161"/>
      <c r="BPG60" s="161"/>
      <c r="BPH60" s="161"/>
      <c r="BPI60" s="161"/>
      <c r="BPJ60" s="161"/>
      <c r="BPK60" s="161"/>
      <c r="BPL60" s="161"/>
      <c r="BPM60" s="161"/>
      <c r="BPN60" s="161"/>
      <c r="BPO60" s="161"/>
      <c r="BPP60" s="161"/>
      <c r="BPQ60" s="161"/>
      <c r="BPR60" s="161"/>
      <c r="BPS60" s="161"/>
      <c r="BPT60" s="161"/>
      <c r="BPU60" s="161"/>
      <c r="BPV60" s="161"/>
      <c r="BPW60" s="161"/>
      <c r="BPX60" s="161"/>
      <c r="BPY60" s="161"/>
      <c r="BPZ60" s="161"/>
      <c r="BQA60" s="161"/>
      <c r="BQB60" s="161"/>
      <c r="BQC60" s="161"/>
      <c r="BQD60" s="161"/>
      <c r="BQE60" s="161"/>
      <c r="BQF60" s="161"/>
      <c r="BQG60" s="161"/>
      <c r="BQH60" s="161"/>
      <c r="BQI60" s="161"/>
      <c r="BQJ60" s="161"/>
      <c r="BQK60" s="161"/>
      <c r="BQL60" s="161"/>
      <c r="BQM60" s="161"/>
      <c r="BQN60" s="161"/>
      <c r="BQO60" s="161"/>
      <c r="BQP60" s="161"/>
      <c r="BQQ60" s="161"/>
      <c r="BQR60" s="161"/>
      <c r="BQS60" s="161"/>
      <c r="BQT60" s="161"/>
      <c r="BQU60" s="161"/>
      <c r="BQV60" s="161"/>
      <c r="BQW60" s="161"/>
      <c r="BQX60" s="161"/>
      <c r="BQY60" s="161"/>
      <c r="BQZ60" s="161"/>
      <c r="BRA60" s="161"/>
      <c r="BRB60" s="161"/>
      <c r="BRC60" s="161"/>
      <c r="BRD60" s="161"/>
      <c r="BRE60" s="161"/>
      <c r="BRF60" s="161"/>
      <c r="BRG60" s="161"/>
      <c r="BRH60" s="161"/>
      <c r="BRI60" s="161"/>
      <c r="BRJ60" s="161"/>
      <c r="BRK60" s="161"/>
      <c r="BRL60" s="161"/>
      <c r="BRM60" s="161"/>
      <c r="BRN60" s="161"/>
      <c r="BRO60" s="161"/>
      <c r="BRP60" s="161"/>
      <c r="BRQ60" s="161"/>
      <c r="BRR60" s="161"/>
      <c r="BRS60" s="161"/>
      <c r="BRT60" s="161"/>
      <c r="BRU60" s="161"/>
      <c r="BRV60" s="161"/>
      <c r="BRW60" s="161"/>
      <c r="BRX60" s="161"/>
      <c r="BRY60" s="161"/>
      <c r="BRZ60" s="161"/>
      <c r="BSA60" s="161"/>
      <c r="BSB60" s="161"/>
      <c r="BSC60" s="161"/>
      <c r="BSD60" s="161"/>
      <c r="BSE60" s="161"/>
      <c r="BSF60" s="161"/>
      <c r="BSG60" s="161"/>
      <c r="BSH60" s="161"/>
      <c r="BSI60" s="161"/>
      <c r="BSJ60" s="161"/>
      <c r="BSK60" s="161"/>
      <c r="BSL60" s="161"/>
      <c r="BSM60" s="161"/>
      <c r="BSN60" s="161"/>
      <c r="BSO60" s="161"/>
      <c r="BSP60" s="161"/>
      <c r="BSQ60" s="161"/>
      <c r="BSR60" s="161"/>
      <c r="BSS60" s="161"/>
      <c r="BST60" s="161"/>
      <c r="BSU60" s="161"/>
      <c r="BSV60" s="161"/>
      <c r="BSW60" s="161"/>
      <c r="BSX60" s="161"/>
      <c r="BSY60" s="161"/>
      <c r="BSZ60" s="161"/>
      <c r="BTA60" s="161"/>
      <c r="BTB60" s="161"/>
      <c r="BTC60" s="161"/>
      <c r="BTD60" s="161"/>
      <c r="BTE60" s="161"/>
      <c r="BTF60" s="161"/>
      <c r="BTG60" s="161"/>
      <c r="BTH60" s="161"/>
      <c r="BTI60" s="161"/>
      <c r="BTJ60" s="161"/>
      <c r="BTK60" s="161"/>
      <c r="BTL60" s="161"/>
      <c r="BTM60" s="161"/>
      <c r="BTN60" s="161"/>
      <c r="BTO60" s="161"/>
      <c r="BTP60" s="161"/>
      <c r="BTQ60" s="161"/>
      <c r="BTR60" s="161"/>
      <c r="BTS60" s="161"/>
      <c r="BTT60" s="161"/>
      <c r="BTU60" s="161"/>
      <c r="BTV60" s="161"/>
      <c r="BTW60" s="161"/>
      <c r="BTX60" s="161"/>
      <c r="BTY60" s="161"/>
      <c r="BTZ60" s="161"/>
      <c r="BUA60" s="161"/>
      <c r="BUB60" s="161"/>
      <c r="BUC60" s="161"/>
      <c r="BUD60" s="161"/>
      <c r="BUE60" s="161"/>
      <c r="BUF60" s="161"/>
      <c r="BUG60" s="161"/>
      <c r="BUH60" s="161"/>
      <c r="BUI60" s="161"/>
      <c r="BUJ60" s="161"/>
      <c r="BUK60" s="161"/>
      <c r="BUL60" s="161"/>
      <c r="BUM60" s="161"/>
      <c r="BUN60" s="161"/>
      <c r="BUO60" s="161"/>
      <c r="BUP60" s="161"/>
      <c r="BUQ60" s="161"/>
      <c r="BUR60" s="161"/>
      <c r="BUS60" s="161"/>
      <c r="BUT60" s="161"/>
      <c r="BUU60" s="161"/>
      <c r="BUV60" s="161"/>
      <c r="BUW60" s="161"/>
      <c r="BUX60" s="161"/>
      <c r="BUY60" s="161"/>
      <c r="BUZ60" s="161"/>
      <c r="BVA60" s="161"/>
      <c r="BVB60" s="161"/>
      <c r="BVC60" s="161"/>
      <c r="BVD60" s="161"/>
      <c r="BVE60" s="161"/>
      <c r="BVF60" s="161"/>
      <c r="BVG60" s="161"/>
      <c r="BVH60" s="161"/>
      <c r="BVI60" s="161"/>
      <c r="BVJ60" s="161"/>
      <c r="BVK60" s="161"/>
      <c r="BVL60" s="161"/>
      <c r="BVM60" s="161"/>
      <c r="BVN60" s="161"/>
      <c r="BVO60" s="161"/>
      <c r="BVP60" s="161"/>
      <c r="BVQ60" s="161"/>
      <c r="BVR60" s="161"/>
      <c r="BVS60" s="161"/>
      <c r="BVT60" s="161"/>
      <c r="BVU60" s="161"/>
      <c r="BVV60" s="161"/>
      <c r="BVW60" s="161"/>
      <c r="BVX60" s="161"/>
      <c r="BVY60" s="161"/>
      <c r="BVZ60" s="161"/>
      <c r="BWA60" s="161"/>
      <c r="BWB60" s="161"/>
      <c r="BWC60" s="161"/>
      <c r="BWD60" s="161"/>
      <c r="BWE60" s="161"/>
      <c r="BWF60" s="161"/>
      <c r="BWG60" s="161"/>
      <c r="BWH60" s="161"/>
      <c r="BWI60" s="161"/>
      <c r="BWJ60" s="161"/>
      <c r="BWK60" s="161"/>
      <c r="BWL60" s="161"/>
      <c r="BWM60" s="161"/>
      <c r="BWN60" s="161"/>
      <c r="BWO60" s="161"/>
      <c r="BWP60" s="161"/>
      <c r="BWQ60" s="161"/>
      <c r="BWR60" s="161"/>
      <c r="BWS60" s="161"/>
      <c r="BWT60" s="161"/>
      <c r="BWU60" s="161"/>
      <c r="BWV60" s="161"/>
      <c r="BWW60" s="161"/>
      <c r="BWX60" s="161"/>
      <c r="BWY60" s="161"/>
      <c r="BWZ60" s="161"/>
      <c r="BXA60" s="161"/>
      <c r="BXB60" s="161"/>
      <c r="BXC60" s="161"/>
      <c r="BXD60" s="161"/>
      <c r="BXE60" s="161"/>
      <c r="BXF60" s="161"/>
      <c r="BXG60" s="161"/>
      <c r="BXH60" s="161"/>
      <c r="BXI60" s="161"/>
      <c r="BXJ60" s="161"/>
      <c r="BXK60" s="161"/>
      <c r="BXL60" s="161"/>
      <c r="BXM60" s="161"/>
      <c r="BXN60" s="161"/>
      <c r="BXO60" s="161"/>
      <c r="BXP60" s="161"/>
      <c r="BXQ60" s="161"/>
      <c r="BXR60" s="161"/>
      <c r="BXS60" s="161"/>
      <c r="BXT60" s="161"/>
      <c r="BXU60" s="161"/>
      <c r="BXV60" s="161"/>
      <c r="BXW60" s="161"/>
      <c r="BXX60" s="161"/>
      <c r="BXY60" s="161"/>
      <c r="BXZ60" s="161"/>
      <c r="BYA60" s="161"/>
      <c r="BYB60" s="161"/>
      <c r="BYC60" s="161"/>
      <c r="BYD60" s="161"/>
      <c r="BYE60" s="161"/>
      <c r="BYF60" s="161"/>
      <c r="BYG60" s="161"/>
      <c r="BYH60" s="161"/>
      <c r="BYI60" s="161"/>
      <c r="BYJ60" s="161"/>
      <c r="BYK60" s="161"/>
      <c r="BYL60" s="161"/>
      <c r="BYM60" s="161"/>
      <c r="BYN60" s="161"/>
      <c r="BYO60" s="161"/>
      <c r="BYP60" s="161"/>
      <c r="BYQ60" s="161"/>
      <c r="BYR60" s="161"/>
      <c r="BYS60" s="161"/>
      <c r="BYT60" s="161"/>
      <c r="BYU60" s="161"/>
      <c r="BYV60" s="161"/>
      <c r="BYW60" s="161"/>
      <c r="BYX60" s="161"/>
      <c r="BYY60" s="161"/>
      <c r="BYZ60" s="161"/>
      <c r="BZA60" s="161"/>
      <c r="BZB60" s="161"/>
      <c r="BZC60" s="161"/>
      <c r="BZD60" s="161"/>
      <c r="BZE60" s="161"/>
      <c r="BZF60" s="161"/>
      <c r="BZG60" s="161"/>
      <c r="BZH60" s="161"/>
      <c r="BZI60" s="161"/>
      <c r="BZJ60" s="161"/>
      <c r="BZK60" s="161"/>
      <c r="BZL60" s="161"/>
      <c r="BZM60" s="161"/>
      <c r="BZN60" s="161"/>
      <c r="BZO60" s="161"/>
      <c r="BZP60" s="161"/>
      <c r="BZQ60" s="161"/>
      <c r="BZR60" s="161"/>
      <c r="BZS60" s="161"/>
      <c r="BZT60" s="161"/>
      <c r="BZU60" s="161"/>
      <c r="BZV60" s="161"/>
      <c r="BZW60" s="161"/>
      <c r="BZX60" s="161"/>
      <c r="BZY60" s="161"/>
      <c r="BZZ60" s="161"/>
      <c r="CAA60" s="161"/>
      <c r="CAB60" s="161"/>
      <c r="CAC60" s="161"/>
      <c r="CAD60" s="161"/>
      <c r="CAE60" s="161"/>
      <c r="CAF60" s="161"/>
      <c r="CAG60" s="161"/>
      <c r="CAH60" s="161"/>
      <c r="CAI60" s="161"/>
      <c r="CAJ60" s="161"/>
      <c r="CAK60" s="161"/>
      <c r="CAL60" s="161"/>
      <c r="CAM60" s="161"/>
      <c r="CAN60" s="161"/>
      <c r="CAO60" s="161"/>
      <c r="CAP60" s="161"/>
      <c r="CAQ60" s="161"/>
      <c r="CAR60" s="161"/>
      <c r="CAS60" s="161"/>
      <c r="CAT60" s="161"/>
      <c r="CAU60" s="161"/>
      <c r="CAV60" s="161"/>
      <c r="CAW60" s="161"/>
      <c r="CAX60" s="161"/>
      <c r="CAY60" s="161"/>
      <c r="CAZ60" s="161"/>
      <c r="CBA60" s="161"/>
      <c r="CBB60" s="161"/>
      <c r="CBC60" s="161"/>
      <c r="CBD60" s="161"/>
      <c r="CBE60" s="161"/>
      <c r="CBF60" s="161"/>
      <c r="CBG60" s="161"/>
      <c r="CBH60" s="161"/>
      <c r="CBI60" s="161"/>
      <c r="CBJ60" s="161"/>
      <c r="CBK60" s="161"/>
      <c r="CBL60" s="161"/>
      <c r="CBM60" s="161"/>
      <c r="CBN60" s="161"/>
      <c r="CBO60" s="161"/>
      <c r="CBP60" s="161"/>
      <c r="CBQ60" s="161"/>
      <c r="CBR60" s="161"/>
      <c r="CBS60" s="161"/>
      <c r="CBT60" s="161"/>
      <c r="CBU60" s="161"/>
      <c r="CBV60" s="161"/>
      <c r="CBW60" s="161"/>
      <c r="CBX60" s="161"/>
      <c r="CBY60" s="161"/>
      <c r="CBZ60" s="161"/>
      <c r="CCA60" s="161"/>
      <c r="CCB60" s="161"/>
      <c r="CCC60" s="161"/>
      <c r="CCD60" s="161"/>
      <c r="CCE60" s="161"/>
      <c r="CCF60" s="161"/>
      <c r="CCG60" s="161"/>
      <c r="CCH60" s="161"/>
      <c r="CCI60" s="161"/>
      <c r="CCJ60" s="161"/>
      <c r="CCK60" s="161"/>
      <c r="CCL60" s="161"/>
      <c r="CCM60" s="161"/>
      <c r="CCN60" s="161"/>
      <c r="CCO60" s="161"/>
      <c r="CCP60" s="161"/>
      <c r="CCQ60" s="161"/>
      <c r="CCR60" s="161"/>
      <c r="CCS60" s="161"/>
      <c r="CCT60" s="161"/>
      <c r="CCU60" s="161"/>
      <c r="CCV60" s="161"/>
      <c r="CCW60" s="161"/>
      <c r="CCX60" s="161"/>
      <c r="CCY60" s="161"/>
      <c r="CCZ60" s="161"/>
      <c r="CDA60" s="161"/>
      <c r="CDB60" s="161"/>
      <c r="CDC60" s="161"/>
      <c r="CDD60" s="161"/>
      <c r="CDE60" s="161"/>
      <c r="CDF60" s="161"/>
      <c r="CDG60" s="161"/>
      <c r="CDH60" s="161"/>
      <c r="CDI60" s="161"/>
      <c r="CDJ60" s="161"/>
      <c r="CDK60" s="161"/>
      <c r="CDL60" s="161"/>
      <c r="CDM60" s="161"/>
      <c r="CDN60" s="161"/>
      <c r="CDO60" s="161"/>
      <c r="CDP60" s="161"/>
      <c r="CDQ60" s="161"/>
      <c r="CDR60" s="161"/>
      <c r="CDS60" s="161"/>
      <c r="CDT60" s="161"/>
      <c r="CDU60" s="161"/>
      <c r="CDV60" s="161"/>
      <c r="CDW60" s="161"/>
      <c r="CDX60" s="161"/>
      <c r="CDY60" s="161"/>
      <c r="CDZ60" s="161"/>
      <c r="CEA60" s="161"/>
      <c r="CEB60" s="161"/>
      <c r="CEC60" s="161"/>
      <c r="CED60" s="161"/>
      <c r="CEE60" s="161"/>
      <c r="CEF60" s="161"/>
      <c r="CEG60" s="161"/>
      <c r="CEH60" s="161"/>
      <c r="CEI60" s="161"/>
      <c r="CEJ60" s="161"/>
      <c r="CEK60" s="161"/>
      <c r="CEL60" s="161"/>
      <c r="CEM60" s="161"/>
      <c r="CEN60" s="161"/>
      <c r="CEO60" s="161"/>
      <c r="CEP60" s="161"/>
      <c r="CEQ60" s="161"/>
      <c r="CER60" s="161"/>
      <c r="CES60" s="161"/>
      <c r="CET60" s="161"/>
      <c r="CEU60" s="161"/>
      <c r="CEV60" s="161"/>
      <c r="CEW60" s="161"/>
      <c r="CEX60" s="161"/>
      <c r="CEY60" s="161"/>
      <c r="CEZ60" s="161"/>
      <c r="CFA60" s="161"/>
      <c r="CFB60" s="161"/>
      <c r="CFC60" s="161"/>
      <c r="CFD60" s="161"/>
      <c r="CFE60" s="161"/>
      <c r="CFF60" s="161"/>
      <c r="CFG60" s="161"/>
      <c r="CFH60" s="161"/>
      <c r="CFI60" s="161"/>
      <c r="CFJ60" s="161"/>
      <c r="CFK60" s="161"/>
      <c r="CFL60" s="161"/>
      <c r="CFM60" s="161"/>
      <c r="CFN60" s="161"/>
      <c r="CFO60" s="161"/>
      <c r="CFP60" s="161"/>
      <c r="CFQ60" s="161"/>
      <c r="CFR60" s="161"/>
      <c r="CFS60" s="161"/>
      <c r="CFT60" s="161"/>
      <c r="CFU60" s="161"/>
      <c r="CFV60" s="161"/>
      <c r="CFW60" s="161"/>
      <c r="CFX60" s="161"/>
      <c r="CFY60" s="161"/>
      <c r="CFZ60" s="161"/>
      <c r="CGA60" s="161"/>
      <c r="CGB60" s="161"/>
      <c r="CGC60" s="161"/>
      <c r="CGD60" s="161"/>
      <c r="CGE60" s="161"/>
      <c r="CGF60" s="161"/>
      <c r="CGG60" s="161"/>
      <c r="CGH60" s="161"/>
      <c r="CGI60" s="161"/>
      <c r="CGJ60" s="161"/>
      <c r="CGK60" s="161"/>
      <c r="CGL60" s="161"/>
      <c r="CGM60" s="161"/>
      <c r="CGN60" s="161"/>
      <c r="CGO60" s="161"/>
      <c r="CGP60" s="161"/>
      <c r="CGQ60" s="161"/>
      <c r="CGR60" s="161"/>
      <c r="CGS60" s="161"/>
      <c r="CGT60" s="161"/>
      <c r="CGU60" s="161"/>
      <c r="CGV60" s="161"/>
      <c r="CGW60" s="161"/>
      <c r="CGX60" s="161"/>
      <c r="CGY60" s="161"/>
      <c r="CGZ60" s="161"/>
      <c r="CHA60" s="161"/>
      <c r="CHB60" s="161"/>
      <c r="CHC60" s="161"/>
      <c r="CHD60" s="161"/>
      <c r="CHE60" s="161"/>
      <c r="CHF60" s="161"/>
      <c r="CHG60" s="161"/>
      <c r="CHH60" s="161"/>
      <c r="CHI60" s="161"/>
      <c r="CHJ60" s="161"/>
      <c r="CHK60" s="161"/>
      <c r="CHL60" s="161"/>
      <c r="CHM60" s="161"/>
      <c r="CHN60" s="161"/>
      <c r="CHO60" s="161"/>
      <c r="CHP60" s="161"/>
      <c r="CHQ60" s="161"/>
      <c r="CHR60" s="161"/>
      <c r="CHS60" s="161"/>
      <c r="CHT60" s="161"/>
      <c r="CHU60" s="161"/>
      <c r="CHV60" s="161"/>
      <c r="CHW60" s="161"/>
      <c r="CHX60" s="161"/>
      <c r="CHY60" s="161"/>
      <c r="CHZ60" s="161"/>
      <c r="CIA60" s="161"/>
      <c r="CIB60" s="161"/>
      <c r="CIC60" s="161"/>
      <c r="CID60" s="161"/>
      <c r="CIE60" s="161"/>
      <c r="CIF60" s="161"/>
      <c r="CIG60" s="161"/>
      <c r="CIH60" s="161"/>
      <c r="CII60" s="161"/>
      <c r="CIJ60" s="161"/>
      <c r="CIK60" s="161"/>
      <c r="CIL60" s="161"/>
      <c r="CIM60" s="161"/>
      <c r="CIN60" s="161"/>
      <c r="CIO60" s="161"/>
      <c r="CIP60" s="161"/>
      <c r="CIQ60" s="161"/>
      <c r="CIR60" s="161"/>
      <c r="CIS60" s="161"/>
      <c r="CIT60" s="161"/>
      <c r="CIU60" s="161"/>
      <c r="CIV60" s="161"/>
      <c r="CIW60" s="161"/>
      <c r="CIX60" s="161"/>
      <c r="CIY60" s="161"/>
      <c r="CIZ60" s="161"/>
      <c r="CJA60" s="161"/>
      <c r="CJB60" s="161"/>
      <c r="CJC60" s="161"/>
      <c r="CJD60" s="161"/>
      <c r="CJE60" s="161"/>
      <c r="CJF60" s="161"/>
      <c r="CJG60" s="161"/>
      <c r="CJH60" s="161"/>
      <c r="CJI60" s="161"/>
      <c r="CJJ60" s="161"/>
      <c r="CJK60" s="161"/>
      <c r="CJL60" s="161"/>
      <c r="CJM60" s="161"/>
      <c r="CJN60" s="161"/>
      <c r="CJO60" s="161"/>
      <c r="CJP60" s="161"/>
      <c r="CJQ60" s="161"/>
      <c r="CJR60" s="161"/>
      <c r="CJS60" s="161"/>
      <c r="CJT60" s="161"/>
      <c r="CJU60" s="161"/>
      <c r="CJV60" s="161"/>
      <c r="CJW60" s="161"/>
      <c r="CJX60" s="161"/>
      <c r="CJY60" s="161"/>
      <c r="CJZ60" s="161"/>
      <c r="CKA60" s="161"/>
      <c r="CKB60" s="161"/>
      <c r="CKC60" s="161"/>
      <c r="CKD60" s="161"/>
      <c r="CKE60" s="161"/>
      <c r="CKF60" s="161"/>
      <c r="CKG60" s="161"/>
      <c r="CKH60" s="161"/>
      <c r="CKI60" s="161"/>
      <c r="CKJ60" s="161"/>
      <c r="CKK60" s="161"/>
      <c r="CKL60" s="161"/>
      <c r="CKM60" s="161"/>
      <c r="CKN60" s="161"/>
      <c r="CKO60" s="161"/>
      <c r="CKP60" s="161"/>
      <c r="CKQ60" s="161"/>
      <c r="CKR60" s="161"/>
      <c r="CKS60" s="161"/>
      <c r="CKT60" s="161"/>
      <c r="CKU60" s="161"/>
      <c r="CKV60" s="161"/>
      <c r="CKW60" s="161"/>
      <c r="CKX60" s="161"/>
      <c r="CKY60" s="161"/>
      <c r="CKZ60" s="161"/>
      <c r="CLA60" s="161"/>
      <c r="CLB60" s="161"/>
      <c r="CLC60" s="161"/>
      <c r="CLD60" s="161"/>
      <c r="CLE60" s="161"/>
      <c r="CLF60" s="161"/>
      <c r="CLG60" s="161"/>
      <c r="CLH60" s="161"/>
      <c r="CLI60" s="161"/>
      <c r="CLJ60" s="161"/>
      <c r="CLK60" s="161"/>
      <c r="CLL60" s="161"/>
      <c r="CLM60" s="161"/>
      <c r="CLN60" s="161"/>
      <c r="CLO60" s="161"/>
      <c r="CLP60" s="161"/>
      <c r="CLQ60" s="161"/>
      <c r="CLR60" s="161"/>
      <c r="CLS60" s="161"/>
      <c r="CLT60" s="161"/>
      <c r="CLU60" s="161"/>
      <c r="CLV60" s="161"/>
      <c r="CLW60" s="161"/>
      <c r="CLX60" s="161"/>
      <c r="CLY60" s="161"/>
      <c r="CLZ60" s="161"/>
      <c r="CMA60" s="161"/>
      <c r="CMB60" s="161"/>
      <c r="CMC60" s="161"/>
      <c r="CMD60" s="161"/>
      <c r="CME60" s="161"/>
      <c r="CMF60" s="161"/>
      <c r="CMG60" s="161"/>
      <c r="CMH60" s="161"/>
      <c r="CMI60" s="161"/>
      <c r="CMJ60" s="161"/>
      <c r="CMK60" s="161"/>
      <c r="CML60" s="161"/>
      <c r="CMM60" s="161"/>
      <c r="CMN60" s="161"/>
      <c r="CMO60" s="161"/>
      <c r="CMP60" s="161"/>
      <c r="CMQ60" s="161"/>
      <c r="CMR60" s="161"/>
      <c r="CMS60" s="161"/>
      <c r="CMT60" s="161"/>
      <c r="CMU60" s="161"/>
      <c r="CMV60" s="161"/>
      <c r="CMW60" s="161"/>
      <c r="CMX60" s="161"/>
      <c r="CMY60" s="161"/>
      <c r="CMZ60" s="161"/>
      <c r="CNA60" s="161"/>
      <c r="CNB60" s="161"/>
      <c r="CNC60" s="161"/>
      <c r="CND60" s="161"/>
      <c r="CNE60" s="161"/>
      <c r="CNF60" s="161"/>
      <c r="CNG60" s="161"/>
      <c r="CNH60" s="161"/>
      <c r="CNI60" s="161"/>
      <c r="CNJ60" s="161"/>
      <c r="CNK60" s="161"/>
      <c r="CNL60" s="161"/>
      <c r="CNM60" s="161"/>
      <c r="CNN60" s="161"/>
      <c r="CNO60" s="161"/>
      <c r="CNP60" s="161"/>
      <c r="CNQ60" s="161"/>
      <c r="CNR60" s="161"/>
      <c r="CNS60" s="161"/>
      <c r="CNT60" s="161"/>
      <c r="CNU60" s="161"/>
      <c r="CNV60" s="161"/>
      <c r="CNW60" s="161"/>
      <c r="CNX60" s="161"/>
      <c r="CNY60" s="161"/>
      <c r="CNZ60" s="161"/>
      <c r="COA60" s="161"/>
      <c r="COB60" s="161"/>
      <c r="COC60" s="161"/>
      <c r="COD60" s="161"/>
      <c r="COE60" s="161"/>
      <c r="COF60" s="161"/>
      <c r="COG60" s="161"/>
      <c r="COH60" s="161"/>
      <c r="COI60" s="161"/>
      <c r="COJ60" s="161"/>
      <c r="COK60" s="161"/>
      <c r="COL60" s="161"/>
      <c r="COM60" s="161"/>
      <c r="CON60" s="161"/>
      <c r="COO60" s="161"/>
      <c r="COP60" s="161"/>
      <c r="COQ60" s="161"/>
      <c r="COR60" s="161"/>
      <c r="COS60" s="161"/>
      <c r="COT60" s="161"/>
      <c r="COU60" s="161"/>
      <c r="COV60" s="161"/>
      <c r="COW60" s="161"/>
      <c r="COX60" s="161"/>
      <c r="COY60" s="161"/>
      <c r="COZ60" s="161"/>
      <c r="CPA60" s="161"/>
      <c r="CPB60" s="161"/>
      <c r="CPC60" s="161"/>
      <c r="CPD60" s="161"/>
      <c r="CPE60" s="161"/>
      <c r="CPF60" s="161"/>
      <c r="CPG60" s="161"/>
      <c r="CPH60" s="161"/>
      <c r="CPI60" s="161"/>
      <c r="CPJ60" s="161"/>
      <c r="CPK60" s="161"/>
      <c r="CPL60" s="161"/>
      <c r="CPM60" s="161"/>
      <c r="CPN60" s="161"/>
      <c r="CPO60" s="161"/>
      <c r="CPP60" s="161"/>
      <c r="CPQ60" s="161"/>
      <c r="CPR60" s="161"/>
      <c r="CPS60" s="161"/>
      <c r="CPT60" s="161"/>
      <c r="CPU60" s="161"/>
      <c r="CPV60" s="161"/>
      <c r="CPW60" s="161"/>
      <c r="CPX60" s="161"/>
      <c r="CPY60" s="161"/>
      <c r="CPZ60" s="161"/>
      <c r="CQA60" s="161"/>
      <c r="CQB60" s="161"/>
      <c r="CQC60" s="161"/>
      <c r="CQD60" s="161"/>
      <c r="CQE60" s="161"/>
      <c r="CQF60" s="161"/>
      <c r="CQG60" s="161"/>
      <c r="CQH60" s="161"/>
      <c r="CQI60" s="161"/>
      <c r="CQJ60" s="161"/>
      <c r="CQK60" s="161"/>
      <c r="CQL60" s="161"/>
      <c r="CQM60" s="161"/>
      <c r="CQN60" s="161"/>
      <c r="CQO60" s="161"/>
      <c r="CQP60" s="161"/>
      <c r="CQQ60" s="161"/>
      <c r="CQR60" s="161"/>
      <c r="CQS60" s="161"/>
      <c r="CQT60" s="161"/>
      <c r="CQU60" s="161"/>
      <c r="CQV60" s="161"/>
      <c r="CQW60" s="161"/>
      <c r="CQX60" s="161"/>
      <c r="CQY60" s="161"/>
      <c r="CQZ60" s="161"/>
      <c r="CRA60" s="161"/>
      <c r="CRB60" s="161"/>
      <c r="CRC60" s="161"/>
      <c r="CRD60" s="161"/>
      <c r="CRE60" s="161"/>
      <c r="CRF60" s="161"/>
      <c r="CRG60" s="161"/>
      <c r="CRH60" s="161"/>
      <c r="CRI60" s="161"/>
      <c r="CRJ60" s="161"/>
      <c r="CRK60" s="161"/>
      <c r="CRL60" s="161"/>
      <c r="CRM60" s="161"/>
      <c r="CRN60" s="161"/>
      <c r="CRO60" s="161"/>
      <c r="CRP60" s="161"/>
      <c r="CRQ60" s="161"/>
      <c r="CRR60" s="161"/>
      <c r="CRS60" s="161"/>
      <c r="CRT60" s="161"/>
      <c r="CRU60" s="161"/>
      <c r="CRV60" s="161"/>
      <c r="CRW60" s="161"/>
      <c r="CRX60" s="161"/>
      <c r="CRY60" s="161"/>
      <c r="CRZ60" s="161"/>
      <c r="CSA60" s="161"/>
      <c r="CSB60" s="161"/>
      <c r="CSC60" s="161"/>
      <c r="CSD60" s="161"/>
      <c r="CSE60" s="161"/>
      <c r="CSF60" s="161"/>
      <c r="CSG60" s="161"/>
      <c r="CSH60" s="161"/>
      <c r="CSI60" s="161"/>
      <c r="CSJ60" s="161"/>
      <c r="CSK60" s="161"/>
      <c r="CSL60" s="161"/>
      <c r="CSM60" s="161"/>
      <c r="CSN60" s="161"/>
      <c r="CSO60" s="161"/>
      <c r="CSP60" s="161"/>
      <c r="CSQ60" s="161"/>
      <c r="CSR60" s="161"/>
      <c r="CSS60" s="161"/>
      <c r="CST60" s="161"/>
      <c r="CSU60" s="161"/>
      <c r="CSV60" s="161"/>
      <c r="CSW60" s="161"/>
      <c r="CSX60" s="161"/>
      <c r="CSY60" s="161"/>
      <c r="CSZ60" s="161"/>
      <c r="CTA60" s="161"/>
      <c r="CTB60" s="161"/>
      <c r="CTC60" s="161"/>
      <c r="CTD60" s="161"/>
      <c r="CTE60" s="161"/>
      <c r="CTF60" s="161"/>
      <c r="CTG60" s="161"/>
      <c r="CTH60" s="161"/>
      <c r="CTI60" s="161"/>
      <c r="CTJ60" s="161"/>
      <c r="CTK60" s="161"/>
      <c r="CTL60" s="161"/>
      <c r="CTM60" s="161"/>
      <c r="CTN60" s="161"/>
      <c r="CTO60" s="161"/>
      <c r="CTP60" s="161"/>
      <c r="CTQ60" s="161"/>
      <c r="CTR60" s="161"/>
      <c r="CTS60" s="161"/>
      <c r="CTT60" s="161"/>
      <c r="CTU60" s="161"/>
      <c r="CTV60" s="161"/>
      <c r="CTW60" s="161"/>
      <c r="CTX60" s="161"/>
      <c r="CTY60" s="161"/>
      <c r="CTZ60" s="161"/>
      <c r="CUA60" s="161"/>
      <c r="CUB60" s="161"/>
      <c r="CUC60" s="161"/>
      <c r="CUD60" s="161"/>
      <c r="CUE60" s="161"/>
      <c r="CUF60" s="161"/>
      <c r="CUG60" s="161"/>
      <c r="CUH60" s="161"/>
      <c r="CUI60" s="161"/>
      <c r="CUJ60" s="161"/>
      <c r="CUK60" s="161"/>
      <c r="CUL60" s="161"/>
      <c r="CUM60" s="161"/>
      <c r="CUN60" s="161"/>
      <c r="CUO60" s="161"/>
      <c r="CUP60" s="161"/>
      <c r="CUQ60" s="161"/>
      <c r="CUR60" s="161"/>
      <c r="CUS60" s="161"/>
      <c r="CUT60" s="161"/>
      <c r="CUU60" s="161"/>
      <c r="CUV60" s="161"/>
      <c r="CUW60" s="161"/>
      <c r="CUX60" s="161"/>
      <c r="CUY60" s="161"/>
      <c r="CUZ60" s="161"/>
      <c r="CVA60" s="161"/>
      <c r="CVB60" s="161"/>
      <c r="CVC60" s="161"/>
      <c r="CVD60" s="161"/>
      <c r="CVE60" s="161"/>
      <c r="CVF60" s="161"/>
      <c r="CVG60" s="161"/>
      <c r="CVH60" s="161"/>
      <c r="CVI60" s="161"/>
      <c r="CVJ60" s="161"/>
      <c r="CVK60" s="161"/>
      <c r="CVL60" s="161"/>
      <c r="CVM60" s="161"/>
      <c r="CVN60" s="161"/>
      <c r="CVO60" s="161"/>
      <c r="CVP60" s="161"/>
      <c r="CVQ60" s="161"/>
      <c r="CVR60" s="161"/>
      <c r="CVS60" s="161"/>
      <c r="CVT60" s="161"/>
      <c r="CVU60" s="161"/>
      <c r="CVV60" s="161"/>
      <c r="CVW60" s="161"/>
      <c r="CVX60" s="161"/>
      <c r="CVY60" s="161"/>
      <c r="CVZ60" s="161"/>
      <c r="CWA60" s="161"/>
      <c r="CWB60" s="161"/>
      <c r="CWC60" s="161"/>
      <c r="CWD60" s="161"/>
      <c r="CWE60" s="161"/>
      <c r="CWF60" s="161"/>
      <c r="CWG60" s="161"/>
      <c r="CWH60" s="161"/>
      <c r="CWI60" s="161"/>
      <c r="CWJ60" s="161"/>
      <c r="CWK60" s="161"/>
      <c r="CWL60" s="161"/>
      <c r="CWM60" s="161"/>
      <c r="CWN60" s="161"/>
      <c r="CWO60" s="161"/>
      <c r="CWP60" s="161"/>
      <c r="CWQ60" s="161"/>
      <c r="CWR60" s="161"/>
      <c r="CWS60" s="161"/>
      <c r="CWT60" s="161"/>
      <c r="CWU60" s="161"/>
      <c r="CWV60" s="161"/>
      <c r="CWW60" s="161"/>
      <c r="CWX60" s="161"/>
      <c r="CWY60" s="161"/>
      <c r="CWZ60" s="161"/>
      <c r="CXA60" s="161"/>
      <c r="CXB60" s="161"/>
      <c r="CXC60" s="161"/>
      <c r="CXD60" s="161"/>
      <c r="CXE60" s="161"/>
      <c r="CXF60" s="161"/>
      <c r="CXG60" s="161"/>
      <c r="CXH60" s="161"/>
      <c r="CXI60" s="161"/>
      <c r="CXJ60" s="161"/>
      <c r="CXK60" s="161"/>
      <c r="CXL60" s="161"/>
      <c r="CXM60" s="161"/>
      <c r="CXN60" s="161"/>
      <c r="CXO60" s="161"/>
      <c r="CXP60" s="161"/>
      <c r="CXQ60" s="161"/>
      <c r="CXR60" s="161"/>
      <c r="CXS60" s="161"/>
      <c r="CXT60" s="161"/>
      <c r="CXU60" s="161"/>
      <c r="CXV60" s="161"/>
      <c r="CXW60" s="161"/>
      <c r="CXX60" s="161"/>
      <c r="CXY60" s="161"/>
      <c r="CXZ60" s="161"/>
      <c r="CYA60" s="161"/>
      <c r="CYB60" s="161"/>
      <c r="CYC60" s="161"/>
      <c r="CYD60" s="161"/>
      <c r="CYE60" s="161"/>
      <c r="CYF60" s="161"/>
      <c r="CYG60" s="161"/>
      <c r="CYH60" s="161"/>
      <c r="CYI60" s="161"/>
      <c r="CYJ60" s="161"/>
      <c r="CYK60" s="161"/>
      <c r="CYL60" s="161"/>
      <c r="CYM60" s="161"/>
      <c r="CYN60" s="161"/>
      <c r="CYO60" s="161"/>
      <c r="CYP60" s="161"/>
      <c r="CYQ60" s="161"/>
      <c r="CYR60" s="161"/>
      <c r="CYS60" s="161"/>
      <c r="CYT60" s="161"/>
      <c r="CYU60" s="161"/>
      <c r="CYV60" s="161"/>
      <c r="CYW60" s="161"/>
      <c r="CYX60" s="161"/>
      <c r="CYY60" s="161"/>
      <c r="CYZ60" s="161"/>
      <c r="CZA60" s="161"/>
      <c r="CZB60" s="161"/>
      <c r="CZC60" s="161"/>
      <c r="CZD60" s="161"/>
      <c r="CZE60" s="161"/>
      <c r="CZF60" s="161"/>
      <c r="CZG60" s="161"/>
      <c r="CZH60" s="161"/>
      <c r="CZI60" s="161"/>
      <c r="CZJ60" s="161"/>
      <c r="CZK60" s="161"/>
      <c r="CZL60" s="161"/>
      <c r="CZM60" s="161"/>
      <c r="CZN60" s="161"/>
      <c r="CZO60" s="161"/>
      <c r="CZP60" s="161"/>
      <c r="CZQ60" s="161"/>
      <c r="CZR60" s="161"/>
      <c r="CZS60" s="161"/>
      <c r="CZT60" s="161"/>
      <c r="CZU60" s="161"/>
      <c r="CZV60" s="161"/>
      <c r="CZW60" s="161"/>
      <c r="CZX60" s="161"/>
      <c r="CZY60" s="161"/>
      <c r="CZZ60" s="161"/>
      <c r="DAA60" s="161"/>
      <c r="DAB60" s="161"/>
      <c r="DAC60" s="161"/>
      <c r="DAD60" s="161"/>
      <c r="DAE60" s="161"/>
      <c r="DAF60" s="161"/>
      <c r="DAG60" s="161"/>
      <c r="DAH60" s="161"/>
      <c r="DAI60" s="161"/>
      <c r="DAJ60" s="161"/>
      <c r="DAK60" s="161"/>
      <c r="DAL60" s="161"/>
      <c r="DAM60" s="161"/>
      <c r="DAN60" s="161"/>
      <c r="DAO60" s="161"/>
      <c r="DAP60" s="161"/>
      <c r="DAQ60" s="161"/>
      <c r="DAR60" s="161"/>
      <c r="DAS60" s="161"/>
      <c r="DAT60" s="161"/>
      <c r="DAU60" s="161"/>
      <c r="DAV60" s="161"/>
      <c r="DAW60" s="161"/>
      <c r="DAX60" s="161"/>
      <c r="DAY60" s="161"/>
      <c r="DAZ60" s="161"/>
      <c r="DBA60" s="161"/>
      <c r="DBB60" s="161"/>
      <c r="DBC60" s="161"/>
      <c r="DBD60" s="161"/>
      <c r="DBE60" s="161"/>
      <c r="DBF60" s="161"/>
      <c r="DBG60" s="161"/>
      <c r="DBH60" s="161"/>
      <c r="DBI60" s="161"/>
      <c r="DBJ60" s="161"/>
      <c r="DBK60" s="161"/>
      <c r="DBL60" s="161"/>
      <c r="DBM60" s="161"/>
      <c r="DBN60" s="161"/>
      <c r="DBO60" s="161"/>
      <c r="DBP60" s="161"/>
      <c r="DBQ60" s="161"/>
      <c r="DBR60" s="161"/>
      <c r="DBS60" s="161"/>
      <c r="DBT60" s="161"/>
      <c r="DBU60" s="161"/>
      <c r="DBV60" s="161"/>
      <c r="DBW60" s="161"/>
      <c r="DBX60" s="161"/>
      <c r="DBY60" s="161"/>
      <c r="DBZ60" s="161"/>
      <c r="DCA60" s="161"/>
      <c r="DCB60" s="161"/>
      <c r="DCC60" s="161"/>
      <c r="DCD60" s="161"/>
      <c r="DCE60" s="161"/>
      <c r="DCF60" s="161"/>
      <c r="DCG60" s="161"/>
      <c r="DCH60" s="161"/>
      <c r="DCI60" s="161"/>
      <c r="DCJ60" s="161"/>
      <c r="DCK60" s="161"/>
      <c r="DCL60" s="161"/>
      <c r="DCM60" s="161"/>
      <c r="DCN60" s="161"/>
      <c r="DCO60" s="161"/>
      <c r="DCP60" s="161"/>
      <c r="DCQ60" s="161"/>
      <c r="DCR60" s="161"/>
      <c r="DCS60" s="161"/>
      <c r="DCT60" s="161"/>
      <c r="DCU60" s="161"/>
      <c r="DCV60" s="161"/>
      <c r="DCW60" s="161"/>
      <c r="DCX60" s="161"/>
      <c r="DCY60" s="161"/>
      <c r="DCZ60" s="161"/>
      <c r="DDA60" s="161"/>
      <c r="DDB60" s="161"/>
      <c r="DDC60" s="161"/>
      <c r="DDD60" s="161"/>
      <c r="DDE60" s="161"/>
      <c r="DDF60" s="161"/>
      <c r="DDG60" s="161"/>
      <c r="DDH60" s="161"/>
      <c r="DDI60" s="161"/>
      <c r="DDJ60" s="161"/>
      <c r="DDK60" s="161"/>
      <c r="DDL60" s="161"/>
      <c r="DDM60" s="161"/>
      <c r="DDN60" s="161"/>
      <c r="DDO60" s="161"/>
      <c r="DDP60" s="161"/>
      <c r="DDQ60" s="161"/>
      <c r="DDR60" s="161"/>
      <c r="DDS60" s="161"/>
      <c r="DDT60" s="161"/>
      <c r="DDU60" s="161"/>
      <c r="DDV60" s="161"/>
      <c r="DDW60" s="161"/>
      <c r="DDX60" s="161"/>
      <c r="DDY60" s="161"/>
      <c r="DDZ60" s="161"/>
      <c r="DEA60" s="161"/>
      <c r="DEB60" s="161"/>
      <c r="DEC60" s="161"/>
      <c r="DED60" s="161"/>
      <c r="DEE60" s="161"/>
      <c r="DEF60" s="161"/>
      <c r="DEG60" s="161"/>
      <c r="DEH60" s="161"/>
      <c r="DEI60" s="161"/>
      <c r="DEJ60" s="161"/>
      <c r="DEK60" s="161"/>
      <c r="DEL60" s="161"/>
      <c r="DEM60" s="161"/>
      <c r="DEN60" s="161"/>
      <c r="DEO60" s="161"/>
      <c r="DEP60" s="161"/>
      <c r="DEQ60" s="161"/>
      <c r="DER60" s="161"/>
      <c r="DES60" s="161"/>
      <c r="DET60" s="161"/>
      <c r="DEU60" s="161"/>
      <c r="DEV60" s="161"/>
      <c r="DEW60" s="161"/>
      <c r="DEX60" s="161"/>
      <c r="DEY60" s="161"/>
      <c r="DEZ60" s="161"/>
      <c r="DFA60" s="161"/>
      <c r="DFB60" s="161"/>
      <c r="DFC60" s="161"/>
      <c r="DFD60" s="161"/>
      <c r="DFE60" s="161"/>
      <c r="DFF60" s="161"/>
      <c r="DFG60" s="161"/>
      <c r="DFH60" s="161"/>
      <c r="DFI60" s="161"/>
      <c r="DFJ60" s="161"/>
      <c r="DFK60" s="161"/>
      <c r="DFL60" s="161"/>
      <c r="DFM60" s="161"/>
      <c r="DFN60" s="161"/>
      <c r="DFO60" s="161"/>
      <c r="DFP60" s="161"/>
      <c r="DFQ60" s="161"/>
      <c r="DFR60" s="161"/>
      <c r="DFS60" s="161"/>
      <c r="DFT60" s="161"/>
      <c r="DFU60" s="161"/>
      <c r="DFV60" s="161"/>
      <c r="DFW60" s="161"/>
      <c r="DFX60" s="161"/>
      <c r="DFY60" s="161"/>
      <c r="DFZ60" s="161"/>
      <c r="DGA60" s="161"/>
      <c r="DGB60" s="161"/>
      <c r="DGC60" s="161"/>
      <c r="DGD60" s="161"/>
      <c r="DGE60" s="161"/>
      <c r="DGF60" s="161"/>
      <c r="DGG60" s="161"/>
      <c r="DGH60" s="161"/>
      <c r="DGI60" s="161"/>
      <c r="DGJ60" s="161"/>
      <c r="DGK60" s="161"/>
      <c r="DGL60" s="161"/>
      <c r="DGM60" s="161"/>
      <c r="DGN60" s="161"/>
      <c r="DGO60" s="161"/>
      <c r="DGP60" s="161"/>
      <c r="DGQ60" s="161"/>
      <c r="DGR60" s="161"/>
      <c r="DGS60" s="161"/>
      <c r="DGT60" s="161"/>
      <c r="DGU60" s="161"/>
      <c r="DGV60" s="161"/>
      <c r="DGW60" s="161"/>
      <c r="DGX60" s="161"/>
      <c r="DGY60" s="161"/>
      <c r="DGZ60" s="161"/>
      <c r="DHA60" s="161"/>
      <c r="DHB60" s="161"/>
      <c r="DHC60" s="161"/>
      <c r="DHD60" s="161"/>
      <c r="DHE60" s="161"/>
      <c r="DHF60" s="161"/>
      <c r="DHG60" s="161"/>
      <c r="DHH60" s="161"/>
      <c r="DHI60" s="161"/>
      <c r="DHJ60" s="161"/>
      <c r="DHK60" s="161"/>
      <c r="DHL60" s="161"/>
      <c r="DHM60" s="161"/>
      <c r="DHN60" s="161"/>
      <c r="DHO60" s="161"/>
      <c r="DHP60" s="161"/>
      <c r="DHQ60" s="161"/>
      <c r="DHR60" s="161"/>
      <c r="DHS60" s="161"/>
      <c r="DHT60" s="161"/>
      <c r="DHU60" s="161"/>
      <c r="DHV60" s="161"/>
      <c r="DHW60" s="161"/>
      <c r="DHX60" s="161"/>
      <c r="DHY60" s="161"/>
      <c r="DHZ60" s="161"/>
      <c r="DIA60" s="161"/>
      <c r="DIB60" s="161"/>
      <c r="DIC60" s="161"/>
      <c r="DID60" s="161"/>
      <c r="DIE60" s="161"/>
      <c r="DIF60" s="161"/>
      <c r="DIG60" s="161"/>
      <c r="DIH60" s="161"/>
      <c r="DII60" s="161"/>
      <c r="DIJ60" s="161"/>
      <c r="DIK60" s="161"/>
      <c r="DIL60" s="161"/>
      <c r="DIM60" s="161"/>
      <c r="DIN60" s="161"/>
      <c r="DIO60" s="161"/>
      <c r="DIP60" s="161"/>
      <c r="DIQ60" s="161"/>
      <c r="DIR60" s="161"/>
      <c r="DIS60" s="161"/>
      <c r="DIT60" s="161"/>
      <c r="DIU60" s="161"/>
      <c r="DIV60" s="161"/>
      <c r="DIW60" s="161"/>
      <c r="DIX60" s="161"/>
      <c r="DIY60" s="161"/>
      <c r="DIZ60" s="161"/>
      <c r="DJA60" s="161"/>
      <c r="DJB60" s="161"/>
      <c r="DJC60" s="161"/>
      <c r="DJD60" s="161"/>
      <c r="DJE60" s="161"/>
      <c r="DJF60" s="161"/>
      <c r="DJG60" s="161"/>
      <c r="DJH60" s="161"/>
      <c r="DJI60" s="161"/>
      <c r="DJJ60" s="161"/>
      <c r="DJK60" s="161"/>
      <c r="DJL60" s="161"/>
      <c r="DJM60" s="161"/>
      <c r="DJN60" s="161"/>
      <c r="DJO60" s="161"/>
      <c r="DJP60" s="161"/>
      <c r="DJQ60" s="161"/>
      <c r="DJR60" s="161"/>
      <c r="DJS60" s="161"/>
      <c r="DJT60" s="161"/>
      <c r="DJU60" s="161"/>
      <c r="DJV60" s="161"/>
      <c r="DJW60" s="161"/>
      <c r="DJX60" s="161"/>
      <c r="DJY60" s="161"/>
      <c r="DJZ60" s="161"/>
      <c r="DKA60" s="161"/>
      <c r="DKB60" s="161"/>
      <c r="DKC60" s="161"/>
      <c r="DKD60" s="161"/>
      <c r="DKE60" s="161"/>
      <c r="DKF60" s="161"/>
      <c r="DKG60" s="161"/>
      <c r="DKH60" s="161"/>
      <c r="DKI60" s="161"/>
      <c r="DKJ60" s="161"/>
      <c r="DKK60" s="161"/>
      <c r="DKL60" s="161"/>
      <c r="DKM60" s="161"/>
      <c r="DKN60" s="161"/>
      <c r="DKO60" s="161"/>
      <c r="DKP60" s="161"/>
      <c r="DKQ60" s="161"/>
      <c r="DKR60" s="161"/>
      <c r="DKS60" s="161"/>
      <c r="DKT60" s="161"/>
      <c r="DKU60" s="161"/>
      <c r="DKV60" s="161"/>
      <c r="DKW60" s="161"/>
      <c r="DKX60" s="161"/>
      <c r="DKY60" s="161"/>
      <c r="DKZ60" s="161"/>
      <c r="DLA60" s="161"/>
      <c r="DLB60" s="161"/>
      <c r="DLC60" s="161"/>
      <c r="DLD60" s="161"/>
      <c r="DLE60" s="161"/>
      <c r="DLF60" s="161"/>
      <c r="DLG60" s="161"/>
      <c r="DLH60" s="161"/>
      <c r="DLI60" s="161"/>
      <c r="DLJ60" s="161"/>
      <c r="DLK60" s="161"/>
      <c r="DLL60" s="161"/>
      <c r="DLM60" s="161"/>
      <c r="DLN60" s="161"/>
      <c r="DLO60" s="161"/>
      <c r="DLP60" s="161"/>
      <c r="DLQ60" s="161"/>
      <c r="DLR60" s="161"/>
      <c r="DLS60" s="161"/>
      <c r="DLT60" s="161"/>
      <c r="DLU60" s="161"/>
      <c r="DLV60" s="161"/>
      <c r="DLW60" s="161"/>
      <c r="DLX60" s="161"/>
      <c r="DLY60" s="161"/>
      <c r="DLZ60" s="161"/>
      <c r="DMA60" s="161"/>
      <c r="DMB60" s="161"/>
      <c r="DMC60" s="161"/>
      <c r="DMD60" s="161"/>
      <c r="DME60" s="161"/>
      <c r="DMF60" s="161"/>
      <c r="DMG60" s="161"/>
      <c r="DMH60" s="161"/>
      <c r="DMI60" s="161"/>
      <c r="DMJ60" s="161"/>
      <c r="DMK60" s="161"/>
      <c r="DML60" s="161"/>
      <c r="DMM60" s="161"/>
      <c r="DMN60" s="161"/>
      <c r="DMO60" s="161"/>
      <c r="DMP60" s="161"/>
      <c r="DMQ60" s="161"/>
      <c r="DMR60" s="161"/>
      <c r="DMS60" s="161"/>
      <c r="DMT60" s="161"/>
      <c r="DMU60" s="161"/>
      <c r="DMV60" s="161"/>
      <c r="DMW60" s="161"/>
      <c r="DMX60" s="161"/>
      <c r="DMY60" s="161"/>
      <c r="DMZ60" s="161"/>
      <c r="DNA60" s="161"/>
      <c r="DNB60" s="161"/>
      <c r="DNC60" s="161"/>
      <c r="DND60" s="161"/>
      <c r="DNE60" s="161"/>
      <c r="DNF60" s="161"/>
      <c r="DNG60" s="161"/>
      <c r="DNH60" s="161"/>
      <c r="DNI60" s="161"/>
      <c r="DNJ60" s="161"/>
      <c r="DNK60" s="161"/>
      <c r="DNL60" s="161"/>
      <c r="DNM60" s="161"/>
      <c r="DNN60" s="161"/>
      <c r="DNO60" s="161"/>
      <c r="DNP60" s="161"/>
      <c r="DNQ60" s="161"/>
      <c r="DNR60" s="161"/>
      <c r="DNS60" s="161"/>
      <c r="DNT60" s="161"/>
      <c r="DNU60" s="161"/>
      <c r="DNV60" s="161"/>
      <c r="DNW60" s="161"/>
      <c r="DNX60" s="161"/>
      <c r="DNY60" s="161"/>
      <c r="DNZ60" s="161"/>
      <c r="DOA60" s="161"/>
      <c r="DOB60" s="161"/>
      <c r="DOC60" s="161"/>
      <c r="DOD60" s="161"/>
      <c r="DOE60" s="161"/>
      <c r="DOF60" s="161"/>
      <c r="DOG60" s="161"/>
      <c r="DOH60" s="161"/>
      <c r="DOI60" s="161"/>
      <c r="DOJ60" s="161"/>
      <c r="DOK60" s="161"/>
      <c r="DOL60" s="161"/>
      <c r="DOM60" s="161"/>
      <c r="DON60" s="161"/>
      <c r="DOO60" s="161"/>
      <c r="DOP60" s="161"/>
      <c r="DOQ60" s="161"/>
      <c r="DOR60" s="161"/>
      <c r="DOS60" s="161"/>
      <c r="DOT60" s="161"/>
      <c r="DOU60" s="161"/>
      <c r="DOV60" s="161"/>
      <c r="DOW60" s="161"/>
      <c r="DOX60" s="161"/>
      <c r="DOY60" s="161"/>
      <c r="DOZ60" s="161"/>
      <c r="DPA60" s="161"/>
      <c r="DPB60" s="161"/>
      <c r="DPC60" s="161"/>
      <c r="DPD60" s="161"/>
      <c r="DPE60" s="161"/>
      <c r="DPF60" s="161"/>
      <c r="DPG60" s="161"/>
      <c r="DPH60" s="161"/>
      <c r="DPI60" s="161"/>
      <c r="DPJ60" s="161"/>
      <c r="DPK60" s="161"/>
      <c r="DPL60" s="161"/>
      <c r="DPM60" s="161"/>
      <c r="DPN60" s="161"/>
      <c r="DPO60" s="161"/>
      <c r="DPP60" s="161"/>
      <c r="DPQ60" s="161"/>
      <c r="DPR60" s="161"/>
      <c r="DPS60" s="161"/>
      <c r="DPT60" s="161"/>
      <c r="DPU60" s="161"/>
      <c r="DPV60" s="161"/>
      <c r="DPW60" s="161"/>
      <c r="DPX60" s="161"/>
      <c r="DPY60" s="161"/>
      <c r="DPZ60" s="161"/>
      <c r="DQA60" s="161"/>
      <c r="DQB60" s="161"/>
      <c r="DQC60" s="161"/>
      <c r="DQD60" s="161"/>
      <c r="DQE60" s="161"/>
      <c r="DQF60" s="161"/>
      <c r="DQG60" s="161"/>
      <c r="DQH60" s="161"/>
      <c r="DQI60" s="161"/>
      <c r="DQJ60" s="161"/>
      <c r="DQK60" s="161"/>
      <c r="DQL60" s="161"/>
      <c r="DQM60" s="161"/>
      <c r="DQN60" s="161"/>
      <c r="DQO60" s="161"/>
      <c r="DQP60" s="161"/>
      <c r="DQQ60" s="161"/>
      <c r="DQR60" s="161"/>
      <c r="DQS60" s="161"/>
      <c r="DQT60" s="161"/>
      <c r="DQU60" s="161"/>
      <c r="DQV60" s="161"/>
      <c r="DQW60" s="161"/>
      <c r="DQX60" s="161"/>
      <c r="DQY60" s="161"/>
      <c r="DQZ60" s="161"/>
      <c r="DRA60" s="161"/>
      <c r="DRB60" s="161"/>
      <c r="DRC60" s="161"/>
      <c r="DRD60" s="161"/>
      <c r="DRE60" s="161"/>
      <c r="DRF60" s="161"/>
      <c r="DRG60" s="161"/>
      <c r="DRH60" s="161"/>
      <c r="DRI60" s="161"/>
      <c r="DRJ60" s="161"/>
      <c r="DRK60" s="161"/>
      <c r="DRL60" s="161"/>
      <c r="DRM60" s="161"/>
      <c r="DRN60" s="161"/>
      <c r="DRO60" s="161"/>
      <c r="DRP60" s="161"/>
      <c r="DRQ60" s="161"/>
      <c r="DRR60" s="161"/>
      <c r="DRS60" s="161"/>
      <c r="DRT60" s="161"/>
      <c r="DRU60" s="161"/>
      <c r="DRV60" s="161"/>
      <c r="DRW60" s="161"/>
      <c r="DRX60" s="161"/>
      <c r="DRY60" s="161"/>
      <c r="DRZ60" s="161"/>
      <c r="DSA60" s="161"/>
      <c r="DSB60" s="161"/>
      <c r="DSC60" s="161"/>
      <c r="DSD60" s="161"/>
      <c r="DSE60" s="161"/>
      <c r="DSF60" s="161"/>
      <c r="DSG60" s="161"/>
      <c r="DSH60" s="161"/>
      <c r="DSI60" s="161"/>
      <c r="DSJ60" s="161"/>
      <c r="DSK60" s="161"/>
      <c r="DSL60" s="161"/>
      <c r="DSM60" s="161"/>
      <c r="DSN60" s="161"/>
      <c r="DSO60" s="161"/>
      <c r="DSP60" s="161"/>
      <c r="DSQ60" s="161"/>
      <c r="DSR60" s="161"/>
      <c r="DSS60" s="161"/>
      <c r="DST60" s="161"/>
      <c r="DSU60" s="161"/>
      <c r="DSV60" s="161"/>
      <c r="DSW60" s="161"/>
      <c r="DSX60" s="161"/>
      <c r="DSY60" s="161"/>
      <c r="DSZ60" s="161"/>
      <c r="DTA60" s="161"/>
      <c r="DTB60" s="161"/>
      <c r="DTC60" s="161"/>
      <c r="DTD60" s="161"/>
      <c r="DTE60" s="161"/>
      <c r="DTF60" s="161"/>
      <c r="DTG60" s="161"/>
      <c r="DTH60" s="161"/>
      <c r="DTI60" s="161"/>
      <c r="DTJ60" s="161"/>
      <c r="DTK60" s="161"/>
      <c r="DTL60" s="161"/>
      <c r="DTM60" s="161"/>
      <c r="DTN60" s="161"/>
      <c r="DTO60" s="161"/>
      <c r="DTP60" s="161"/>
      <c r="DTQ60" s="161"/>
      <c r="DTR60" s="161"/>
      <c r="DTS60" s="161"/>
      <c r="DTT60" s="161"/>
      <c r="DTU60" s="161"/>
      <c r="DTV60" s="161"/>
      <c r="DTW60" s="161"/>
      <c r="DTX60" s="161"/>
      <c r="DTY60" s="161"/>
      <c r="DTZ60" s="161"/>
      <c r="DUA60" s="161"/>
      <c r="DUB60" s="161"/>
      <c r="DUC60" s="161"/>
      <c r="DUD60" s="161"/>
      <c r="DUE60" s="161"/>
      <c r="DUF60" s="161"/>
      <c r="DUG60" s="161"/>
      <c r="DUH60" s="161"/>
      <c r="DUI60" s="161"/>
      <c r="DUJ60" s="161"/>
      <c r="DUK60" s="161"/>
      <c r="DUL60" s="161"/>
      <c r="DUM60" s="161"/>
      <c r="DUN60" s="161"/>
      <c r="DUO60" s="161"/>
      <c r="DUP60" s="161"/>
      <c r="DUQ60" s="161"/>
      <c r="DUR60" s="161"/>
      <c r="DUS60" s="161"/>
      <c r="DUT60" s="161"/>
      <c r="DUU60" s="161"/>
      <c r="DUV60" s="161"/>
      <c r="DUW60" s="161"/>
      <c r="DUX60" s="161"/>
      <c r="DUY60" s="161"/>
      <c r="DUZ60" s="161"/>
      <c r="DVA60" s="161"/>
      <c r="DVB60" s="161"/>
      <c r="DVC60" s="161"/>
      <c r="DVD60" s="161"/>
      <c r="DVE60" s="161"/>
      <c r="DVF60" s="161"/>
      <c r="DVG60" s="161"/>
      <c r="DVH60" s="161"/>
      <c r="DVI60" s="161"/>
      <c r="DVJ60" s="161"/>
      <c r="DVK60" s="161"/>
      <c r="DVL60" s="161"/>
      <c r="DVM60" s="161"/>
      <c r="DVN60" s="161"/>
      <c r="DVO60" s="161"/>
      <c r="DVP60" s="161"/>
      <c r="DVQ60" s="161"/>
      <c r="DVR60" s="161"/>
      <c r="DVS60" s="161"/>
      <c r="DVT60" s="161"/>
      <c r="DVU60" s="161"/>
      <c r="DVV60" s="161"/>
      <c r="DVW60" s="161"/>
      <c r="DVX60" s="161"/>
      <c r="DVY60" s="161"/>
      <c r="DVZ60" s="161"/>
      <c r="DWA60" s="161"/>
      <c r="DWB60" s="161"/>
      <c r="DWC60" s="161"/>
      <c r="DWD60" s="161"/>
      <c r="DWE60" s="161"/>
      <c r="DWF60" s="161"/>
      <c r="DWG60" s="161"/>
      <c r="DWH60" s="161"/>
      <c r="DWI60" s="161"/>
      <c r="DWJ60" s="161"/>
      <c r="DWK60" s="161"/>
      <c r="DWL60" s="161"/>
      <c r="DWM60" s="161"/>
      <c r="DWN60" s="161"/>
      <c r="DWO60" s="161"/>
      <c r="DWP60" s="161"/>
      <c r="DWQ60" s="161"/>
      <c r="DWR60" s="161"/>
      <c r="DWS60" s="161"/>
      <c r="DWT60" s="161"/>
      <c r="DWU60" s="161"/>
      <c r="DWV60" s="161"/>
      <c r="DWW60" s="161"/>
      <c r="DWX60" s="161"/>
      <c r="DWY60" s="161"/>
      <c r="DWZ60" s="161"/>
      <c r="DXA60" s="161"/>
      <c r="DXB60" s="161"/>
      <c r="DXC60" s="161"/>
      <c r="DXD60" s="161"/>
      <c r="DXE60" s="161"/>
      <c r="DXF60" s="161"/>
      <c r="DXG60" s="161"/>
      <c r="DXH60" s="161"/>
      <c r="DXI60" s="161"/>
      <c r="DXJ60" s="161"/>
      <c r="DXK60" s="161"/>
      <c r="DXL60" s="161"/>
      <c r="DXM60" s="161"/>
      <c r="DXN60" s="161"/>
      <c r="DXO60" s="161"/>
      <c r="DXP60" s="161"/>
      <c r="DXQ60" s="161"/>
      <c r="DXR60" s="161"/>
      <c r="DXS60" s="161"/>
      <c r="DXT60" s="161"/>
      <c r="DXU60" s="161"/>
      <c r="DXV60" s="161"/>
      <c r="DXW60" s="161"/>
      <c r="DXX60" s="161"/>
      <c r="DXY60" s="161"/>
      <c r="DXZ60" s="161"/>
      <c r="DYA60" s="161"/>
      <c r="DYB60" s="161"/>
      <c r="DYC60" s="161"/>
      <c r="DYD60" s="161"/>
      <c r="DYE60" s="161"/>
      <c r="DYF60" s="161"/>
      <c r="DYG60" s="161"/>
      <c r="DYH60" s="161"/>
      <c r="DYI60" s="161"/>
      <c r="DYJ60" s="161"/>
      <c r="DYK60" s="161"/>
      <c r="DYL60" s="161"/>
      <c r="DYM60" s="161"/>
      <c r="DYN60" s="161"/>
      <c r="DYO60" s="161"/>
      <c r="DYP60" s="161"/>
      <c r="DYQ60" s="161"/>
      <c r="DYR60" s="161"/>
      <c r="DYS60" s="161"/>
      <c r="DYT60" s="161"/>
      <c r="DYU60" s="161"/>
      <c r="DYV60" s="161"/>
      <c r="DYW60" s="161"/>
      <c r="DYX60" s="161"/>
      <c r="DYY60" s="161"/>
      <c r="DYZ60" s="161"/>
      <c r="DZA60" s="161"/>
      <c r="DZB60" s="161"/>
      <c r="DZC60" s="161"/>
      <c r="DZD60" s="161"/>
      <c r="DZE60" s="161"/>
      <c r="DZF60" s="161"/>
      <c r="DZG60" s="161"/>
      <c r="DZH60" s="161"/>
      <c r="DZI60" s="161"/>
      <c r="DZJ60" s="161"/>
      <c r="DZK60" s="161"/>
      <c r="DZL60" s="161"/>
      <c r="DZM60" s="161"/>
      <c r="DZN60" s="161"/>
      <c r="DZO60" s="161"/>
      <c r="DZP60" s="161"/>
      <c r="DZQ60" s="161"/>
      <c r="DZR60" s="161"/>
      <c r="DZS60" s="161"/>
      <c r="DZT60" s="161"/>
      <c r="DZU60" s="161"/>
      <c r="DZV60" s="161"/>
      <c r="DZW60" s="161"/>
      <c r="DZX60" s="161"/>
      <c r="DZY60" s="161"/>
      <c r="DZZ60" s="161"/>
      <c r="EAA60" s="161"/>
      <c r="EAB60" s="161"/>
      <c r="EAC60" s="161"/>
      <c r="EAD60" s="161"/>
      <c r="EAE60" s="161"/>
      <c r="EAF60" s="161"/>
      <c r="EAG60" s="161"/>
      <c r="EAH60" s="161"/>
      <c r="EAI60" s="161"/>
      <c r="EAJ60" s="161"/>
      <c r="EAK60" s="161"/>
      <c r="EAL60" s="161"/>
      <c r="EAM60" s="161"/>
      <c r="EAN60" s="161"/>
      <c r="EAO60" s="161"/>
      <c r="EAP60" s="161"/>
      <c r="EAQ60" s="161"/>
      <c r="EAR60" s="161"/>
      <c r="EAS60" s="161"/>
      <c r="EAT60" s="161"/>
      <c r="EAU60" s="161"/>
      <c r="EAV60" s="161"/>
      <c r="EAW60" s="161"/>
      <c r="EAX60" s="161"/>
      <c r="EAY60" s="161"/>
      <c r="EAZ60" s="161"/>
      <c r="EBA60" s="161"/>
      <c r="EBB60" s="161"/>
      <c r="EBC60" s="161"/>
      <c r="EBD60" s="161"/>
      <c r="EBE60" s="161"/>
      <c r="EBF60" s="161"/>
      <c r="EBG60" s="161"/>
      <c r="EBH60" s="161"/>
      <c r="EBI60" s="161"/>
      <c r="EBJ60" s="161"/>
      <c r="EBK60" s="161"/>
      <c r="EBL60" s="161"/>
      <c r="EBM60" s="161"/>
      <c r="EBN60" s="161"/>
      <c r="EBO60" s="161"/>
      <c r="EBP60" s="161"/>
      <c r="EBQ60" s="161"/>
      <c r="EBR60" s="161"/>
      <c r="EBS60" s="161"/>
      <c r="EBT60" s="161"/>
      <c r="EBU60" s="161"/>
      <c r="EBV60" s="161"/>
      <c r="EBW60" s="161"/>
      <c r="EBX60" s="161"/>
      <c r="EBY60" s="161"/>
      <c r="EBZ60" s="161"/>
      <c r="ECA60" s="161"/>
      <c r="ECB60" s="161"/>
      <c r="ECC60" s="161"/>
      <c r="ECD60" s="161"/>
      <c r="ECE60" s="161"/>
      <c r="ECF60" s="161"/>
      <c r="ECG60" s="161"/>
      <c r="ECH60" s="161"/>
      <c r="ECI60" s="161"/>
      <c r="ECJ60" s="161"/>
      <c r="ECK60" s="161"/>
      <c r="ECL60" s="161"/>
      <c r="ECM60" s="161"/>
      <c r="ECN60" s="161"/>
      <c r="ECO60" s="161"/>
      <c r="ECP60" s="161"/>
      <c r="ECQ60" s="161"/>
      <c r="ECR60" s="161"/>
      <c r="ECS60" s="161"/>
      <c r="ECT60" s="161"/>
      <c r="ECU60" s="161"/>
      <c r="ECV60" s="161"/>
      <c r="ECW60" s="161"/>
      <c r="ECX60" s="161"/>
      <c r="ECY60" s="161"/>
      <c r="ECZ60" s="161"/>
      <c r="EDA60" s="161"/>
      <c r="EDB60" s="161"/>
      <c r="EDC60" s="161"/>
      <c r="EDD60" s="161"/>
      <c r="EDE60" s="161"/>
      <c r="EDF60" s="161"/>
      <c r="EDG60" s="161"/>
      <c r="EDH60" s="161"/>
      <c r="EDI60" s="161"/>
      <c r="EDJ60" s="161"/>
      <c r="EDK60" s="161"/>
      <c r="EDL60" s="161"/>
      <c r="EDM60" s="161"/>
      <c r="EDN60" s="161"/>
      <c r="EDO60" s="161"/>
      <c r="EDP60" s="161"/>
      <c r="EDQ60" s="161"/>
      <c r="EDR60" s="161"/>
      <c r="EDS60" s="161"/>
      <c r="EDT60" s="161"/>
      <c r="EDU60" s="161"/>
      <c r="EDV60" s="161"/>
      <c r="EDW60" s="161"/>
      <c r="EDX60" s="161"/>
      <c r="EDY60" s="161"/>
      <c r="EDZ60" s="161"/>
      <c r="EEA60" s="161"/>
      <c r="EEB60" s="161"/>
      <c r="EEC60" s="161"/>
      <c r="EED60" s="161"/>
      <c r="EEE60" s="161"/>
      <c r="EEF60" s="161"/>
      <c r="EEG60" s="161"/>
      <c r="EEH60" s="161"/>
      <c r="EEI60" s="161"/>
      <c r="EEJ60" s="161"/>
      <c r="EEK60" s="161"/>
      <c r="EEL60" s="161"/>
      <c r="EEM60" s="161"/>
      <c r="EEN60" s="161"/>
      <c r="EEO60" s="161"/>
      <c r="EEP60" s="161"/>
      <c r="EEQ60" s="161"/>
      <c r="EER60" s="161"/>
      <c r="EES60" s="161"/>
      <c r="EET60" s="161"/>
      <c r="EEU60" s="161"/>
      <c r="EEV60" s="161"/>
      <c r="EEW60" s="161"/>
      <c r="EEX60" s="161"/>
      <c r="EEY60" s="161"/>
      <c r="EEZ60" s="161"/>
      <c r="EFA60" s="161"/>
      <c r="EFB60" s="161"/>
      <c r="EFC60" s="161"/>
      <c r="EFD60" s="161"/>
      <c r="EFE60" s="161"/>
      <c r="EFF60" s="161"/>
      <c r="EFG60" s="161"/>
      <c r="EFH60" s="161"/>
      <c r="EFI60" s="161"/>
      <c r="EFJ60" s="161"/>
      <c r="EFK60" s="161"/>
      <c r="EFL60" s="161"/>
      <c r="EFM60" s="161"/>
      <c r="EFN60" s="161"/>
      <c r="EFO60" s="161"/>
      <c r="EFP60" s="161"/>
      <c r="EFQ60" s="161"/>
      <c r="EFR60" s="161"/>
      <c r="EFS60" s="161"/>
      <c r="EFT60" s="161"/>
      <c r="EFU60" s="161"/>
      <c r="EFV60" s="161"/>
      <c r="EFW60" s="161"/>
      <c r="EFX60" s="161"/>
      <c r="EFY60" s="161"/>
      <c r="EFZ60" s="161"/>
      <c r="EGA60" s="161"/>
      <c r="EGB60" s="161"/>
      <c r="EGC60" s="161"/>
      <c r="EGD60" s="161"/>
      <c r="EGE60" s="161"/>
      <c r="EGF60" s="161"/>
      <c r="EGG60" s="161"/>
      <c r="EGH60" s="161"/>
      <c r="EGI60" s="161"/>
      <c r="EGJ60" s="161"/>
      <c r="EGK60" s="161"/>
      <c r="EGL60" s="161"/>
      <c r="EGM60" s="161"/>
      <c r="EGN60" s="161"/>
      <c r="EGO60" s="161"/>
      <c r="EGP60" s="161"/>
      <c r="EGQ60" s="161"/>
      <c r="EGR60" s="161"/>
      <c r="EGS60" s="161"/>
      <c r="EGT60" s="161"/>
      <c r="EGU60" s="161"/>
      <c r="EGV60" s="161"/>
      <c r="EGW60" s="161"/>
      <c r="EGX60" s="161"/>
      <c r="EGY60" s="161"/>
      <c r="EGZ60" s="161"/>
      <c r="EHA60" s="161"/>
      <c r="EHB60" s="161"/>
      <c r="EHC60" s="161"/>
      <c r="EHD60" s="161"/>
      <c r="EHE60" s="161"/>
      <c r="EHF60" s="161"/>
      <c r="EHG60" s="161"/>
      <c r="EHH60" s="161"/>
      <c r="EHI60" s="161"/>
      <c r="EHJ60" s="161"/>
      <c r="EHK60" s="161"/>
      <c r="EHL60" s="161"/>
      <c r="EHM60" s="161"/>
      <c r="EHN60" s="161"/>
      <c r="EHO60" s="161"/>
      <c r="EHP60" s="161"/>
      <c r="EHQ60" s="161"/>
      <c r="EHR60" s="161"/>
      <c r="EHS60" s="161"/>
      <c r="EHT60" s="161"/>
      <c r="EHU60" s="161"/>
      <c r="EHV60" s="161"/>
      <c r="EHW60" s="161"/>
      <c r="EHX60" s="161"/>
      <c r="EHY60" s="161"/>
      <c r="EHZ60" s="161"/>
      <c r="EIA60" s="161"/>
      <c r="EIB60" s="161"/>
      <c r="EIC60" s="161"/>
      <c r="EID60" s="161"/>
      <c r="EIE60" s="161"/>
      <c r="EIF60" s="161"/>
      <c r="EIG60" s="161"/>
      <c r="EIH60" s="161"/>
      <c r="EII60" s="161"/>
      <c r="EIJ60" s="161"/>
      <c r="EIK60" s="161"/>
      <c r="EIL60" s="161"/>
      <c r="EIM60" s="161"/>
      <c r="EIN60" s="161"/>
      <c r="EIO60" s="161"/>
      <c r="EIP60" s="161"/>
      <c r="EIQ60" s="161"/>
      <c r="EIR60" s="161"/>
      <c r="EIS60" s="161"/>
      <c r="EIT60" s="161"/>
      <c r="EIU60" s="161"/>
      <c r="EIV60" s="161"/>
      <c r="EIW60" s="161"/>
      <c r="EIX60" s="161"/>
      <c r="EIY60" s="161"/>
      <c r="EIZ60" s="161"/>
      <c r="EJA60" s="161"/>
      <c r="EJB60" s="161"/>
      <c r="EJC60" s="161"/>
      <c r="EJD60" s="161"/>
      <c r="EJE60" s="161"/>
      <c r="EJF60" s="161"/>
      <c r="EJG60" s="161"/>
      <c r="EJH60" s="161"/>
      <c r="EJI60" s="161"/>
      <c r="EJJ60" s="161"/>
      <c r="EJK60" s="161"/>
      <c r="EJL60" s="161"/>
      <c r="EJM60" s="161"/>
      <c r="EJN60" s="161"/>
      <c r="EJO60" s="161"/>
      <c r="EJP60" s="161"/>
      <c r="EJQ60" s="161"/>
      <c r="EJR60" s="161"/>
      <c r="EJS60" s="161"/>
      <c r="EJT60" s="161"/>
      <c r="EJU60" s="161"/>
      <c r="EJV60" s="161"/>
      <c r="EJW60" s="161"/>
      <c r="EJX60" s="161"/>
      <c r="EJY60" s="161"/>
      <c r="EJZ60" s="161"/>
      <c r="EKA60" s="161"/>
      <c r="EKB60" s="161"/>
      <c r="EKC60" s="161"/>
      <c r="EKD60" s="161"/>
      <c r="EKE60" s="161"/>
      <c r="EKF60" s="161"/>
      <c r="EKG60" s="161"/>
      <c r="EKH60" s="161"/>
      <c r="EKI60" s="161"/>
      <c r="EKJ60" s="161"/>
      <c r="EKK60" s="161"/>
      <c r="EKL60" s="161"/>
      <c r="EKM60" s="161"/>
      <c r="EKN60" s="161"/>
      <c r="EKO60" s="161"/>
      <c r="EKP60" s="161"/>
      <c r="EKQ60" s="161"/>
      <c r="EKR60" s="161"/>
      <c r="EKS60" s="161"/>
      <c r="EKT60" s="161"/>
      <c r="EKU60" s="161"/>
      <c r="EKV60" s="161"/>
      <c r="EKW60" s="161"/>
      <c r="EKX60" s="161"/>
      <c r="EKY60" s="161"/>
      <c r="EKZ60" s="161"/>
      <c r="ELA60" s="161"/>
      <c r="ELB60" s="161"/>
      <c r="ELC60" s="161"/>
      <c r="ELD60" s="161"/>
      <c r="ELE60" s="161"/>
      <c r="ELF60" s="161"/>
      <c r="ELG60" s="161"/>
      <c r="ELH60" s="161"/>
      <c r="ELI60" s="161"/>
      <c r="ELJ60" s="161"/>
      <c r="ELK60" s="161"/>
      <c r="ELL60" s="161"/>
      <c r="ELM60" s="161"/>
      <c r="ELN60" s="161"/>
      <c r="ELO60" s="161"/>
      <c r="ELP60" s="161"/>
      <c r="ELQ60" s="161"/>
      <c r="ELR60" s="161"/>
      <c r="ELS60" s="161"/>
      <c r="ELT60" s="161"/>
      <c r="ELU60" s="161"/>
      <c r="ELV60" s="161"/>
      <c r="ELW60" s="161"/>
      <c r="ELX60" s="161"/>
      <c r="ELY60" s="161"/>
      <c r="ELZ60" s="161"/>
      <c r="EMA60" s="161"/>
      <c r="EMB60" s="161"/>
      <c r="EMC60" s="161"/>
      <c r="EMD60" s="161"/>
      <c r="EME60" s="161"/>
      <c r="EMF60" s="161"/>
      <c r="EMG60" s="161"/>
      <c r="EMH60" s="161"/>
      <c r="EMI60" s="161"/>
      <c r="EMJ60" s="161"/>
      <c r="EMK60" s="161"/>
      <c r="EML60" s="161"/>
      <c r="EMM60" s="161"/>
      <c r="EMN60" s="161"/>
      <c r="EMO60" s="161"/>
      <c r="EMP60" s="161"/>
      <c r="EMQ60" s="161"/>
      <c r="EMR60" s="161"/>
      <c r="EMS60" s="161"/>
      <c r="EMT60" s="161"/>
      <c r="EMU60" s="161"/>
      <c r="EMV60" s="161"/>
      <c r="EMW60" s="161"/>
      <c r="EMX60" s="161"/>
      <c r="EMY60" s="161"/>
      <c r="EMZ60" s="161"/>
      <c r="ENA60" s="161"/>
      <c r="ENB60" s="161"/>
      <c r="ENC60" s="161"/>
      <c r="END60" s="161"/>
      <c r="ENE60" s="161"/>
      <c r="ENF60" s="161"/>
      <c r="ENG60" s="161"/>
      <c r="ENH60" s="161"/>
      <c r="ENI60" s="161"/>
      <c r="ENJ60" s="161"/>
      <c r="ENK60" s="161"/>
      <c r="ENL60" s="161"/>
      <c r="ENM60" s="161"/>
      <c r="ENN60" s="161"/>
      <c r="ENO60" s="161"/>
      <c r="ENP60" s="161"/>
      <c r="ENQ60" s="161"/>
      <c r="ENR60" s="161"/>
      <c r="ENS60" s="161"/>
      <c r="ENT60" s="161"/>
      <c r="ENU60" s="161"/>
      <c r="ENV60" s="161"/>
      <c r="ENW60" s="161"/>
      <c r="ENX60" s="161"/>
      <c r="ENY60" s="161"/>
      <c r="ENZ60" s="161"/>
      <c r="EOA60" s="161"/>
      <c r="EOB60" s="161"/>
      <c r="EOC60" s="161"/>
      <c r="EOD60" s="161"/>
      <c r="EOE60" s="161"/>
      <c r="EOF60" s="161"/>
      <c r="EOG60" s="161"/>
      <c r="EOH60" s="161"/>
      <c r="EOI60" s="161"/>
      <c r="EOJ60" s="161"/>
      <c r="EOK60" s="161"/>
      <c r="EOL60" s="161"/>
      <c r="EOM60" s="161"/>
      <c r="EON60" s="161"/>
      <c r="EOO60" s="161"/>
      <c r="EOP60" s="161"/>
      <c r="EOQ60" s="161"/>
      <c r="EOR60" s="161"/>
      <c r="EOS60" s="161"/>
      <c r="EOT60" s="161"/>
      <c r="EOU60" s="161"/>
      <c r="EOV60" s="161"/>
      <c r="EOW60" s="161"/>
      <c r="EOX60" s="161"/>
      <c r="EOY60" s="161"/>
      <c r="EOZ60" s="161"/>
      <c r="EPA60" s="161"/>
      <c r="EPB60" s="161"/>
      <c r="EPC60" s="161"/>
      <c r="EPD60" s="161"/>
      <c r="EPE60" s="161"/>
      <c r="EPF60" s="161"/>
      <c r="EPG60" s="161"/>
      <c r="EPH60" s="161"/>
      <c r="EPI60" s="161"/>
      <c r="EPJ60" s="161"/>
      <c r="EPK60" s="161"/>
      <c r="EPL60" s="161"/>
      <c r="EPM60" s="161"/>
      <c r="EPN60" s="161"/>
      <c r="EPO60" s="161"/>
      <c r="EPP60" s="161"/>
      <c r="EPQ60" s="161"/>
      <c r="EPR60" s="161"/>
      <c r="EPS60" s="161"/>
      <c r="EPT60" s="161"/>
      <c r="EPU60" s="161"/>
      <c r="EPV60" s="161"/>
      <c r="EPW60" s="161"/>
      <c r="EPX60" s="161"/>
      <c r="EPY60" s="161"/>
      <c r="EPZ60" s="161"/>
      <c r="EQA60" s="161"/>
      <c r="EQB60" s="161"/>
      <c r="EQC60" s="161"/>
      <c r="EQD60" s="161"/>
      <c r="EQE60" s="161"/>
      <c r="EQF60" s="161"/>
      <c r="EQG60" s="161"/>
      <c r="EQH60" s="161"/>
      <c r="EQI60" s="161"/>
      <c r="EQJ60" s="161"/>
      <c r="EQK60" s="161"/>
      <c r="EQL60" s="161"/>
      <c r="EQM60" s="161"/>
      <c r="EQN60" s="161"/>
      <c r="EQO60" s="161"/>
      <c r="EQP60" s="161"/>
      <c r="EQQ60" s="161"/>
      <c r="EQR60" s="161"/>
      <c r="EQS60" s="161"/>
      <c r="EQT60" s="161"/>
      <c r="EQU60" s="161"/>
      <c r="EQV60" s="161"/>
      <c r="EQW60" s="161"/>
      <c r="EQX60" s="161"/>
      <c r="EQY60" s="161"/>
      <c r="EQZ60" s="161"/>
      <c r="ERA60" s="161"/>
      <c r="ERB60" s="161"/>
      <c r="ERC60" s="161"/>
      <c r="ERD60" s="161"/>
      <c r="ERE60" s="161"/>
      <c r="ERF60" s="161"/>
      <c r="ERG60" s="161"/>
      <c r="ERH60" s="161"/>
      <c r="ERI60" s="161"/>
      <c r="ERJ60" s="161"/>
      <c r="ERK60" s="161"/>
      <c r="ERL60" s="161"/>
      <c r="ERM60" s="161"/>
      <c r="ERN60" s="161"/>
      <c r="ERO60" s="161"/>
      <c r="ERP60" s="161"/>
      <c r="ERQ60" s="161"/>
      <c r="ERR60" s="161"/>
      <c r="ERS60" s="161"/>
      <c r="ERT60" s="161"/>
      <c r="ERU60" s="161"/>
      <c r="ERV60" s="161"/>
      <c r="ERW60" s="161"/>
      <c r="ERX60" s="161"/>
      <c r="ERY60" s="161"/>
      <c r="ERZ60" s="161"/>
      <c r="ESA60" s="161"/>
      <c r="ESB60" s="161"/>
      <c r="ESC60" s="161"/>
      <c r="ESD60" s="161"/>
      <c r="ESE60" s="161"/>
      <c r="ESF60" s="161"/>
      <c r="ESG60" s="161"/>
      <c r="ESH60" s="161"/>
      <c r="ESI60" s="161"/>
      <c r="ESJ60" s="161"/>
      <c r="ESK60" s="161"/>
      <c r="ESL60" s="161"/>
      <c r="ESM60" s="161"/>
      <c r="ESN60" s="161"/>
      <c r="ESO60" s="161"/>
      <c r="ESP60" s="161"/>
      <c r="ESQ60" s="161"/>
      <c r="ESR60" s="161"/>
      <c r="ESS60" s="161"/>
      <c r="EST60" s="161"/>
      <c r="ESU60" s="161"/>
      <c r="ESV60" s="161"/>
      <c r="ESW60" s="161"/>
      <c r="ESX60" s="161"/>
      <c r="ESY60" s="161"/>
      <c r="ESZ60" s="161"/>
      <c r="ETA60" s="161"/>
      <c r="ETB60" s="161"/>
      <c r="ETC60" s="161"/>
      <c r="ETD60" s="161"/>
      <c r="ETE60" s="161"/>
      <c r="ETF60" s="161"/>
      <c r="ETG60" s="161"/>
      <c r="ETH60" s="161"/>
      <c r="ETI60" s="161"/>
      <c r="ETJ60" s="161"/>
      <c r="ETK60" s="161"/>
      <c r="ETL60" s="161"/>
      <c r="ETM60" s="161"/>
      <c r="ETN60" s="161"/>
      <c r="ETO60" s="161"/>
      <c r="ETP60" s="161"/>
      <c r="ETQ60" s="161"/>
      <c r="ETR60" s="161"/>
      <c r="ETS60" s="161"/>
      <c r="ETT60" s="161"/>
      <c r="ETU60" s="161"/>
      <c r="ETV60" s="161"/>
      <c r="ETW60" s="161"/>
      <c r="ETX60" s="161"/>
      <c r="ETY60" s="161"/>
      <c r="ETZ60" s="161"/>
      <c r="EUA60" s="161"/>
      <c r="EUB60" s="161"/>
      <c r="EUC60" s="161"/>
      <c r="EUD60" s="161"/>
      <c r="EUE60" s="161"/>
      <c r="EUF60" s="161"/>
      <c r="EUG60" s="161"/>
      <c r="EUH60" s="161"/>
      <c r="EUI60" s="161"/>
      <c r="EUJ60" s="161"/>
      <c r="EUK60" s="161"/>
      <c r="EUL60" s="161"/>
      <c r="EUM60" s="161"/>
      <c r="EUN60" s="161"/>
      <c r="EUO60" s="161"/>
      <c r="EUP60" s="161"/>
      <c r="EUQ60" s="161"/>
      <c r="EUR60" s="161"/>
      <c r="EUS60" s="161"/>
      <c r="EUT60" s="161"/>
      <c r="EUU60" s="161"/>
      <c r="EUV60" s="161"/>
      <c r="EUW60" s="161"/>
      <c r="EUX60" s="161"/>
      <c r="EUY60" s="161"/>
      <c r="EUZ60" s="161"/>
      <c r="EVA60" s="161"/>
      <c r="EVB60" s="161"/>
      <c r="EVC60" s="161"/>
      <c r="EVD60" s="161"/>
      <c r="EVE60" s="161"/>
      <c r="EVF60" s="161"/>
      <c r="EVG60" s="161"/>
      <c r="EVH60" s="161"/>
      <c r="EVI60" s="161"/>
      <c r="EVJ60" s="161"/>
      <c r="EVK60" s="161"/>
      <c r="EVL60" s="161"/>
      <c r="EVM60" s="161"/>
      <c r="EVN60" s="161"/>
      <c r="EVO60" s="161"/>
      <c r="EVP60" s="161"/>
      <c r="EVQ60" s="161"/>
      <c r="EVR60" s="161"/>
      <c r="EVS60" s="161"/>
      <c r="EVT60" s="161"/>
      <c r="EVU60" s="161"/>
      <c r="EVV60" s="161"/>
      <c r="EVW60" s="161"/>
      <c r="EVX60" s="161"/>
      <c r="EVY60" s="161"/>
      <c r="EVZ60" s="161"/>
      <c r="EWA60" s="161"/>
      <c r="EWB60" s="161"/>
      <c r="EWC60" s="161"/>
      <c r="EWD60" s="161"/>
      <c r="EWE60" s="161"/>
      <c r="EWF60" s="161"/>
      <c r="EWG60" s="161"/>
      <c r="EWH60" s="161"/>
      <c r="EWI60" s="161"/>
      <c r="EWJ60" s="161"/>
      <c r="EWK60" s="161"/>
      <c r="EWL60" s="161"/>
      <c r="EWM60" s="161"/>
      <c r="EWN60" s="161"/>
      <c r="EWO60" s="161"/>
      <c r="EWP60" s="161"/>
      <c r="EWQ60" s="161"/>
      <c r="EWR60" s="161"/>
      <c r="EWS60" s="161"/>
      <c r="EWT60" s="161"/>
      <c r="EWU60" s="161"/>
      <c r="EWV60" s="161"/>
      <c r="EWW60" s="161"/>
      <c r="EWX60" s="161"/>
      <c r="EWY60" s="161"/>
      <c r="EWZ60" s="161"/>
      <c r="EXA60" s="161"/>
      <c r="EXB60" s="161"/>
      <c r="EXC60" s="161"/>
      <c r="EXD60" s="161"/>
      <c r="EXE60" s="161"/>
      <c r="EXF60" s="161"/>
      <c r="EXG60" s="161"/>
      <c r="EXH60" s="161"/>
      <c r="EXI60" s="161"/>
      <c r="EXJ60" s="161"/>
      <c r="EXK60" s="161"/>
      <c r="EXL60" s="161"/>
      <c r="EXM60" s="161"/>
      <c r="EXN60" s="161"/>
      <c r="EXO60" s="161"/>
      <c r="EXP60" s="161"/>
      <c r="EXQ60" s="161"/>
      <c r="EXR60" s="161"/>
      <c r="EXS60" s="161"/>
      <c r="EXT60" s="161"/>
      <c r="EXU60" s="161"/>
      <c r="EXV60" s="161"/>
      <c r="EXW60" s="161"/>
      <c r="EXX60" s="161"/>
      <c r="EXY60" s="161"/>
      <c r="EXZ60" s="161"/>
      <c r="EYA60" s="161"/>
      <c r="EYB60" s="161"/>
      <c r="EYC60" s="161"/>
      <c r="EYD60" s="161"/>
      <c r="EYE60" s="161"/>
      <c r="EYF60" s="161"/>
      <c r="EYG60" s="161"/>
      <c r="EYH60" s="161"/>
      <c r="EYI60" s="161"/>
      <c r="EYJ60" s="161"/>
      <c r="EYK60" s="161"/>
      <c r="EYL60" s="161"/>
      <c r="EYM60" s="161"/>
      <c r="EYN60" s="161"/>
      <c r="EYO60" s="161"/>
      <c r="EYP60" s="161"/>
      <c r="EYQ60" s="161"/>
      <c r="EYR60" s="161"/>
      <c r="EYS60" s="161"/>
      <c r="EYT60" s="161"/>
      <c r="EYU60" s="161"/>
      <c r="EYV60" s="161"/>
      <c r="EYW60" s="161"/>
      <c r="EYX60" s="161"/>
      <c r="EYY60" s="161"/>
      <c r="EYZ60" s="161"/>
      <c r="EZA60" s="161"/>
      <c r="EZB60" s="161"/>
      <c r="EZC60" s="161"/>
      <c r="EZD60" s="161"/>
      <c r="EZE60" s="161"/>
      <c r="EZF60" s="161"/>
      <c r="EZG60" s="161"/>
      <c r="EZH60" s="161"/>
      <c r="EZI60" s="161"/>
      <c r="EZJ60" s="161"/>
      <c r="EZK60" s="161"/>
      <c r="EZL60" s="161"/>
      <c r="EZM60" s="161"/>
      <c r="EZN60" s="161"/>
      <c r="EZO60" s="161"/>
      <c r="EZP60" s="161"/>
      <c r="EZQ60" s="161"/>
      <c r="EZR60" s="161"/>
      <c r="EZS60" s="161"/>
      <c r="EZT60" s="161"/>
      <c r="EZU60" s="161"/>
      <c r="EZV60" s="161"/>
      <c r="EZW60" s="161"/>
      <c r="EZX60" s="161"/>
      <c r="EZY60" s="161"/>
      <c r="EZZ60" s="161"/>
      <c r="FAA60" s="161"/>
      <c r="FAB60" s="161"/>
      <c r="FAC60" s="161"/>
      <c r="FAD60" s="161"/>
      <c r="FAE60" s="161"/>
      <c r="FAF60" s="161"/>
      <c r="FAG60" s="161"/>
      <c r="FAH60" s="161"/>
      <c r="FAI60" s="161"/>
      <c r="FAJ60" s="161"/>
      <c r="FAK60" s="161"/>
      <c r="FAL60" s="161"/>
      <c r="FAM60" s="161"/>
      <c r="FAN60" s="161"/>
      <c r="FAO60" s="161"/>
      <c r="FAP60" s="161"/>
      <c r="FAQ60" s="161"/>
      <c r="FAR60" s="161"/>
      <c r="FAS60" s="161"/>
      <c r="FAT60" s="161"/>
      <c r="FAU60" s="161"/>
      <c r="FAV60" s="161"/>
      <c r="FAW60" s="161"/>
      <c r="FAX60" s="161"/>
      <c r="FAY60" s="161"/>
      <c r="FAZ60" s="161"/>
      <c r="FBA60" s="161"/>
      <c r="FBB60" s="161"/>
      <c r="FBC60" s="161"/>
      <c r="FBD60" s="161"/>
      <c r="FBE60" s="161"/>
      <c r="FBF60" s="161"/>
      <c r="FBG60" s="161"/>
      <c r="FBH60" s="161"/>
      <c r="FBI60" s="161"/>
      <c r="FBJ60" s="161"/>
      <c r="FBK60" s="161"/>
      <c r="FBL60" s="161"/>
      <c r="FBM60" s="161"/>
      <c r="FBN60" s="161"/>
      <c r="FBO60" s="161"/>
      <c r="FBP60" s="161"/>
      <c r="FBQ60" s="161"/>
      <c r="FBR60" s="161"/>
      <c r="FBS60" s="161"/>
      <c r="FBT60" s="161"/>
      <c r="FBU60" s="161"/>
      <c r="FBV60" s="161"/>
      <c r="FBW60" s="161"/>
      <c r="FBX60" s="161"/>
      <c r="FBY60" s="161"/>
      <c r="FBZ60" s="161"/>
      <c r="FCA60" s="161"/>
      <c r="FCB60" s="161"/>
      <c r="FCC60" s="161"/>
      <c r="FCD60" s="161"/>
      <c r="FCE60" s="161"/>
      <c r="FCF60" s="161"/>
      <c r="FCG60" s="161"/>
      <c r="FCH60" s="161"/>
      <c r="FCI60" s="161"/>
      <c r="FCJ60" s="161"/>
      <c r="FCK60" s="161"/>
      <c r="FCL60" s="161"/>
      <c r="FCM60" s="161"/>
      <c r="FCN60" s="161"/>
      <c r="FCO60" s="161"/>
      <c r="FCP60" s="161"/>
      <c r="FCQ60" s="161"/>
      <c r="FCR60" s="161"/>
      <c r="FCS60" s="161"/>
      <c r="FCT60" s="161"/>
      <c r="FCU60" s="161"/>
      <c r="FCV60" s="161"/>
      <c r="FCW60" s="161"/>
      <c r="FCX60" s="161"/>
      <c r="FCY60" s="161"/>
      <c r="FCZ60" s="161"/>
      <c r="FDA60" s="161"/>
      <c r="FDB60" s="161"/>
      <c r="FDC60" s="161"/>
      <c r="FDD60" s="161"/>
      <c r="FDE60" s="161"/>
      <c r="FDF60" s="161"/>
      <c r="FDG60" s="161"/>
      <c r="FDH60" s="161"/>
      <c r="FDI60" s="161"/>
      <c r="FDJ60" s="161"/>
      <c r="FDK60" s="161"/>
      <c r="FDL60" s="161"/>
      <c r="FDM60" s="161"/>
      <c r="FDN60" s="161"/>
      <c r="FDO60" s="161"/>
      <c r="FDP60" s="161"/>
      <c r="FDQ60" s="161"/>
      <c r="FDR60" s="161"/>
      <c r="FDS60" s="161"/>
      <c r="FDT60" s="161"/>
      <c r="FDU60" s="161"/>
      <c r="FDV60" s="161"/>
      <c r="FDW60" s="161"/>
      <c r="FDX60" s="161"/>
      <c r="FDY60" s="161"/>
      <c r="FDZ60" s="161"/>
      <c r="FEA60" s="161"/>
      <c r="FEB60" s="161"/>
      <c r="FEC60" s="161"/>
      <c r="FED60" s="161"/>
      <c r="FEE60" s="161"/>
      <c r="FEF60" s="161"/>
      <c r="FEG60" s="161"/>
      <c r="FEH60" s="161"/>
      <c r="FEI60" s="161"/>
      <c r="FEJ60" s="161"/>
      <c r="FEK60" s="161"/>
      <c r="FEL60" s="161"/>
      <c r="FEM60" s="161"/>
      <c r="FEN60" s="161"/>
      <c r="FEO60" s="161"/>
      <c r="FEP60" s="161"/>
      <c r="FEQ60" s="161"/>
      <c r="FER60" s="161"/>
      <c r="FES60" s="161"/>
      <c r="FET60" s="161"/>
      <c r="FEU60" s="161"/>
      <c r="FEV60" s="161"/>
      <c r="FEW60" s="161"/>
      <c r="FEX60" s="161"/>
      <c r="FEY60" s="161"/>
      <c r="FEZ60" s="161"/>
      <c r="FFA60" s="161"/>
      <c r="FFB60" s="161"/>
      <c r="FFC60" s="161"/>
      <c r="FFD60" s="161"/>
      <c r="FFE60" s="161"/>
      <c r="FFF60" s="161"/>
      <c r="FFG60" s="161"/>
      <c r="FFH60" s="161"/>
      <c r="FFI60" s="161"/>
      <c r="FFJ60" s="161"/>
      <c r="FFK60" s="161"/>
      <c r="FFL60" s="161"/>
      <c r="FFM60" s="161"/>
      <c r="FFN60" s="161"/>
      <c r="FFO60" s="161"/>
      <c r="FFP60" s="161"/>
      <c r="FFQ60" s="161"/>
      <c r="FFR60" s="161"/>
      <c r="FFS60" s="161"/>
      <c r="FFT60" s="161"/>
      <c r="FFU60" s="161"/>
      <c r="FFV60" s="161"/>
      <c r="FFW60" s="161"/>
      <c r="FFX60" s="161"/>
      <c r="FFY60" s="161"/>
      <c r="FFZ60" s="161"/>
      <c r="FGA60" s="161"/>
      <c r="FGB60" s="161"/>
      <c r="FGC60" s="161"/>
      <c r="FGD60" s="161"/>
      <c r="FGE60" s="161"/>
      <c r="FGF60" s="161"/>
      <c r="FGG60" s="161"/>
      <c r="FGH60" s="161"/>
      <c r="FGI60" s="161"/>
      <c r="FGJ60" s="161"/>
      <c r="FGK60" s="161"/>
      <c r="FGL60" s="161"/>
      <c r="FGM60" s="161"/>
      <c r="FGN60" s="161"/>
      <c r="FGO60" s="161"/>
      <c r="FGP60" s="161"/>
      <c r="FGQ60" s="161"/>
      <c r="FGR60" s="161"/>
      <c r="FGS60" s="161"/>
      <c r="FGT60" s="161"/>
      <c r="FGU60" s="161"/>
      <c r="FGV60" s="161"/>
      <c r="FGW60" s="161"/>
      <c r="FGX60" s="161"/>
      <c r="FGY60" s="161"/>
      <c r="FGZ60" s="161"/>
      <c r="FHA60" s="161"/>
      <c r="FHB60" s="161"/>
      <c r="FHC60" s="161"/>
      <c r="FHD60" s="161"/>
      <c r="FHE60" s="161"/>
      <c r="FHF60" s="161"/>
      <c r="FHG60" s="161"/>
      <c r="FHH60" s="161"/>
      <c r="FHI60" s="161"/>
      <c r="FHJ60" s="161"/>
      <c r="FHK60" s="161"/>
      <c r="FHL60" s="161"/>
      <c r="FHM60" s="161"/>
      <c r="FHN60" s="161"/>
      <c r="FHO60" s="161"/>
      <c r="FHP60" s="161"/>
      <c r="FHQ60" s="161"/>
      <c r="FHR60" s="161"/>
      <c r="FHS60" s="161"/>
      <c r="FHT60" s="161"/>
      <c r="FHU60" s="161"/>
      <c r="FHV60" s="161"/>
      <c r="FHW60" s="161"/>
      <c r="FHX60" s="161"/>
      <c r="FHY60" s="161"/>
      <c r="FHZ60" s="161"/>
      <c r="FIA60" s="161"/>
      <c r="FIB60" s="161"/>
      <c r="FIC60" s="161"/>
      <c r="FID60" s="161"/>
      <c r="FIE60" s="161"/>
      <c r="FIF60" s="161"/>
      <c r="FIG60" s="161"/>
      <c r="FIH60" s="161"/>
      <c r="FII60" s="161"/>
      <c r="FIJ60" s="161"/>
      <c r="FIK60" s="161"/>
      <c r="FIL60" s="161"/>
      <c r="FIM60" s="161"/>
      <c r="FIN60" s="161"/>
      <c r="FIO60" s="161"/>
      <c r="FIP60" s="161"/>
      <c r="FIQ60" s="161"/>
      <c r="FIR60" s="161"/>
      <c r="FIS60" s="161"/>
      <c r="FIT60" s="161"/>
      <c r="FIU60" s="161"/>
      <c r="FIV60" s="161"/>
      <c r="FIW60" s="161"/>
      <c r="FIX60" s="161"/>
      <c r="FIY60" s="161"/>
      <c r="FIZ60" s="161"/>
      <c r="FJA60" s="161"/>
      <c r="FJB60" s="161"/>
      <c r="FJC60" s="161"/>
      <c r="FJD60" s="161"/>
      <c r="FJE60" s="161"/>
      <c r="FJF60" s="161"/>
      <c r="FJG60" s="161"/>
      <c r="FJH60" s="161"/>
      <c r="FJI60" s="161"/>
      <c r="FJJ60" s="161"/>
      <c r="FJK60" s="161"/>
      <c r="FJL60" s="161"/>
      <c r="FJM60" s="161"/>
      <c r="FJN60" s="161"/>
      <c r="FJO60" s="161"/>
      <c r="FJP60" s="161"/>
      <c r="FJQ60" s="161"/>
      <c r="FJR60" s="161"/>
      <c r="FJS60" s="161"/>
      <c r="FJT60" s="161"/>
      <c r="FJU60" s="161"/>
      <c r="FJV60" s="161"/>
      <c r="FJW60" s="161"/>
      <c r="FJX60" s="161"/>
      <c r="FJY60" s="161"/>
      <c r="FJZ60" s="161"/>
      <c r="FKA60" s="161"/>
      <c r="FKB60" s="161"/>
      <c r="FKC60" s="161"/>
      <c r="FKD60" s="161"/>
      <c r="FKE60" s="161"/>
      <c r="FKF60" s="161"/>
      <c r="FKG60" s="161"/>
      <c r="FKH60" s="161"/>
      <c r="FKI60" s="161"/>
      <c r="FKJ60" s="161"/>
      <c r="FKK60" s="161"/>
      <c r="FKL60" s="161"/>
      <c r="FKM60" s="161"/>
      <c r="FKN60" s="161"/>
      <c r="FKO60" s="161"/>
      <c r="FKP60" s="161"/>
      <c r="FKQ60" s="161"/>
      <c r="FKR60" s="161"/>
      <c r="FKS60" s="161"/>
      <c r="FKT60" s="161"/>
      <c r="FKU60" s="161"/>
      <c r="FKV60" s="161"/>
      <c r="FKW60" s="161"/>
      <c r="FKX60" s="161"/>
      <c r="FKY60" s="161"/>
      <c r="FKZ60" s="161"/>
      <c r="FLA60" s="161"/>
      <c r="FLB60" s="161"/>
      <c r="FLC60" s="161"/>
      <c r="FLD60" s="161"/>
      <c r="FLE60" s="161"/>
      <c r="FLF60" s="161"/>
      <c r="FLG60" s="161"/>
      <c r="FLH60" s="161"/>
      <c r="FLI60" s="161"/>
      <c r="FLJ60" s="161"/>
      <c r="FLK60" s="161"/>
      <c r="FLL60" s="161"/>
      <c r="FLM60" s="161"/>
      <c r="FLN60" s="161"/>
      <c r="FLO60" s="161"/>
      <c r="FLP60" s="161"/>
      <c r="FLQ60" s="161"/>
      <c r="FLR60" s="161"/>
      <c r="FLS60" s="161"/>
      <c r="FLT60" s="161"/>
      <c r="FLU60" s="161"/>
      <c r="FLV60" s="161"/>
      <c r="FLW60" s="161"/>
      <c r="FLX60" s="161"/>
      <c r="FLY60" s="161"/>
      <c r="FLZ60" s="161"/>
      <c r="FMA60" s="161"/>
      <c r="FMB60" s="161"/>
      <c r="FMC60" s="161"/>
      <c r="FMD60" s="161"/>
      <c r="FME60" s="161"/>
      <c r="FMF60" s="161"/>
      <c r="FMG60" s="161"/>
      <c r="FMH60" s="161"/>
      <c r="FMI60" s="161"/>
      <c r="FMJ60" s="161"/>
      <c r="FMK60" s="161"/>
      <c r="FML60" s="161"/>
      <c r="FMM60" s="161"/>
      <c r="FMN60" s="161"/>
      <c r="FMO60" s="161"/>
      <c r="FMP60" s="161"/>
      <c r="FMQ60" s="161"/>
      <c r="FMR60" s="161"/>
      <c r="FMS60" s="161"/>
      <c r="FMT60" s="161"/>
      <c r="FMU60" s="161"/>
      <c r="FMV60" s="161"/>
      <c r="FMW60" s="161"/>
      <c r="FMX60" s="161"/>
      <c r="FMY60" s="161"/>
      <c r="FMZ60" s="161"/>
      <c r="FNA60" s="161"/>
      <c r="FNB60" s="161"/>
      <c r="FNC60" s="161"/>
      <c r="FND60" s="161"/>
      <c r="FNE60" s="161"/>
      <c r="FNF60" s="161"/>
      <c r="FNG60" s="161"/>
      <c r="FNH60" s="161"/>
      <c r="FNI60" s="161"/>
      <c r="FNJ60" s="161"/>
      <c r="FNK60" s="161"/>
      <c r="FNL60" s="161"/>
      <c r="FNM60" s="161"/>
      <c r="FNN60" s="161"/>
      <c r="FNO60" s="161"/>
      <c r="FNP60" s="161"/>
      <c r="FNQ60" s="161"/>
      <c r="FNR60" s="161"/>
      <c r="FNS60" s="161"/>
      <c r="FNT60" s="161"/>
      <c r="FNU60" s="161"/>
      <c r="FNV60" s="161"/>
      <c r="FNW60" s="161"/>
      <c r="FNX60" s="161"/>
      <c r="FNY60" s="161"/>
      <c r="FNZ60" s="161"/>
      <c r="FOA60" s="161"/>
      <c r="FOB60" s="161"/>
      <c r="FOC60" s="161"/>
      <c r="FOD60" s="161"/>
      <c r="FOE60" s="161"/>
      <c r="FOF60" s="161"/>
      <c r="FOG60" s="161"/>
      <c r="FOH60" s="161"/>
      <c r="FOI60" s="161"/>
      <c r="FOJ60" s="161"/>
      <c r="FOK60" s="161"/>
      <c r="FOL60" s="161"/>
      <c r="FOM60" s="161"/>
      <c r="FON60" s="161"/>
      <c r="FOO60" s="161"/>
      <c r="FOP60" s="161"/>
      <c r="FOQ60" s="161"/>
      <c r="FOR60" s="161"/>
      <c r="FOS60" s="161"/>
      <c r="FOT60" s="161"/>
      <c r="FOU60" s="161"/>
      <c r="FOV60" s="161"/>
      <c r="FOW60" s="161"/>
      <c r="FOX60" s="161"/>
      <c r="FOY60" s="161"/>
      <c r="FOZ60" s="161"/>
      <c r="FPA60" s="161"/>
      <c r="FPB60" s="161"/>
      <c r="FPC60" s="161"/>
      <c r="FPD60" s="161"/>
      <c r="FPE60" s="161"/>
      <c r="FPF60" s="161"/>
      <c r="FPG60" s="161"/>
      <c r="FPH60" s="161"/>
      <c r="FPI60" s="161"/>
      <c r="FPJ60" s="161"/>
      <c r="FPK60" s="161"/>
      <c r="FPL60" s="161"/>
      <c r="FPM60" s="161"/>
      <c r="FPN60" s="161"/>
      <c r="FPO60" s="161"/>
      <c r="FPP60" s="161"/>
      <c r="FPQ60" s="161"/>
      <c r="FPR60" s="161"/>
      <c r="FPS60" s="161"/>
      <c r="FPT60" s="161"/>
      <c r="FPU60" s="161"/>
      <c r="FPV60" s="161"/>
      <c r="FPW60" s="161"/>
      <c r="FPX60" s="161"/>
      <c r="FPY60" s="161"/>
      <c r="FPZ60" s="161"/>
      <c r="FQA60" s="161"/>
      <c r="FQB60" s="161"/>
      <c r="FQC60" s="161"/>
      <c r="FQD60" s="161"/>
      <c r="FQE60" s="161"/>
      <c r="FQF60" s="161"/>
      <c r="FQG60" s="161"/>
      <c r="FQH60" s="161"/>
      <c r="FQI60" s="161"/>
      <c r="FQJ60" s="161"/>
      <c r="FQK60" s="161"/>
      <c r="FQL60" s="161"/>
      <c r="FQM60" s="161"/>
      <c r="FQN60" s="161"/>
      <c r="FQO60" s="161"/>
      <c r="FQP60" s="161"/>
      <c r="FQQ60" s="161"/>
      <c r="FQR60" s="161"/>
      <c r="FQS60" s="161"/>
      <c r="FQT60" s="161"/>
      <c r="FQU60" s="161"/>
      <c r="FQV60" s="161"/>
      <c r="FQW60" s="161"/>
      <c r="FQX60" s="161"/>
      <c r="FQY60" s="161"/>
      <c r="FQZ60" s="161"/>
      <c r="FRA60" s="161"/>
      <c r="FRB60" s="161"/>
      <c r="FRC60" s="161"/>
      <c r="FRD60" s="161"/>
      <c r="FRE60" s="161"/>
      <c r="FRF60" s="161"/>
      <c r="FRG60" s="161"/>
      <c r="FRH60" s="161"/>
      <c r="FRI60" s="161"/>
      <c r="FRJ60" s="161"/>
      <c r="FRK60" s="161"/>
      <c r="FRL60" s="161"/>
      <c r="FRM60" s="161"/>
      <c r="FRN60" s="161"/>
      <c r="FRO60" s="161"/>
      <c r="FRP60" s="161"/>
      <c r="FRQ60" s="161"/>
      <c r="FRR60" s="161"/>
      <c r="FRS60" s="161"/>
      <c r="FRT60" s="161"/>
      <c r="FRU60" s="161"/>
      <c r="FRV60" s="161"/>
      <c r="FRW60" s="161"/>
      <c r="FRX60" s="161"/>
      <c r="FRY60" s="161"/>
      <c r="FRZ60" s="161"/>
      <c r="FSA60" s="161"/>
      <c r="FSB60" s="161"/>
      <c r="FSC60" s="161"/>
      <c r="FSD60" s="161"/>
      <c r="FSE60" s="161"/>
      <c r="FSF60" s="161"/>
      <c r="FSG60" s="161"/>
      <c r="FSH60" s="161"/>
      <c r="FSI60" s="161"/>
      <c r="FSJ60" s="161"/>
      <c r="FSK60" s="161"/>
      <c r="FSL60" s="161"/>
      <c r="FSM60" s="161"/>
      <c r="FSN60" s="161"/>
      <c r="FSO60" s="161"/>
      <c r="FSP60" s="161"/>
      <c r="FSQ60" s="161"/>
      <c r="FSR60" s="161"/>
      <c r="FSS60" s="161"/>
      <c r="FST60" s="161"/>
      <c r="FSU60" s="161"/>
      <c r="FSV60" s="161"/>
      <c r="FSW60" s="161"/>
      <c r="FSX60" s="161"/>
      <c r="FSY60" s="161"/>
      <c r="FSZ60" s="161"/>
      <c r="FTA60" s="161"/>
      <c r="FTB60" s="161"/>
      <c r="FTC60" s="161"/>
      <c r="FTD60" s="161"/>
      <c r="FTE60" s="161"/>
      <c r="FTF60" s="161"/>
      <c r="FTG60" s="161"/>
      <c r="FTH60" s="161"/>
      <c r="FTI60" s="161"/>
      <c r="FTJ60" s="161"/>
      <c r="FTK60" s="161"/>
      <c r="FTL60" s="161"/>
      <c r="FTM60" s="161"/>
      <c r="FTN60" s="161"/>
      <c r="FTO60" s="161"/>
      <c r="FTP60" s="161"/>
      <c r="FTQ60" s="161"/>
      <c r="FTR60" s="161"/>
      <c r="FTS60" s="161"/>
      <c r="FTT60" s="161"/>
      <c r="FTU60" s="161"/>
      <c r="FTV60" s="161"/>
      <c r="FTW60" s="161"/>
      <c r="FTX60" s="161"/>
      <c r="FTY60" s="161"/>
      <c r="FTZ60" s="161"/>
      <c r="FUA60" s="161"/>
      <c r="FUB60" s="161"/>
      <c r="FUC60" s="161"/>
      <c r="FUD60" s="161"/>
      <c r="FUE60" s="161"/>
      <c r="FUF60" s="161"/>
      <c r="FUG60" s="161"/>
      <c r="FUH60" s="161"/>
      <c r="FUI60" s="161"/>
      <c r="FUJ60" s="161"/>
      <c r="FUK60" s="161"/>
      <c r="FUL60" s="161"/>
      <c r="FUM60" s="161"/>
      <c r="FUN60" s="161"/>
      <c r="FUO60" s="161"/>
      <c r="FUP60" s="161"/>
      <c r="FUQ60" s="161"/>
      <c r="FUR60" s="161"/>
      <c r="FUS60" s="161"/>
      <c r="FUT60" s="161"/>
      <c r="FUU60" s="161"/>
      <c r="FUV60" s="161"/>
      <c r="FUW60" s="161"/>
      <c r="FUX60" s="161"/>
      <c r="FUY60" s="161"/>
      <c r="FUZ60" s="161"/>
      <c r="FVA60" s="161"/>
      <c r="FVB60" s="161"/>
      <c r="FVC60" s="161"/>
      <c r="FVD60" s="161"/>
      <c r="FVE60" s="161"/>
      <c r="FVF60" s="161"/>
      <c r="FVG60" s="161"/>
      <c r="FVH60" s="161"/>
      <c r="FVI60" s="161"/>
      <c r="FVJ60" s="161"/>
      <c r="FVK60" s="161"/>
      <c r="FVL60" s="161"/>
      <c r="FVM60" s="161"/>
      <c r="FVN60" s="161"/>
      <c r="FVO60" s="161"/>
      <c r="FVP60" s="161"/>
      <c r="FVQ60" s="161"/>
      <c r="FVR60" s="161"/>
      <c r="FVS60" s="161"/>
      <c r="FVT60" s="161"/>
      <c r="FVU60" s="161"/>
      <c r="FVV60" s="161"/>
      <c r="FVW60" s="161"/>
      <c r="FVX60" s="161"/>
      <c r="FVY60" s="161"/>
      <c r="FVZ60" s="161"/>
      <c r="FWA60" s="161"/>
      <c r="FWB60" s="161"/>
      <c r="FWC60" s="161"/>
      <c r="FWD60" s="161"/>
      <c r="FWE60" s="161"/>
      <c r="FWF60" s="161"/>
      <c r="FWG60" s="161"/>
      <c r="FWH60" s="161"/>
      <c r="FWI60" s="161"/>
      <c r="FWJ60" s="161"/>
      <c r="FWK60" s="161"/>
      <c r="FWL60" s="161"/>
      <c r="FWM60" s="161"/>
      <c r="FWN60" s="161"/>
      <c r="FWO60" s="161"/>
      <c r="FWP60" s="161"/>
      <c r="FWQ60" s="161"/>
      <c r="FWR60" s="161"/>
      <c r="FWS60" s="161"/>
      <c r="FWT60" s="161"/>
      <c r="FWU60" s="161"/>
      <c r="FWV60" s="161"/>
      <c r="FWW60" s="161"/>
      <c r="FWX60" s="161"/>
      <c r="FWY60" s="161"/>
      <c r="FWZ60" s="161"/>
      <c r="FXA60" s="161"/>
      <c r="FXB60" s="161"/>
      <c r="FXC60" s="161"/>
      <c r="FXD60" s="161"/>
      <c r="FXE60" s="161"/>
      <c r="FXF60" s="161"/>
      <c r="FXG60" s="161"/>
      <c r="FXH60" s="161"/>
      <c r="FXI60" s="161"/>
      <c r="FXJ60" s="161"/>
      <c r="FXK60" s="161"/>
      <c r="FXL60" s="161"/>
      <c r="FXM60" s="161"/>
      <c r="FXN60" s="161"/>
      <c r="FXO60" s="161"/>
      <c r="FXP60" s="161"/>
      <c r="FXQ60" s="161"/>
      <c r="FXR60" s="161"/>
      <c r="FXS60" s="161"/>
      <c r="FXT60" s="161"/>
      <c r="FXU60" s="161"/>
      <c r="FXV60" s="161"/>
      <c r="FXW60" s="161"/>
      <c r="FXX60" s="161"/>
      <c r="FXY60" s="161"/>
      <c r="FXZ60" s="161"/>
      <c r="FYA60" s="161"/>
      <c r="FYB60" s="161"/>
      <c r="FYC60" s="161"/>
      <c r="FYD60" s="161"/>
      <c r="FYE60" s="161"/>
      <c r="FYF60" s="161"/>
      <c r="FYG60" s="161"/>
      <c r="FYH60" s="161"/>
      <c r="FYI60" s="161"/>
      <c r="FYJ60" s="161"/>
      <c r="FYK60" s="161"/>
      <c r="FYL60" s="161"/>
      <c r="FYM60" s="161"/>
      <c r="FYN60" s="161"/>
      <c r="FYO60" s="161"/>
      <c r="FYP60" s="161"/>
      <c r="FYQ60" s="161"/>
      <c r="FYR60" s="161"/>
      <c r="FYS60" s="161"/>
      <c r="FYT60" s="161"/>
      <c r="FYU60" s="161"/>
      <c r="FYV60" s="161"/>
      <c r="FYW60" s="161"/>
      <c r="FYX60" s="161"/>
      <c r="FYY60" s="161"/>
      <c r="FYZ60" s="161"/>
      <c r="FZA60" s="161"/>
      <c r="FZB60" s="161"/>
      <c r="FZC60" s="161"/>
      <c r="FZD60" s="161"/>
      <c r="FZE60" s="161"/>
      <c r="FZF60" s="161"/>
      <c r="FZG60" s="161"/>
      <c r="FZH60" s="161"/>
      <c r="FZI60" s="161"/>
      <c r="FZJ60" s="161"/>
      <c r="FZK60" s="161"/>
      <c r="FZL60" s="161"/>
      <c r="FZM60" s="161"/>
      <c r="FZN60" s="161"/>
      <c r="FZO60" s="161"/>
      <c r="FZP60" s="161"/>
      <c r="FZQ60" s="161"/>
      <c r="FZR60" s="161"/>
      <c r="FZS60" s="161"/>
      <c r="FZT60" s="161"/>
      <c r="FZU60" s="161"/>
      <c r="FZV60" s="161"/>
      <c r="FZW60" s="161"/>
      <c r="FZX60" s="161"/>
      <c r="FZY60" s="161"/>
      <c r="FZZ60" s="161"/>
      <c r="GAA60" s="161"/>
      <c r="GAB60" s="161"/>
      <c r="GAC60" s="161"/>
      <c r="GAD60" s="161"/>
      <c r="GAE60" s="161"/>
      <c r="GAF60" s="161"/>
      <c r="GAG60" s="161"/>
      <c r="GAH60" s="161"/>
      <c r="GAI60" s="161"/>
      <c r="GAJ60" s="161"/>
      <c r="GAK60" s="161"/>
      <c r="GAL60" s="161"/>
      <c r="GAM60" s="161"/>
      <c r="GAN60" s="161"/>
      <c r="GAO60" s="161"/>
      <c r="GAP60" s="161"/>
      <c r="GAQ60" s="161"/>
      <c r="GAR60" s="161"/>
      <c r="GAS60" s="161"/>
      <c r="GAT60" s="161"/>
      <c r="GAU60" s="161"/>
      <c r="GAV60" s="161"/>
      <c r="GAW60" s="161"/>
      <c r="GAX60" s="161"/>
      <c r="GAY60" s="161"/>
      <c r="GAZ60" s="161"/>
      <c r="GBA60" s="161"/>
      <c r="GBB60" s="161"/>
      <c r="GBC60" s="161"/>
      <c r="GBD60" s="161"/>
      <c r="GBE60" s="161"/>
      <c r="GBF60" s="161"/>
      <c r="GBG60" s="161"/>
      <c r="GBH60" s="161"/>
      <c r="GBI60" s="161"/>
      <c r="GBJ60" s="161"/>
      <c r="GBK60" s="161"/>
      <c r="GBL60" s="161"/>
      <c r="GBM60" s="161"/>
      <c r="GBN60" s="161"/>
      <c r="GBO60" s="161"/>
      <c r="GBP60" s="161"/>
      <c r="GBQ60" s="161"/>
      <c r="GBR60" s="161"/>
      <c r="GBS60" s="161"/>
      <c r="GBT60" s="161"/>
      <c r="GBU60" s="161"/>
      <c r="GBV60" s="161"/>
      <c r="GBW60" s="161"/>
      <c r="GBX60" s="161"/>
      <c r="GBY60" s="161"/>
      <c r="GBZ60" s="161"/>
      <c r="GCA60" s="161"/>
      <c r="GCB60" s="161"/>
      <c r="GCC60" s="161"/>
      <c r="GCD60" s="161"/>
      <c r="GCE60" s="161"/>
      <c r="GCF60" s="161"/>
      <c r="GCG60" s="161"/>
      <c r="GCH60" s="161"/>
      <c r="GCI60" s="161"/>
      <c r="GCJ60" s="161"/>
      <c r="GCK60" s="161"/>
      <c r="GCL60" s="161"/>
      <c r="GCM60" s="161"/>
      <c r="GCN60" s="161"/>
      <c r="GCO60" s="161"/>
      <c r="GCP60" s="161"/>
      <c r="GCQ60" s="161"/>
      <c r="GCR60" s="161"/>
      <c r="GCS60" s="161"/>
      <c r="GCT60" s="161"/>
      <c r="GCU60" s="161"/>
      <c r="GCV60" s="161"/>
      <c r="GCW60" s="161"/>
      <c r="GCX60" s="161"/>
      <c r="GCY60" s="161"/>
      <c r="GCZ60" s="161"/>
      <c r="GDA60" s="161"/>
      <c r="GDB60" s="161"/>
      <c r="GDC60" s="161"/>
      <c r="GDD60" s="161"/>
      <c r="GDE60" s="161"/>
      <c r="GDF60" s="161"/>
      <c r="GDG60" s="161"/>
      <c r="GDH60" s="161"/>
      <c r="GDI60" s="161"/>
      <c r="GDJ60" s="161"/>
      <c r="GDK60" s="161"/>
      <c r="GDL60" s="161"/>
      <c r="GDM60" s="161"/>
      <c r="GDN60" s="161"/>
      <c r="GDO60" s="161"/>
      <c r="GDP60" s="161"/>
      <c r="GDQ60" s="161"/>
      <c r="GDR60" s="161"/>
      <c r="GDS60" s="161"/>
      <c r="GDT60" s="161"/>
      <c r="GDU60" s="161"/>
      <c r="GDV60" s="161"/>
      <c r="GDW60" s="161"/>
      <c r="GDX60" s="161"/>
      <c r="GDY60" s="161"/>
      <c r="GDZ60" s="161"/>
      <c r="GEA60" s="161"/>
      <c r="GEB60" s="161"/>
      <c r="GEC60" s="161"/>
      <c r="GED60" s="161"/>
      <c r="GEE60" s="161"/>
      <c r="GEF60" s="161"/>
      <c r="GEG60" s="161"/>
      <c r="GEH60" s="161"/>
      <c r="GEI60" s="161"/>
      <c r="GEJ60" s="161"/>
      <c r="GEK60" s="161"/>
      <c r="GEL60" s="161"/>
      <c r="GEM60" s="161"/>
      <c r="GEN60" s="161"/>
      <c r="GEO60" s="161"/>
      <c r="GEP60" s="161"/>
      <c r="GEQ60" s="161"/>
      <c r="GER60" s="161"/>
      <c r="GES60" s="161"/>
      <c r="GET60" s="161"/>
      <c r="GEU60" s="161"/>
      <c r="GEV60" s="161"/>
      <c r="GEW60" s="161"/>
      <c r="GEX60" s="161"/>
      <c r="GEY60" s="161"/>
      <c r="GEZ60" s="161"/>
      <c r="GFA60" s="161"/>
      <c r="GFB60" s="161"/>
      <c r="GFC60" s="161"/>
      <c r="GFD60" s="161"/>
      <c r="GFE60" s="161"/>
      <c r="GFF60" s="161"/>
      <c r="GFG60" s="161"/>
      <c r="GFH60" s="161"/>
      <c r="GFI60" s="161"/>
      <c r="GFJ60" s="161"/>
      <c r="GFK60" s="161"/>
      <c r="GFL60" s="161"/>
      <c r="GFM60" s="161"/>
      <c r="GFN60" s="161"/>
      <c r="GFO60" s="161"/>
      <c r="GFP60" s="161"/>
      <c r="GFQ60" s="161"/>
      <c r="GFR60" s="161"/>
      <c r="GFS60" s="161"/>
      <c r="GFT60" s="161"/>
      <c r="GFU60" s="161"/>
      <c r="GFV60" s="161"/>
      <c r="GFW60" s="161"/>
      <c r="GFX60" s="161"/>
      <c r="GFY60" s="161"/>
      <c r="GFZ60" s="161"/>
      <c r="GGA60" s="161"/>
      <c r="GGB60" s="161"/>
      <c r="GGC60" s="161"/>
      <c r="GGD60" s="161"/>
      <c r="GGE60" s="161"/>
      <c r="GGF60" s="161"/>
      <c r="GGG60" s="161"/>
      <c r="GGH60" s="161"/>
      <c r="GGI60" s="161"/>
      <c r="GGJ60" s="161"/>
      <c r="GGK60" s="161"/>
      <c r="GGL60" s="161"/>
      <c r="GGM60" s="161"/>
      <c r="GGN60" s="161"/>
      <c r="GGO60" s="161"/>
      <c r="GGP60" s="161"/>
      <c r="GGQ60" s="161"/>
      <c r="GGR60" s="161"/>
      <c r="GGS60" s="161"/>
      <c r="GGT60" s="161"/>
      <c r="GGU60" s="161"/>
      <c r="GGV60" s="161"/>
      <c r="GGW60" s="161"/>
      <c r="GGX60" s="161"/>
      <c r="GGY60" s="161"/>
      <c r="GGZ60" s="161"/>
      <c r="GHA60" s="161"/>
      <c r="GHB60" s="161"/>
      <c r="GHC60" s="161"/>
      <c r="GHD60" s="161"/>
      <c r="GHE60" s="161"/>
      <c r="GHF60" s="161"/>
      <c r="GHG60" s="161"/>
      <c r="GHH60" s="161"/>
      <c r="GHI60" s="161"/>
      <c r="GHJ60" s="161"/>
      <c r="GHK60" s="161"/>
      <c r="GHL60" s="161"/>
      <c r="GHM60" s="161"/>
      <c r="GHN60" s="161"/>
      <c r="GHO60" s="161"/>
      <c r="GHP60" s="161"/>
      <c r="GHQ60" s="161"/>
      <c r="GHR60" s="161"/>
      <c r="GHS60" s="161"/>
      <c r="GHT60" s="161"/>
      <c r="GHU60" s="161"/>
      <c r="GHV60" s="161"/>
      <c r="GHW60" s="161"/>
      <c r="GHX60" s="161"/>
      <c r="GHY60" s="161"/>
      <c r="GHZ60" s="161"/>
      <c r="GIA60" s="161"/>
      <c r="GIB60" s="161"/>
      <c r="GIC60" s="161"/>
      <c r="GID60" s="161"/>
      <c r="GIE60" s="161"/>
      <c r="GIF60" s="161"/>
      <c r="GIG60" s="161"/>
      <c r="GIH60" s="161"/>
      <c r="GII60" s="161"/>
      <c r="GIJ60" s="161"/>
      <c r="GIK60" s="161"/>
      <c r="GIL60" s="161"/>
      <c r="GIM60" s="161"/>
      <c r="GIN60" s="161"/>
      <c r="GIO60" s="161"/>
      <c r="GIP60" s="161"/>
      <c r="GIQ60" s="161"/>
      <c r="GIR60" s="161"/>
      <c r="GIS60" s="161"/>
      <c r="GIT60" s="161"/>
      <c r="GIU60" s="161"/>
      <c r="GIV60" s="161"/>
      <c r="GIW60" s="161"/>
      <c r="GIX60" s="161"/>
      <c r="GIY60" s="161"/>
      <c r="GIZ60" s="161"/>
      <c r="GJA60" s="161"/>
      <c r="GJB60" s="161"/>
      <c r="GJC60" s="161"/>
      <c r="GJD60" s="161"/>
      <c r="GJE60" s="161"/>
      <c r="GJF60" s="161"/>
      <c r="GJG60" s="161"/>
      <c r="GJH60" s="161"/>
      <c r="GJI60" s="161"/>
      <c r="GJJ60" s="161"/>
      <c r="GJK60" s="161"/>
      <c r="GJL60" s="161"/>
      <c r="GJM60" s="161"/>
      <c r="GJN60" s="161"/>
      <c r="GJO60" s="161"/>
      <c r="GJP60" s="161"/>
      <c r="GJQ60" s="161"/>
      <c r="GJR60" s="161"/>
      <c r="GJS60" s="161"/>
      <c r="GJT60" s="161"/>
      <c r="GJU60" s="161"/>
      <c r="GJV60" s="161"/>
      <c r="GJW60" s="161"/>
      <c r="GJX60" s="161"/>
      <c r="GJY60" s="161"/>
      <c r="GJZ60" s="161"/>
      <c r="GKA60" s="161"/>
      <c r="GKB60" s="161"/>
      <c r="GKC60" s="161"/>
      <c r="GKD60" s="161"/>
      <c r="GKE60" s="161"/>
      <c r="GKF60" s="161"/>
      <c r="GKG60" s="161"/>
      <c r="GKH60" s="161"/>
      <c r="GKI60" s="161"/>
      <c r="GKJ60" s="161"/>
      <c r="GKK60" s="161"/>
      <c r="GKL60" s="161"/>
      <c r="GKM60" s="161"/>
      <c r="GKN60" s="161"/>
      <c r="GKO60" s="161"/>
      <c r="GKP60" s="161"/>
      <c r="GKQ60" s="161"/>
      <c r="GKR60" s="161"/>
      <c r="GKS60" s="161"/>
      <c r="GKT60" s="161"/>
      <c r="GKU60" s="161"/>
      <c r="GKV60" s="161"/>
      <c r="GKW60" s="161"/>
      <c r="GKX60" s="161"/>
      <c r="GKY60" s="161"/>
      <c r="GKZ60" s="161"/>
      <c r="GLA60" s="161"/>
      <c r="GLB60" s="161"/>
      <c r="GLC60" s="161"/>
      <c r="GLD60" s="161"/>
      <c r="GLE60" s="161"/>
      <c r="GLF60" s="161"/>
      <c r="GLG60" s="161"/>
      <c r="GLH60" s="161"/>
      <c r="GLI60" s="161"/>
      <c r="GLJ60" s="161"/>
      <c r="GLK60" s="161"/>
      <c r="GLL60" s="161"/>
      <c r="GLM60" s="161"/>
      <c r="GLN60" s="161"/>
      <c r="GLO60" s="161"/>
      <c r="GLP60" s="161"/>
      <c r="GLQ60" s="161"/>
      <c r="GLR60" s="161"/>
      <c r="GLS60" s="161"/>
      <c r="GLT60" s="161"/>
      <c r="GLU60" s="161"/>
      <c r="GLV60" s="161"/>
      <c r="GLW60" s="161"/>
      <c r="GLX60" s="161"/>
      <c r="GLY60" s="161"/>
      <c r="GLZ60" s="161"/>
      <c r="GMA60" s="161"/>
      <c r="GMB60" s="161"/>
      <c r="GMC60" s="161"/>
      <c r="GMD60" s="161"/>
      <c r="GME60" s="161"/>
      <c r="GMF60" s="161"/>
      <c r="GMG60" s="161"/>
      <c r="GMH60" s="161"/>
      <c r="GMI60" s="161"/>
      <c r="GMJ60" s="161"/>
      <c r="GMK60" s="161"/>
      <c r="GML60" s="161"/>
      <c r="GMM60" s="161"/>
      <c r="GMN60" s="161"/>
      <c r="GMO60" s="161"/>
      <c r="GMP60" s="161"/>
      <c r="GMQ60" s="161"/>
      <c r="GMR60" s="161"/>
      <c r="GMS60" s="161"/>
      <c r="GMT60" s="161"/>
      <c r="GMU60" s="161"/>
      <c r="GMV60" s="161"/>
      <c r="GMW60" s="161"/>
      <c r="GMX60" s="161"/>
      <c r="GMY60" s="161"/>
      <c r="GMZ60" s="161"/>
      <c r="GNA60" s="161"/>
      <c r="GNB60" s="161"/>
      <c r="GNC60" s="161"/>
      <c r="GND60" s="161"/>
      <c r="GNE60" s="161"/>
      <c r="GNF60" s="161"/>
      <c r="GNG60" s="161"/>
      <c r="GNH60" s="161"/>
      <c r="GNI60" s="161"/>
      <c r="GNJ60" s="161"/>
      <c r="GNK60" s="161"/>
      <c r="GNL60" s="161"/>
      <c r="GNM60" s="161"/>
      <c r="GNN60" s="161"/>
      <c r="GNO60" s="161"/>
      <c r="GNP60" s="161"/>
      <c r="GNQ60" s="161"/>
      <c r="GNR60" s="161"/>
      <c r="GNS60" s="161"/>
      <c r="GNT60" s="161"/>
      <c r="GNU60" s="161"/>
      <c r="GNV60" s="161"/>
      <c r="GNW60" s="161"/>
      <c r="GNX60" s="161"/>
      <c r="GNY60" s="161"/>
      <c r="GNZ60" s="161"/>
      <c r="GOA60" s="161"/>
      <c r="GOB60" s="161"/>
      <c r="GOC60" s="161"/>
      <c r="GOD60" s="161"/>
      <c r="GOE60" s="161"/>
      <c r="GOF60" s="161"/>
      <c r="GOG60" s="161"/>
      <c r="GOH60" s="161"/>
      <c r="GOI60" s="161"/>
      <c r="GOJ60" s="161"/>
      <c r="GOK60" s="161"/>
      <c r="GOL60" s="161"/>
      <c r="GOM60" s="161"/>
      <c r="GON60" s="161"/>
      <c r="GOO60" s="161"/>
      <c r="GOP60" s="161"/>
      <c r="GOQ60" s="161"/>
      <c r="GOR60" s="161"/>
      <c r="GOS60" s="161"/>
      <c r="GOT60" s="161"/>
      <c r="GOU60" s="161"/>
      <c r="GOV60" s="161"/>
      <c r="GOW60" s="161"/>
      <c r="GOX60" s="161"/>
      <c r="GOY60" s="161"/>
      <c r="GOZ60" s="161"/>
      <c r="GPA60" s="161"/>
      <c r="GPB60" s="161"/>
      <c r="GPC60" s="161"/>
      <c r="GPD60" s="161"/>
      <c r="GPE60" s="161"/>
      <c r="GPF60" s="161"/>
      <c r="GPG60" s="161"/>
      <c r="GPH60" s="161"/>
      <c r="GPI60" s="161"/>
      <c r="GPJ60" s="161"/>
      <c r="GPK60" s="161"/>
      <c r="GPL60" s="161"/>
      <c r="GPM60" s="161"/>
      <c r="GPN60" s="161"/>
      <c r="GPO60" s="161"/>
      <c r="GPP60" s="161"/>
      <c r="GPQ60" s="161"/>
      <c r="GPR60" s="161"/>
      <c r="GPS60" s="161"/>
      <c r="GPT60" s="161"/>
      <c r="GPU60" s="161"/>
      <c r="GPV60" s="161"/>
      <c r="GPW60" s="161"/>
      <c r="GPX60" s="161"/>
      <c r="GPY60" s="161"/>
      <c r="GPZ60" s="161"/>
      <c r="GQA60" s="161"/>
      <c r="GQB60" s="161"/>
      <c r="GQC60" s="161"/>
      <c r="GQD60" s="161"/>
      <c r="GQE60" s="161"/>
      <c r="GQF60" s="161"/>
      <c r="GQG60" s="161"/>
      <c r="GQH60" s="161"/>
      <c r="GQI60" s="161"/>
      <c r="GQJ60" s="161"/>
      <c r="GQK60" s="161"/>
      <c r="GQL60" s="161"/>
      <c r="GQM60" s="161"/>
      <c r="GQN60" s="161"/>
      <c r="GQO60" s="161"/>
      <c r="GQP60" s="161"/>
      <c r="GQQ60" s="161"/>
      <c r="GQR60" s="161"/>
      <c r="GQS60" s="161"/>
      <c r="GQT60" s="161"/>
      <c r="GQU60" s="161"/>
      <c r="GQV60" s="161"/>
      <c r="GQW60" s="161"/>
      <c r="GQX60" s="161"/>
      <c r="GQY60" s="161"/>
      <c r="GQZ60" s="161"/>
      <c r="GRA60" s="161"/>
      <c r="GRB60" s="161"/>
      <c r="GRC60" s="161"/>
      <c r="GRD60" s="161"/>
      <c r="GRE60" s="161"/>
      <c r="GRF60" s="161"/>
      <c r="GRG60" s="161"/>
      <c r="GRH60" s="161"/>
      <c r="GRI60" s="161"/>
      <c r="GRJ60" s="161"/>
      <c r="GRK60" s="161"/>
      <c r="GRL60" s="161"/>
      <c r="GRM60" s="161"/>
      <c r="GRN60" s="161"/>
      <c r="GRO60" s="161"/>
      <c r="GRP60" s="161"/>
      <c r="GRQ60" s="161"/>
      <c r="GRR60" s="161"/>
      <c r="GRS60" s="161"/>
      <c r="GRT60" s="161"/>
      <c r="GRU60" s="161"/>
      <c r="GRV60" s="161"/>
      <c r="GRW60" s="161"/>
      <c r="GRX60" s="161"/>
      <c r="GRY60" s="161"/>
      <c r="GRZ60" s="161"/>
      <c r="GSA60" s="161"/>
      <c r="GSB60" s="161"/>
      <c r="GSC60" s="161"/>
      <c r="GSD60" s="161"/>
      <c r="GSE60" s="161"/>
      <c r="GSF60" s="161"/>
      <c r="GSG60" s="161"/>
      <c r="GSH60" s="161"/>
      <c r="GSI60" s="161"/>
      <c r="GSJ60" s="161"/>
      <c r="GSK60" s="161"/>
      <c r="GSL60" s="161"/>
      <c r="GSM60" s="161"/>
      <c r="GSN60" s="161"/>
      <c r="GSO60" s="161"/>
      <c r="GSP60" s="161"/>
      <c r="GSQ60" s="161"/>
      <c r="GSR60" s="161"/>
      <c r="GSS60" s="161"/>
      <c r="GST60" s="161"/>
      <c r="GSU60" s="161"/>
      <c r="GSV60" s="161"/>
      <c r="GSW60" s="161"/>
      <c r="GSX60" s="161"/>
      <c r="GSY60" s="161"/>
      <c r="GSZ60" s="161"/>
      <c r="GTA60" s="161"/>
      <c r="GTB60" s="161"/>
      <c r="GTC60" s="161"/>
      <c r="GTD60" s="161"/>
      <c r="GTE60" s="161"/>
      <c r="GTF60" s="161"/>
      <c r="GTG60" s="161"/>
      <c r="GTH60" s="161"/>
      <c r="GTI60" s="161"/>
      <c r="GTJ60" s="161"/>
      <c r="GTK60" s="161"/>
      <c r="GTL60" s="161"/>
      <c r="GTM60" s="161"/>
      <c r="GTN60" s="161"/>
      <c r="GTO60" s="161"/>
      <c r="GTP60" s="161"/>
      <c r="GTQ60" s="161"/>
      <c r="GTR60" s="161"/>
      <c r="GTS60" s="161"/>
      <c r="GTT60" s="161"/>
      <c r="GTU60" s="161"/>
      <c r="GTV60" s="161"/>
      <c r="GTW60" s="161"/>
      <c r="GTX60" s="161"/>
      <c r="GTY60" s="161"/>
      <c r="GTZ60" s="161"/>
      <c r="GUA60" s="161"/>
      <c r="GUB60" s="161"/>
      <c r="GUC60" s="161"/>
      <c r="GUD60" s="161"/>
      <c r="GUE60" s="161"/>
      <c r="GUF60" s="161"/>
      <c r="GUG60" s="161"/>
      <c r="GUH60" s="161"/>
      <c r="GUI60" s="161"/>
      <c r="GUJ60" s="161"/>
      <c r="GUK60" s="161"/>
      <c r="GUL60" s="161"/>
      <c r="GUM60" s="161"/>
      <c r="GUN60" s="161"/>
      <c r="GUO60" s="161"/>
      <c r="GUP60" s="161"/>
      <c r="GUQ60" s="161"/>
      <c r="GUR60" s="161"/>
      <c r="GUS60" s="161"/>
      <c r="GUT60" s="161"/>
      <c r="GUU60" s="161"/>
      <c r="GUV60" s="161"/>
      <c r="GUW60" s="161"/>
      <c r="GUX60" s="161"/>
      <c r="GUY60" s="161"/>
      <c r="GUZ60" s="161"/>
      <c r="GVA60" s="161"/>
      <c r="GVB60" s="161"/>
      <c r="GVC60" s="161"/>
      <c r="GVD60" s="161"/>
      <c r="GVE60" s="161"/>
      <c r="GVF60" s="161"/>
      <c r="GVG60" s="161"/>
      <c r="GVH60" s="161"/>
      <c r="GVI60" s="161"/>
      <c r="GVJ60" s="161"/>
      <c r="GVK60" s="161"/>
      <c r="GVL60" s="161"/>
      <c r="GVM60" s="161"/>
      <c r="GVN60" s="161"/>
      <c r="GVO60" s="161"/>
      <c r="GVP60" s="161"/>
      <c r="GVQ60" s="161"/>
      <c r="GVR60" s="161"/>
      <c r="GVS60" s="161"/>
      <c r="GVT60" s="161"/>
      <c r="GVU60" s="161"/>
      <c r="GVV60" s="161"/>
      <c r="GVW60" s="161"/>
      <c r="GVX60" s="161"/>
      <c r="GVY60" s="161"/>
      <c r="GVZ60" s="161"/>
      <c r="GWA60" s="161"/>
      <c r="GWB60" s="161"/>
      <c r="GWC60" s="161"/>
      <c r="GWD60" s="161"/>
      <c r="GWE60" s="161"/>
      <c r="GWF60" s="161"/>
      <c r="GWG60" s="161"/>
      <c r="GWH60" s="161"/>
      <c r="GWI60" s="161"/>
      <c r="GWJ60" s="161"/>
      <c r="GWK60" s="161"/>
      <c r="GWL60" s="161"/>
      <c r="GWM60" s="161"/>
      <c r="GWN60" s="161"/>
      <c r="GWO60" s="161"/>
      <c r="GWP60" s="161"/>
      <c r="GWQ60" s="161"/>
      <c r="GWR60" s="161"/>
      <c r="GWS60" s="161"/>
      <c r="GWT60" s="161"/>
      <c r="GWU60" s="161"/>
      <c r="GWV60" s="161"/>
      <c r="GWW60" s="161"/>
      <c r="GWX60" s="161"/>
      <c r="GWY60" s="161"/>
      <c r="GWZ60" s="161"/>
      <c r="GXA60" s="161"/>
      <c r="GXB60" s="161"/>
      <c r="GXC60" s="161"/>
      <c r="GXD60" s="161"/>
      <c r="GXE60" s="161"/>
      <c r="GXF60" s="161"/>
      <c r="GXG60" s="161"/>
      <c r="GXH60" s="161"/>
      <c r="GXI60" s="161"/>
      <c r="GXJ60" s="161"/>
      <c r="GXK60" s="161"/>
      <c r="GXL60" s="161"/>
      <c r="GXM60" s="161"/>
      <c r="GXN60" s="161"/>
      <c r="GXO60" s="161"/>
      <c r="GXP60" s="161"/>
      <c r="GXQ60" s="161"/>
      <c r="GXR60" s="161"/>
      <c r="GXS60" s="161"/>
      <c r="GXT60" s="161"/>
      <c r="GXU60" s="161"/>
      <c r="GXV60" s="161"/>
      <c r="GXW60" s="161"/>
      <c r="GXX60" s="161"/>
      <c r="GXY60" s="161"/>
      <c r="GXZ60" s="161"/>
      <c r="GYA60" s="161"/>
      <c r="GYB60" s="161"/>
      <c r="GYC60" s="161"/>
      <c r="GYD60" s="161"/>
      <c r="GYE60" s="161"/>
      <c r="GYF60" s="161"/>
      <c r="GYG60" s="161"/>
      <c r="GYH60" s="161"/>
      <c r="GYI60" s="161"/>
      <c r="GYJ60" s="161"/>
      <c r="GYK60" s="161"/>
      <c r="GYL60" s="161"/>
      <c r="GYM60" s="161"/>
      <c r="GYN60" s="161"/>
      <c r="GYO60" s="161"/>
      <c r="GYP60" s="161"/>
      <c r="GYQ60" s="161"/>
      <c r="GYR60" s="161"/>
      <c r="GYS60" s="161"/>
      <c r="GYT60" s="161"/>
      <c r="GYU60" s="161"/>
      <c r="GYV60" s="161"/>
      <c r="GYW60" s="161"/>
      <c r="GYX60" s="161"/>
      <c r="GYY60" s="161"/>
      <c r="GYZ60" s="161"/>
      <c r="GZA60" s="161"/>
      <c r="GZB60" s="161"/>
      <c r="GZC60" s="161"/>
      <c r="GZD60" s="161"/>
      <c r="GZE60" s="161"/>
      <c r="GZF60" s="161"/>
      <c r="GZG60" s="161"/>
      <c r="GZH60" s="161"/>
      <c r="GZI60" s="161"/>
      <c r="GZJ60" s="161"/>
      <c r="GZK60" s="161"/>
      <c r="GZL60" s="161"/>
      <c r="GZM60" s="161"/>
      <c r="GZN60" s="161"/>
      <c r="GZO60" s="161"/>
      <c r="GZP60" s="161"/>
      <c r="GZQ60" s="161"/>
      <c r="GZR60" s="161"/>
      <c r="GZS60" s="161"/>
      <c r="GZT60" s="161"/>
      <c r="GZU60" s="161"/>
      <c r="GZV60" s="161"/>
      <c r="GZW60" s="161"/>
      <c r="GZX60" s="161"/>
      <c r="GZY60" s="161"/>
      <c r="GZZ60" s="161"/>
      <c r="HAA60" s="161"/>
      <c r="HAB60" s="161"/>
      <c r="HAC60" s="161"/>
      <c r="HAD60" s="161"/>
      <c r="HAE60" s="161"/>
      <c r="HAF60" s="161"/>
      <c r="HAG60" s="161"/>
      <c r="HAH60" s="161"/>
      <c r="HAI60" s="161"/>
      <c r="HAJ60" s="161"/>
      <c r="HAK60" s="161"/>
      <c r="HAL60" s="161"/>
      <c r="HAM60" s="161"/>
      <c r="HAN60" s="161"/>
      <c r="HAO60" s="161"/>
      <c r="HAP60" s="161"/>
      <c r="HAQ60" s="161"/>
      <c r="HAR60" s="161"/>
      <c r="HAS60" s="161"/>
      <c r="HAT60" s="161"/>
      <c r="HAU60" s="161"/>
      <c r="HAV60" s="161"/>
      <c r="HAW60" s="161"/>
      <c r="HAX60" s="161"/>
      <c r="HAY60" s="161"/>
      <c r="HAZ60" s="161"/>
      <c r="HBA60" s="161"/>
      <c r="HBB60" s="161"/>
      <c r="HBC60" s="161"/>
      <c r="HBD60" s="161"/>
      <c r="HBE60" s="161"/>
      <c r="HBF60" s="161"/>
      <c r="HBG60" s="161"/>
      <c r="HBH60" s="161"/>
      <c r="HBI60" s="161"/>
      <c r="HBJ60" s="161"/>
      <c r="HBK60" s="161"/>
      <c r="HBL60" s="161"/>
      <c r="HBM60" s="161"/>
      <c r="HBN60" s="161"/>
      <c r="HBO60" s="161"/>
      <c r="HBP60" s="161"/>
      <c r="HBQ60" s="161"/>
      <c r="HBR60" s="161"/>
      <c r="HBS60" s="161"/>
      <c r="HBT60" s="161"/>
      <c r="HBU60" s="161"/>
      <c r="HBV60" s="161"/>
      <c r="HBW60" s="161"/>
      <c r="HBX60" s="161"/>
      <c r="HBY60" s="161"/>
      <c r="HBZ60" s="161"/>
      <c r="HCA60" s="161"/>
      <c r="HCB60" s="161"/>
      <c r="HCC60" s="161"/>
      <c r="HCD60" s="161"/>
      <c r="HCE60" s="161"/>
      <c r="HCF60" s="161"/>
      <c r="HCG60" s="161"/>
      <c r="HCH60" s="161"/>
      <c r="HCI60" s="161"/>
      <c r="HCJ60" s="161"/>
      <c r="HCK60" s="161"/>
      <c r="HCL60" s="161"/>
      <c r="HCM60" s="161"/>
      <c r="HCN60" s="161"/>
      <c r="HCO60" s="161"/>
      <c r="HCP60" s="161"/>
      <c r="HCQ60" s="161"/>
      <c r="HCR60" s="161"/>
      <c r="HCS60" s="161"/>
      <c r="HCT60" s="161"/>
      <c r="HCU60" s="161"/>
      <c r="HCV60" s="161"/>
      <c r="HCW60" s="161"/>
      <c r="HCX60" s="161"/>
      <c r="HCY60" s="161"/>
      <c r="HCZ60" s="161"/>
      <c r="HDA60" s="161"/>
      <c r="HDB60" s="161"/>
      <c r="HDC60" s="161"/>
      <c r="HDD60" s="161"/>
      <c r="HDE60" s="161"/>
      <c r="HDF60" s="161"/>
      <c r="HDG60" s="161"/>
      <c r="HDH60" s="161"/>
      <c r="HDI60" s="161"/>
      <c r="HDJ60" s="161"/>
      <c r="HDK60" s="161"/>
      <c r="HDL60" s="161"/>
      <c r="HDM60" s="161"/>
      <c r="HDN60" s="161"/>
      <c r="HDO60" s="161"/>
      <c r="HDP60" s="161"/>
      <c r="HDQ60" s="161"/>
      <c r="HDR60" s="161"/>
      <c r="HDS60" s="161"/>
      <c r="HDT60" s="161"/>
      <c r="HDU60" s="161"/>
      <c r="HDV60" s="161"/>
      <c r="HDW60" s="161"/>
      <c r="HDX60" s="161"/>
      <c r="HDY60" s="161"/>
      <c r="HDZ60" s="161"/>
      <c r="HEA60" s="161"/>
      <c r="HEB60" s="161"/>
      <c r="HEC60" s="161"/>
      <c r="HED60" s="161"/>
      <c r="HEE60" s="161"/>
      <c r="HEF60" s="161"/>
      <c r="HEG60" s="161"/>
      <c r="HEH60" s="161"/>
      <c r="HEI60" s="161"/>
      <c r="HEJ60" s="161"/>
      <c r="HEK60" s="161"/>
      <c r="HEL60" s="161"/>
      <c r="HEM60" s="161"/>
      <c r="HEN60" s="161"/>
      <c r="HEO60" s="161"/>
      <c r="HEP60" s="161"/>
      <c r="HEQ60" s="161"/>
      <c r="HER60" s="161"/>
      <c r="HES60" s="161"/>
      <c r="HET60" s="161"/>
      <c r="HEU60" s="161"/>
      <c r="HEV60" s="161"/>
      <c r="HEW60" s="161"/>
      <c r="HEX60" s="161"/>
      <c r="HEY60" s="161"/>
      <c r="HEZ60" s="161"/>
      <c r="HFA60" s="161"/>
      <c r="HFB60" s="161"/>
      <c r="HFC60" s="161"/>
      <c r="HFD60" s="161"/>
      <c r="HFE60" s="161"/>
      <c r="HFF60" s="161"/>
      <c r="HFG60" s="161"/>
      <c r="HFH60" s="161"/>
      <c r="HFI60" s="161"/>
      <c r="HFJ60" s="161"/>
      <c r="HFK60" s="161"/>
      <c r="HFL60" s="161"/>
      <c r="HFM60" s="161"/>
      <c r="HFN60" s="161"/>
      <c r="HFO60" s="161"/>
      <c r="HFP60" s="161"/>
      <c r="HFQ60" s="161"/>
      <c r="HFR60" s="161"/>
      <c r="HFS60" s="161"/>
      <c r="HFT60" s="161"/>
      <c r="HFU60" s="161"/>
      <c r="HFV60" s="161"/>
      <c r="HFW60" s="161"/>
      <c r="HFX60" s="161"/>
      <c r="HFY60" s="161"/>
      <c r="HFZ60" s="161"/>
      <c r="HGA60" s="161"/>
      <c r="HGB60" s="161"/>
      <c r="HGC60" s="161"/>
      <c r="HGD60" s="161"/>
      <c r="HGE60" s="161"/>
      <c r="HGF60" s="161"/>
      <c r="HGG60" s="161"/>
      <c r="HGH60" s="161"/>
      <c r="HGI60" s="161"/>
      <c r="HGJ60" s="161"/>
      <c r="HGK60" s="161"/>
      <c r="HGL60" s="161"/>
      <c r="HGM60" s="161"/>
      <c r="HGN60" s="161"/>
      <c r="HGO60" s="161"/>
      <c r="HGP60" s="161"/>
      <c r="HGQ60" s="161"/>
      <c r="HGR60" s="161"/>
      <c r="HGS60" s="161"/>
      <c r="HGT60" s="161"/>
      <c r="HGU60" s="161"/>
      <c r="HGV60" s="161"/>
      <c r="HGW60" s="161"/>
      <c r="HGX60" s="161"/>
      <c r="HGY60" s="161"/>
      <c r="HGZ60" s="161"/>
      <c r="HHA60" s="161"/>
      <c r="HHB60" s="161"/>
      <c r="HHC60" s="161"/>
      <c r="HHD60" s="161"/>
      <c r="HHE60" s="161"/>
      <c r="HHF60" s="161"/>
      <c r="HHG60" s="161"/>
      <c r="HHH60" s="161"/>
      <c r="HHI60" s="161"/>
      <c r="HHJ60" s="161"/>
      <c r="HHK60" s="161"/>
      <c r="HHL60" s="161"/>
      <c r="HHM60" s="161"/>
      <c r="HHN60" s="161"/>
      <c r="HHO60" s="161"/>
      <c r="HHP60" s="161"/>
      <c r="HHQ60" s="161"/>
      <c r="HHR60" s="161"/>
      <c r="HHS60" s="161"/>
      <c r="HHT60" s="161"/>
      <c r="HHU60" s="161"/>
      <c r="HHV60" s="161"/>
      <c r="HHW60" s="161"/>
      <c r="HHX60" s="161"/>
      <c r="HHY60" s="161"/>
      <c r="HHZ60" s="161"/>
      <c r="HIA60" s="161"/>
      <c r="HIB60" s="161"/>
      <c r="HIC60" s="161"/>
      <c r="HID60" s="161"/>
      <c r="HIE60" s="161"/>
      <c r="HIF60" s="161"/>
      <c r="HIG60" s="161"/>
      <c r="HIH60" s="161"/>
      <c r="HII60" s="161"/>
      <c r="HIJ60" s="161"/>
      <c r="HIK60" s="161"/>
      <c r="HIL60" s="161"/>
      <c r="HIM60" s="161"/>
      <c r="HIN60" s="161"/>
      <c r="HIO60" s="161"/>
      <c r="HIP60" s="161"/>
      <c r="HIQ60" s="161"/>
      <c r="HIR60" s="161"/>
      <c r="HIS60" s="161"/>
      <c r="HIT60" s="161"/>
      <c r="HIU60" s="161"/>
      <c r="HIV60" s="161"/>
      <c r="HIW60" s="161"/>
      <c r="HIX60" s="161"/>
      <c r="HIY60" s="161"/>
      <c r="HIZ60" s="161"/>
      <c r="HJA60" s="161"/>
      <c r="HJB60" s="161"/>
      <c r="HJC60" s="161"/>
      <c r="HJD60" s="161"/>
      <c r="HJE60" s="161"/>
      <c r="HJF60" s="161"/>
      <c r="HJG60" s="161"/>
      <c r="HJH60" s="161"/>
      <c r="HJI60" s="161"/>
      <c r="HJJ60" s="161"/>
      <c r="HJK60" s="161"/>
      <c r="HJL60" s="161"/>
      <c r="HJM60" s="161"/>
      <c r="HJN60" s="161"/>
      <c r="HJO60" s="161"/>
      <c r="HJP60" s="161"/>
      <c r="HJQ60" s="161"/>
      <c r="HJR60" s="161"/>
      <c r="HJS60" s="161"/>
      <c r="HJT60" s="161"/>
      <c r="HJU60" s="161"/>
      <c r="HJV60" s="161"/>
      <c r="HJW60" s="161"/>
      <c r="HJX60" s="161"/>
      <c r="HJY60" s="161"/>
      <c r="HJZ60" s="161"/>
      <c r="HKA60" s="161"/>
      <c r="HKB60" s="161"/>
      <c r="HKC60" s="161"/>
      <c r="HKD60" s="161"/>
      <c r="HKE60" s="161"/>
      <c r="HKF60" s="161"/>
      <c r="HKG60" s="161"/>
      <c r="HKH60" s="161"/>
      <c r="HKI60" s="161"/>
      <c r="HKJ60" s="161"/>
      <c r="HKK60" s="161"/>
      <c r="HKL60" s="161"/>
      <c r="HKM60" s="161"/>
      <c r="HKN60" s="161"/>
      <c r="HKO60" s="161"/>
      <c r="HKP60" s="161"/>
      <c r="HKQ60" s="161"/>
      <c r="HKR60" s="161"/>
      <c r="HKS60" s="161"/>
      <c r="HKT60" s="161"/>
      <c r="HKU60" s="161"/>
      <c r="HKV60" s="161"/>
      <c r="HKW60" s="161"/>
      <c r="HKX60" s="161"/>
      <c r="HKY60" s="161"/>
      <c r="HKZ60" s="161"/>
      <c r="HLA60" s="161"/>
      <c r="HLB60" s="161"/>
      <c r="HLC60" s="161"/>
      <c r="HLD60" s="161"/>
      <c r="HLE60" s="161"/>
      <c r="HLF60" s="161"/>
      <c r="HLG60" s="161"/>
      <c r="HLH60" s="161"/>
      <c r="HLI60" s="161"/>
      <c r="HLJ60" s="161"/>
      <c r="HLK60" s="161"/>
      <c r="HLL60" s="161"/>
      <c r="HLM60" s="161"/>
      <c r="HLN60" s="161"/>
      <c r="HLO60" s="161"/>
      <c r="HLP60" s="161"/>
      <c r="HLQ60" s="161"/>
      <c r="HLR60" s="161"/>
      <c r="HLS60" s="161"/>
      <c r="HLT60" s="161"/>
      <c r="HLU60" s="161"/>
      <c r="HLV60" s="161"/>
      <c r="HLW60" s="161"/>
      <c r="HLX60" s="161"/>
      <c r="HLY60" s="161"/>
      <c r="HLZ60" s="161"/>
      <c r="HMA60" s="161"/>
      <c r="HMB60" s="161"/>
      <c r="HMC60" s="161"/>
      <c r="HMD60" s="161"/>
      <c r="HME60" s="161"/>
      <c r="HMF60" s="161"/>
      <c r="HMG60" s="161"/>
      <c r="HMH60" s="161"/>
      <c r="HMI60" s="161"/>
      <c r="HMJ60" s="161"/>
      <c r="HMK60" s="161"/>
      <c r="HML60" s="161"/>
      <c r="HMM60" s="161"/>
      <c r="HMN60" s="161"/>
      <c r="HMO60" s="161"/>
      <c r="HMP60" s="161"/>
      <c r="HMQ60" s="161"/>
      <c r="HMR60" s="161"/>
      <c r="HMS60" s="161"/>
      <c r="HMT60" s="161"/>
      <c r="HMU60" s="161"/>
      <c r="HMV60" s="161"/>
      <c r="HMW60" s="161"/>
      <c r="HMX60" s="161"/>
      <c r="HMY60" s="161"/>
      <c r="HMZ60" s="161"/>
      <c r="HNA60" s="161"/>
      <c r="HNB60" s="161"/>
      <c r="HNC60" s="161"/>
      <c r="HND60" s="161"/>
      <c r="HNE60" s="161"/>
      <c r="HNF60" s="161"/>
      <c r="HNG60" s="161"/>
      <c r="HNH60" s="161"/>
      <c r="HNI60" s="161"/>
      <c r="HNJ60" s="161"/>
      <c r="HNK60" s="161"/>
      <c r="HNL60" s="161"/>
      <c r="HNM60" s="161"/>
      <c r="HNN60" s="161"/>
      <c r="HNO60" s="161"/>
      <c r="HNP60" s="161"/>
      <c r="HNQ60" s="161"/>
      <c r="HNR60" s="161"/>
      <c r="HNS60" s="161"/>
      <c r="HNT60" s="161"/>
      <c r="HNU60" s="161"/>
      <c r="HNV60" s="161"/>
      <c r="HNW60" s="161"/>
      <c r="HNX60" s="161"/>
      <c r="HNY60" s="161"/>
      <c r="HNZ60" s="161"/>
      <c r="HOA60" s="161"/>
      <c r="HOB60" s="161"/>
      <c r="HOC60" s="161"/>
      <c r="HOD60" s="161"/>
      <c r="HOE60" s="161"/>
      <c r="HOF60" s="161"/>
      <c r="HOG60" s="161"/>
      <c r="HOH60" s="161"/>
      <c r="HOI60" s="161"/>
      <c r="HOJ60" s="161"/>
      <c r="HOK60" s="161"/>
      <c r="HOL60" s="161"/>
      <c r="HOM60" s="161"/>
      <c r="HON60" s="161"/>
      <c r="HOO60" s="161"/>
      <c r="HOP60" s="161"/>
      <c r="HOQ60" s="161"/>
      <c r="HOR60" s="161"/>
      <c r="HOS60" s="161"/>
      <c r="HOT60" s="161"/>
      <c r="HOU60" s="161"/>
      <c r="HOV60" s="161"/>
      <c r="HOW60" s="161"/>
      <c r="HOX60" s="161"/>
      <c r="HOY60" s="161"/>
      <c r="HOZ60" s="161"/>
      <c r="HPA60" s="161"/>
      <c r="HPB60" s="161"/>
      <c r="HPC60" s="161"/>
      <c r="HPD60" s="161"/>
      <c r="HPE60" s="161"/>
      <c r="HPF60" s="161"/>
      <c r="HPG60" s="161"/>
      <c r="HPH60" s="161"/>
      <c r="HPI60" s="161"/>
      <c r="HPJ60" s="161"/>
      <c r="HPK60" s="161"/>
      <c r="HPL60" s="161"/>
      <c r="HPM60" s="161"/>
      <c r="HPN60" s="161"/>
      <c r="HPO60" s="161"/>
      <c r="HPP60" s="161"/>
      <c r="HPQ60" s="161"/>
      <c r="HPR60" s="161"/>
      <c r="HPS60" s="161"/>
      <c r="HPT60" s="161"/>
      <c r="HPU60" s="161"/>
      <c r="HPV60" s="161"/>
      <c r="HPW60" s="161"/>
      <c r="HPX60" s="161"/>
      <c r="HPY60" s="161"/>
      <c r="HPZ60" s="161"/>
      <c r="HQA60" s="161"/>
      <c r="HQB60" s="161"/>
      <c r="HQC60" s="161"/>
      <c r="HQD60" s="161"/>
      <c r="HQE60" s="161"/>
      <c r="HQF60" s="161"/>
      <c r="HQG60" s="161"/>
      <c r="HQH60" s="161"/>
      <c r="HQI60" s="161"/>
      <c r="HQJ60" s="161"/>
      <c r="HQK60" s="161"/>
      <c r="HQL60" s="161"/>
      <c r="HQM60" s="161"/>
      <c r="HQN60" s="161"/>
      <c r="HQO60" s="161"/>
      <c r="HQP60" s="161"/>
      <c r="HQQ60" s="161"/>
      <c r="HQR60" s="161"/>
      <c r="HQS60" s="161"/>
      <c r="HQT60" s="161"/>
      <c r="HQU60" s="161"/>
      <c r="HQV60" s="161"/>
      <c r="HQW60" s="161"/>
      <c r="HQX60" s="161"/>
      <c r="HQY60" s="161"/>
      <c r="HQZ60" s="161"/>
      <c r="HRA60" s="161"/>
      <c r="HRB60" s="161"/>
      <c r="HRC60" s="161"/>
      <c r="HRD60" s="161"/>
      <c r="HRE60" s="161"/>
      <c r="HRF60" s="161"/>
      <c r="HRG60" s="161"/>
      <c r="HRH60" s="161"/>
      <c r="HRI60" s="161"/>
      <c r="HRJ60" s="161"/>
      <c r="HRK60" s="161"/>
      <c r="HRL60" s="161"/>
      <c r="HRM60" s="161"/>
      <c r="HRN60" s="161"/>
      <c r="HRO60" s="161"/>
      <c r="HRP60" s="161"/>
      <c r="HRQ60" s="161"/>
      <c r="HRR60" s="161"/>
      <c r="HRS60" s="161"/>
      <c r="HRT60" s="161"/>
      <c r="HRU60" s="161"/>
      <c r="HRV60" s="161"/>
      <c r="HRW60" s="161"/>
      <c r="HRX60" s="161"/>
      <c r="HRY60" s="161"/>
      <c r="HRZ60" s="161"/>
      <c r="HSA60" s="161"/>
      <c r="HSB60" s="161"/>
      <c r="HSC60" s="161"/>
      <c r="HSD60" s="161"/>
      <c r="HSE60" s="161"/>
      <c r="HSF60" s="161"/>
      <c r="HSG60" s="161"/>
      <c r="HSH60" s="161"/>
      <c r="HSI60" s="161"/>
      <c r="HSJ60" s="161"/>
      <c r="HSK60" s="161"/>
      <c r="HSL60" s="161"/>
      <c r="HSM60" s="161"/>
      <c r="HSN60" s="161"/>
      <c r="HSO60" s="161"/>
      <c r="HSP60" s="161"/>
      <c r="HSQ60" s="161"/>
      <c r="HSR60" s="161"/>
      <c r="HSS60" s="161"/>
      <c r="HST60" s="161"/>
      <c r="HSU60" s="161"/>
      <c r="HSV60" s="161"/>
      <c r="HSW60" s="161"/>
      <c r="HSX60" s="161"/>
      <c r="HSY60" s="161"/>
      <c r="HSZ60" s="161"/>
      <c r="HTA60" s="161"/>
      <c r="HTB60" s="161"/>
      <c r="HTC60" s="161"/>
      <c r="HTD60" s="161"/>
      <c r="HTE60" s="161"/>
      <c r="HTF60" s="161"/>
      <c r="HTG60" s="161"/>
      <c r="HTH60" s="161"/>
      <c r="HTI60" s="161"/>
      <c r="HTJ60" s="161"/>
      <c r="HTK60" s="161"/>
      <c r="HTL60" s="161"/>
      <c r="HTM60" s="161"/>
      <c r="HTN60" s="161"/>
      <c r="HTO60" s="161"/>
      <c r="HTP60" s="161"/>
      <c r="HTQ60" s="161"/>
      <c r="HTR60" s="161"/>
      <c r="HTS60" s="161"/>
      <c r="HTT60" s="161"/>
      <c r="HTU60" s="161"/>
      <c r="HTV60" s="161"/>
      <c r="HTW60" s="161"/>
      <c r="HTX60" s="161"/>
      <c r="HTY60" s="161"/>
      <c r="HTZ60" s="161"/>
      <c r="HUA60" s="161"/>
      <c r="HUB60" s="161"/>
      <c r="HUC60" s="161"/>
      <c r="HUD60" s="161"/>
      <c r="HUE60" s="161"/>
      <c r="HUF60" s="161"/>
      <c r="HUG60" s="161"/>
      <c r="HUH60" s="161"/>
      <c r="HUI60" s="161"/>
      <c r="HUJ60" s="161"/>
      <c r="HUK60" s="161"/>
      <c r="HUL60" s="161"/>
      <c r="HUM60" s="161"/>
      <c r="HUN60" s="161"/>
      <c r="HUO60" s="161"/>
      <c r="HUP60" s="161"/>
      <c r="HUQ60" s="161"/>
      <c r="HUR60" s="161"/>
      <c r="HUS60" s="161"/>
      <c r="HUT60" s="161"/>
      <c r="HUU60" s="161"/>
      <c r="HUV60" s="161"/>
      <c r="HUW60" s="161"/>
      <c r="HUX60" s="161"/>
      <c r="HUY60" s="161"/>
      <c r="HUZ60" s="161"/>
      <c r="HVA60" s="161"/>
      <c r="HVB60" s="161"/>
      <c r="HVC60" s="161"/>
      <c r="HVD60" s="161"/>
      <c r="HVE60" s="161"/>
      <c r="HVF60" s="161"/>
      <c r="HVG60" s="161"/>
      <c r="HVH60" s="161"/>
      <c r="HVI60" s="161"/>
      <c r="HVJ60" s="161"/>
      <c r="HVK60" s="161"/>
      <c r="HVL60" s="161"/>
      <c r="HVM60" s="161"/>
      <c r="HVN60" s="161"/>
      <c r="HVO60" s="161"/>
      <c r="HVP60" s="161"/>
      <c r="HVQ60" s="161"/>
      <c r="HVR60" s="161"/>
      <c r="HVS60" s="161"/>
      <c r="HVT60" s="161"/>
      <c r="HVU60" s="161"/>
      <c r="HVV60" s="161"/>
      <c r="HVW60" s="161"/>
      <c r="HVX60" s="161"/>
      <c r="HVY60" s="161"/>
      <c r="HVZ60" s="161"/>
      <c r="HWA60" s="161"/>
      <c r="HWB60" s="161"/>
      <c r="HWC60" s="161"/>
      <c r="HWD60" s="161"/>
      <c r="HWE60" s="161"/>
      <c r="HWF60" s="161"/>
      <c r="HWG60" s="161"/>
      <c r="HWH60" s="161"/>
      <c r="HWI60" s="161"/>
      <c r="HWJ60" s="161"/>
      <c r="HWK60" s="161"/>
      <c r="HWL60" s="161"/>
      <c r="HWM60" s="161"/>
      <c r="HWN60" s="161"/>
      <c r="HWO60" s="161"/>
      <c r="HWP60" s="161"/>
      <c r="HWQ60" s="161"/>
      <c r="HWR60" s="161"/>
      <c r="HWS60" s="161"/>
      <c r="HWT60" s="161"/>
      <c r="HWU60" s="161"/>
      <c r="HWV60" s="161"/>
      <c r="HWW60" s="161"/>
      <c r="HWX60" s="161"/>
      <c r="HWY60" s="161"/>
      <c r="HWZ60" s="161"/>
      <c r="HXA60" s="161"/>
      <c r="HXB60" s="161"/>
      <c r="HXC60" s="161"/>
      <c r="HXD60" s="161"/>
      <c r="HXE60" s="161"/>
      <c r="HXF60" s="161"/>
      <c r="HXG60" s="161"/>
      <c r="HXH60" s="161"/>
      <c r="HXI60" s="161"/>
      <c r="HXJ60" s="161"/>
      <c r="HXK60" s="161"/>
      <c r="HXL60" s="161"/>
      <c r="HXM60" s="161"/>
      <c r="HXN60" s="161"/>
      <c r="HXO60" s="161"/>
      <c r="HXP60" s="161"/>
      <c r="HXQ60" s="161"/>
      <c r="HXR60" s="161"/>
      <c r="HXS60" s="161"/>
      <c r="HXT60" s="161"/>
      <c r="HXU60" s="161"/>
      <c r="HXV60" s="161"/>
      <c r="HXW60" s="161"/>
      <c r="HXX60" s="161"/>
      <c r="HXY60" s="161"/>
      <c r="HXZ60" s="161"/>
      <c r="HYA60" s="161"/>
      <c r="HYB60" s="161"/>
      <c r="HYC60" s="161"/>
      <c r="HYD60" s="161"/>
      <c r="HYE60" s="161"/>
      <c r="HYF60" s="161"/>
      <c r="HYG60" s="161"/>
      <c r="HYH60" s="161"/>
      <c r="HYI60" s="161"/>
      <c r="HYJ60" s="161"/>
      <c r="HYK60" s="161"/>
      <c r="HYL60" s="161"/>
      <c r="HYM60" s="161"/>
      <c r="HYN60" s="161"/>
      <c r="HYO60" s="161"/>
      <c r="HYP60" s="161"/>
      <c r="HYQ60" s="161"/>
      <c r="HYR60" s="161"/>
      <c r="HYS60" s="161"/>
      <c r="HYT60" s="161"/>
      <c r="HYU60" s="161"/>
      <c r="HYV60" s="161"/>
      <c r="HYW60" s="161"/>
      <c r="HYX60" s="161"/>
      <c r="HYY60" s="161"/>
      <c r="HYZ60" s="161"/>
      <c r="HZA60" s="161"/>
      <c r="HZB60" s="161"/>
      <c r="HZC60" s="161"/>
      <c r="HZD60" s="161"/>
      <c r="HZE60" s="161"/>
      <c r="HZF60" s="161"/>
      <c r="HZG60" s="161"/>
      <c r="HZH60" s="161"/>
      <c r="HZI60" s="161"/>
      <c r="HZJ60" s="161"/>
      <c r="HZK60" s="161"/>
      <c r="HZL60" s="161"/>
      <c r="HZM60" s="161"/>
      <c r="HZN60" s="161"/>
      <c r="HZO60" s="161"/>
      <c r="HZP60" s="161"/>
      <c r="HZQ60" s="161"/>
      <c r="HZR60" s="161"/>
      <c r="HZS60" s="161"/>
      <c r="HZT60" s="161"/>
      <c r="HZU60" s="161"/>
      <c r="HZV60" s="161"/>
      <c r="HZW60" s="161"/>
      <c r="HZX60" s="161"/>
      <c r="HZY60" s="161"/>
      <c r="HZZ60" s="161"/>
      <c r="IAA60" s="161"/>
      <c r="IAB60" s="161"/>
      <c r="IAC60" s="161"/>
      <c r="IAD60" s="161"/>
      <c r="IAE60" s="161"/>
      <c r="IAF60" s="161"/>
      <c r="IAG60" s="161"/>
      <c r="IAH60" s="161"/>
      <c r="IAI60" s="161"/>
      <c r="IAJ60" s="161"/>
      <c r="IAK60" s="161"/>
      <c r="IAL60" s="161"/>
      <c r="IAM60" s="161"/>
      <c r="IAN60" s="161"/>
      <c r="IAO60" s="161"/>
      <c r="IAP60" s="161"/>
      <c r="IAQ60" s="161"/>
      <c r="IAR60" s="161"/>
      <c r="IAS60" s="161"/>
      <c r="IAT60" s="161"/>
      <c r="IAU60" s="161"/>
      <c r="IAV60" s="161"/>
      <c r="IAW60" s="161"/>
      <c r="IAX60" s="161"/>
      <c r="IAY60" s="161"/>
      <c r="IAZ60" s="161"/>
      <c r="IBA60" s="161"/>
      <c r="IBB60" s="161"/>
      <c r="IBC60" s="161"/>
      <c r="IBD60" s="161"/>
      <c r="IBE60" s="161"/>
      <c r="IBF60" s="161"/>
      <c r="IBG60" s="161"/>
      <c r="IBH60" s="161"/>
      <c r="IBI60" s="161"/>
      <c r="IBJ60" s="161"/>
      <c r="IBK60" s="161"/>
      <c r="IBL60" s="161"/>
      <c r="IBM60" s="161"/>
      <c r="IBN60" s="161"/>
      <c r="IBO60" s="161"/>
      <c r="IBP60" s="161"/>
      <c r="IBQ60" s="161"/>
      <c r="IBR60" s="161"/>
      <c r="IBS60" s="161"/>
      <c r="IBT60" s="161"/>
      <c r="IBU60" s="161"/>
      <c r="IBV60" s="161"/>
      <c r="IBW60" s="161"/>
      <c r="IBX60" s="161"/>
      <c r="IBY60" s="161"/>
      <c r="IBZ60" s="161"/>
      <c r="ICA60" s="161"/>
      <c r="ICB60" s="161"/>
      <c r="ICC60" s="161"/>
      <c r="ICD60" s="161"/>
      <c r="ICE60" s="161"/>
      <c r="ICF60" s="161"/>
      <c r="ICG60" s="161"/>
      <c r="ICH60" s="161"/>
      <c r="ICI60" s="161"/>
      <c r="ICJ60" s="161"/>
      <c r="ICK60" s="161"/>
      <c r="ICL60" s="161"/>
      <c r="ICM60" s="161"/>
      <c r="ICN60" s="161"/>
      <c r="ICO60" s="161"/>
      <c r="ICP60" s="161"/>
      <c r="ICQ60" s="161"/>
      <c r="ICR60" s="161"/>
      <c r="ICS60" s="161"/>
      <c r="ICT60" s="161"/>
      <c r="ICU60" s="161"/>
      <c r="ICV60" s="161"/>
      <c r="ICW60" s="161"/>
      <c r="ICX60" s="161"/>
      <c r="ICY60" s="161"/>
      <c r="ICZ60" s="161"/>
      <c r="IDA60" s="161"/>
      <c r="IDB60" s="161"/>
      <c r="IDC60" s="161"/>
      <c r="IDD60" s="161"/>
      <c r="IDE60" s="161"/>
      <c r="IDF60" s="161"/>
      <c r="IDG60" s="161"/>
      <c r="IDH60" s="161"/>
      <c r="IDI60" s="161"/>
      <c r="IDJ60" s="161"/>
      <c r="IDK60" s="161"/>
      <c r="IDL60" s="161"/>
      <c r="IDM60" s="161"/>
      <c r="IDN60" s="161"/>
      <c r="IDO60" s="161"/>
      <c r="IDP60" s="161"/>
      <c r="IDQ60" s="161"/>
      <c r="IDR60" s="161"/>
      <c r="IDS60" s="161"/>
      <c r="IDT60" s="161"/>
      <c r="IDU60" s="161"/>
      <c r="IDV60" s="161"/>
      <c r="IDW60" s="161"/>
      <c r="IDX60" s="161"/>
      <c r="IDY60" s="161"/>
      <c r="IDZ60" s="161"/>
      <c r="IEA60" s="161"/>
      <c r="IEB60" s="161"/>
      <c r="IEC60" s="161"/>
      <c r="IED60" s="161"/>
      <c r="IEE60" s="161"/>
      <c r="IEF60" s="161"/>
      <c r="IEG60" s="161"/>
      <c r="IEH60" s="161"/>
      <c r="IEI60" s="161"/>
      <c r="IEJ60" s="161"/>
      <c r="IEK60" s="161"/>
      <c r="IEL60" s="161"/>
      <c r="IEM60" s="161"/>
      <c r="IEN60" s="161"/>
      <c r="IEO60" s="161"/>
      <c r="IEP60" s="161"/>
      <c r="IEQ60" s="161"/>
      <c r="IER60" s="161"/>
      <c r="IES60" s="161"/>
      <c r="IET60" s="161"/>
      <c r="IEU60" s="161"/>
      <c r="IEV60" s="161"/>
      <c r="IEW60" s="161"/>
      <c r="IEX60" s="161"/>
      <c r="IEY60" s="161"/>
      <c r="IEZ60" s="161"/>
      <c r="IFA60" s="161"/>
      <c r="IFB60" s="161"/>
      <c r="IFC60" s="161"/>
      <c r="IFD60" s="161"/>
      <c r="IFE60" s="161"/>
      <c r="IFF60" s="161"/>
      <c r="IFG60" s="161"/>
      <c r="IFH60" s="161"/>
      <c r="IFI60" s="161"/>
      <c r="IFJ60" s="161"/>
      <c r="IFK60" s="161"/>
      <c r="IFL60" s="161"/>
      <c r="IFM60" s="161"/>
      <c r="IFN60" s="161"/>
      <c r="IFO60" s="161"/>
      <c r="IFP60" s="161"/>
      <c r="IFQ60" s="161"/>
      <c r="IFR60" s="161"/>
      <c r="IFS60" s="161"/>
      <c r="IFT60" s="161"/>
      <c r="IFU60" s="161"/>
      <c r="IFV60" s="161"/>
      <c r="IFW60" s="161"/>
      <c r="IFX60" s="161"/>
      <c r="IFY60" s="161"/>
      <c r="IFZ60" s="161"/>
      <c r="IGA60" s="161"/>
      <c r="IGB60" s="161"/>
      <c r="IGC60" s="161"/>
      <c r="IGD60" s="161"/>
      <c r="IGE60" s="161"/>
      <c r="IGF60" s="161"/>
      <c r="IGG60" s="161"/>
      <c r="IGH60" s="161"/>
      <c r="IGI60" s="161"/>
      <c r="IGJ60" s="161"/>
      <c r="IGK60" s="161"/>
      <c r="IGL60" s="161"/>
      <c r="IGM60" s="161"/>
      <c r="IGN60" s="161"/>
      <c r="IGO60" s="161"/>
      <c r="IGP60" s="161"/>
      <c r="IGQ60" s="161"/>
      <c r="IGR60" s="161"/>
      <c r="IGS60" s="161"/>
      <c r="IGT60" s="161"/>
      <c r="IGU60" s="161"/>
      <c r="IGV60" s="161"/>
      <c r="IGW60" s="161"/>
      <c r="IGX60" s="161"/>
      <c r="IGY60" s="161"/>
      <c r="IGZ60" s="161"/>
      <c r="IHA60" s="161"/>
      <c r="IHB60" s="161"/>
      <c r="IHC60" s="161"/>
      <c r="IHD60" s="161"/>
      <c r="IHE60" s="161"/>
      <c r="IHF60" s="161"/>
      <c r="IHG60" s="161"/>
      <c r="IHH60" s="161"/>
      <c r="IHI60" s="161"/>
      <c r="IHJ60" s="161"/>
      <c r="IHK60" s="161"/>
      <c r="IHL60" s="161"/>
      <c r="IHM60" s="161"/>
      <c r="IHN60" s="161"/>
      <c r="IHO60" s="161"/>
      <c r="IHP60" s="161"/>
      <c r="IHQ60" s="161"/>
      <c r="IHR60" s="161"/>
      <c r="IHS60" s="161"/>
      <c r="IHT60" s="161"/>
      <c r="IHU60" s="161"/>
      <c r="IHV60" s="161"/>
      <c r="IHW60" s="161"/>
      <c r="IHX60" s="161"/>
      <c r="IHY60" s="161"/>
      <c r="IHZ60" s="161"/>
      <c r="IIA60" s="161"/>
      <c r="IIB60" s="161"/>
      <c r="IIC60" s="161"/>
      <c r="IID60" s="161"/>
      <c r="IIE60" s="161"/>
      <c r="IIF60" s="161"/>
      <c r="IIG60" s="161"/>
      <c r="IIH60" s="161"/>
      <c r="III60" s="161"/>
      <c r="IIJ60" s="161"/>
      <c r="IIK60" s="161"/>
      <c r="IIL60" s="161"/>
      <c r="IIM60" s="161"/>
      <c r="IIN60" s="161"/>
      <c r="IIO60" s="161"/>
      <c r="IIP60" s="161"/>
      <c r="IIQ60" s="161"/>
      <c r="IIR60" s="161"/>
      <c r="IIS60" s="161"/>
      <c r="IIT60" s="161"/>
      <c r="IIU60" s="161"/>
      <c r="IIV60" s="161"/>
      <c r="IIW60" s="161"/>
      <c r="IIX60" s="161"/>
      <c r="IIY60" s="161"/>
      <c r="IIZ60" s="161"/>
      <c r="IJA60" s="161"/>
      <c r="IJB60" s="161"/>
      <c r="IJC60" s="161"/>
      <c r="IJD60" s="161"/>
      <c r="IJE60" s="161"/>
      <c r="IJF60" s="161"/>
      <c r="IJG60" s="161"/>
      <c r="IJH60" s="161"/>
      <c r="IJI60" s="161"/>
      <c r="IJJ60" s="161"/>
      <c r="IJK60" s="161"/>
      <c r="IJL60" s="161"/>
      <c r="IJM60" s="161"/>
      <c r="IJN60" s="161"/>
      <c r="IJO60" s="161"/>
      <c r="IJP60" s="161"/>
      <c r="IJQ60" s="161"/>
      <c r="IJR60" s="161"/>
      <c r="IJS60" s="161"/>
      <c r="IJT60" s="161"/>
      <c r="IJU60" s="161"/>
      <c r="IJV60" s="161"/>
      <c r="IJW60" s="161"/>
      <c r="IJX60" s="161"/>
      <c r="IJY60" s="161"/>
      <c r="IJZ60" s="161"/>
      <c r="IKA60" s="161"/>
      <c r="IKB60" s="161"/>
      <c r="IKC60" s="161"/>
      <c r="IKD60" s="161"/>
      <c r="IKE60" s="161"/>
      <c r="IKF60" s="161"/>
      <c r="IKG60" s="161"/>
      <c r="IKH60" s="161"/>
      <c r="IKI60" s="161"/>
      <c r="IKJ60" s="161"/>
      <c r="IKK60" s="161"/>
      <c r="IKL60" s="161"/>
      <c r="IKM60" s="161"/>
      <c r="IKN60" s="161"/>
      <c r="IKO60" s="161"/>
      <c r="IKP60" s="161"/>
      <c r="IKQ60" s="161"/>
      <c r="IKR60" s="161"/>
      <c r="IKS60" s="161"/>
      <c r="IKT60" s="161"/>
      <c r="IKU60" s="161"/>
      <c r="IKV60" s="161"/>
      <c r="IKW60" s="161"/>
      <c r="IKX60" s="161"/>
      <c r="IKY60" s="161"/>
      <c r="IKZ60" s="161"/>
      <c r="ILA60" s="161"/>
      <c r="ILB60" s="161"/>
      <c r="ILC60" s="161"/>
      <c r="ILD60" s="161"/>
      <c r="ILE60" s="161"/>
      <c r="ILF60" s="161"/>
      <c r="ILG60" s="161"/>
      <c r="ILH60" s="161"/>
      <c r="ILI60" s="161"/>
      <c r="ILJ60" s="161"/>
      <c r="ILK60" s="161"/>
      <c r="ILL60" s="161"/>
      <c r="ILM60" s="161"/>
      <c r="ILN60" s="161"/>
      <c r="ILO60" s="161"/>
      <c r="ILP60" s="161"/>
      <c r="ILQ60" s="161"/>
      <c r="ILR60" s="161"/>
      <c r="ILS60" s="161"/>
      <c r="ILT60" s="161"/>
      <c r="ILU60" s="161"/>
      <c r="ILV60" s="161"/>
      <c r="ILW60" s="161"/>
      <c r="ILX60" s="161"/>
      <c r="ILY60" s="161"/>
      <c r="ILZ60" s="161"/>
      <c r="IMA60" s="161"/>
      <c r="IMB60" s="161"/>
      <c r="IMC60" s="161"/>
      <c r="IMD60" s="161"/>
      <c r="IME60" s="161"/>
      <c r="IMF60" s="161"/>
      <c r="IMG60" s="161"/>
      <c r="IMH60" s="161"/>
      <c r="IMI60" s="161"/>
      <c r="IMJ60" s="161"/>
      <c r="IMK60" s="161"/>
      <c r="IML60" s="161"/>
      <c r="IMM60" s="161"/>
      <c r="IMN60" s="161"/>
      <c r="IMO60" s="161"/>
      <c r="IMP60" s="161"/>
      <c r="IMQ60" s="161"/>
      <c r="IMR60" s="161"/>
      <c r="IMS60" s="161"/>
      <c r="IMT60" s="161"/>
      <c r="IMU60" s="161"/>
      <c r="IMV60" s="161"/>
      <c r="IMW60" s="161"/>
      <c r="IMX60" s="161"/>
      <c r="IMY60" s="161"/>
      <c r="IMZ60" s="161"/>
      <c r="INA60" s="161"/>
      <c r="INB60" s="161"/>
      <c r="INC60" s="161"/>
      <c r="IND60" s="161"/>
      <c r="INE60" s="161"/>
      <c r="INF60" s="161"/>
      <c r="ING60" s="161"/>
      <c r="INH60" s="161"/>
      <c r="INI60" s="161"/>
      <c r="INJ60" s="161"/>
      <c r="INK60" s="161"/>
      <c r="INL60" s="161"/>
      <c r="INM60" s="161"/>
      <c r="INN60" s="161"/>
      <c r="INO60" s="161"/>
      <c r="INP60" s="161"/>
      <c r="INQ60" s="161"/>
      <c r="INR60" s="161"/>
      <c r="INS60" s="161"/>
      <c r="INT60" s="161"/>
      <c r="INU60" s="161"/>
      <c r="INV60" s="161"/>
      <c r="INW60" s="161"/>
      <c r="INX60" s="161"/>
      <c r="INY60" s="161"/>
      <c r="INZ60" s="161"/>
      <c r="IOA60" s="161"/>
      <c r="IOB60" s="161"/>
      <c r="IOC60" s="161"/>
      <c r="IOD60" s="161"/>
      <c r="IOE60" s="161"/>
      <c r="IOF60" s="161"/>
      <c r="IOG60" s="161"/>
      <c r="IOH60" s="161"/>
      <c r="IOI60" s="161"/>
      <c r="IOJ60" s="161"/>
      <c r="IOK60" s="161"/>
      <c r="IOL60" s="161"/>
      <c r="IOM60" s="161"/>
      <c r="ION60" s="161"/>
      <c r="IOO60" s="161"/>
      <c r="IOP60" s="161"/>
      <c r="IOQ60" s="161"/>
      <c r="IOR60" s="161"/>
      <c r="IOS60" s="161"/>
      <c r="IOT60" s="161"/>
      <c r="IOU60" s="161"/>
      <c r="IOV60" s="161"/>
      <c r="IOW60" s="161"/>
      <c r="IOX60" s="161"/>
      <c r="IOY60" s="161"/>
      <c r="IOZ60" s="161"/>
      <c r="IPA60" s="161"/>
      <c r="IPB60" s="161"/>
      <c r="IPC60" s="161"/>
      <c r="IPD60" s="161"/>
      <c r="IPE60" s="161"/>
      <c r="IPF60" s="161"/>
      <c r="IPG60" s="161"/>
      <c r="IPH60" s="161"/>
      <c r="IPI60" s="161"/>
      <c r="IPJ60" s="161"/>
      <c r="IPK60" s="161"/>
      <c r="IPL60" s="161"/>
      <c r="IPM60" s="161"/>
      <c r="IPN60" s="161"/>
      <c r="IPO60" s="161"/>
      <c r="IPP60" s="161"/>
      <c r="IPQ60" s="161"/>
      <c r="IPR60" s="161"/>
      <c r="IPS60" s="161"/>
      <c r="IPT60" s="161"/>
      <c r="IPU60" s="161"/>
      <c r="IPV60" s="161"/>
      <c r="IPW60" s="161"/>
      <c r="IPX60" s="161"/>
      <c r="IPY60" s="161"/>
      <c r="IPZ60" s="161"/>
      <c r="IQA60" s="161"/>
      <c r="IQB60" s="161"/>
      <c r="IQC60" s="161"/>
      <c r="IQD60" s="161"/>
      <c r="IQE60" s="161"/>
      <c r="IQF60" s="161"/>
      <c r="IQG60" s="161"/>
      <c r="IQH60" s="161"/>
      <c r="IQI60" s="161"/>
      <c r="IQJ60" s="161"/>
      <c r="IQK60" s="161"/>
      <c r="IQL60" s="161"/>
      <c r="IQM60" s="161"/>
      <c r="IQN60" s="161"/>
      <c r="IQO60" s="161"/>
      <c r="IQP60" s="161"/>
      <c r="IQQ60" s="161"/>
      <c r="IQR60" s="161"/>
      <c r="IQS60" s="161"/>
      <c r="IQT60" s="161"/>
      <c r="IQU60" s="161"/>
      <c r="IQV60" s="161"/>
      <c r="IQW60" s="161"/>
      <c r="IQX60" s="161"/>
      <c r="IQY60" s="161"/>
      <c r="IQZ60" s="161"/>
      <c r="IRA60" s="161"/>
      <c r="IRB60" s="161"/>
      <c r="IRC60" s="161"/>
      <c r="IRD60" s="161"/>
      <c r="IRE60" s="161"/>
      <c r="IRF60" s="161"/>
      <c r="IRG60" s="161"/>
      <c r="IRH60" s="161"/>
      <c r="IRI60" s="161"/>
      <c r="IRJ60" s="161"/>
      <c r="IRK60" s="161"/>
      <c r="IRL60" s="161"/>
      <c r="IRM60" s="161"/>
      <c r="IRN60" s="161"/>
      <c r="IRO60" s="161"/>
      <c r="IRP60" s="161"/>
      <c r="IRQ60" s="161"/>
      <c r="IRR60" s="161"/>
      <c r="IRS60" s="161"/>
      <c r="IRT60" s="161"/>
      <c r="IRU60" s="161"/>
      <c r="IRV60" s="161"/>
      <c r="IRW60" s="161"/>
      <c r="IRX60" s="161"/>
      <c r="IRY60" s="161"/>
      <c r="IRZ60" s="161"/>
      <c r="ISA60" s="161"/>
      <c r="ISB60" s="161"/>
      <c r="ISC60" s="161"/>
      <c r="ISD60" s="161"/>
      <c r="ISE60" s="161"/>
      <c r="ISF60" s="161"/>
      <c r="ISG60" s="161"/>
      <c r="ISH60" s="161"/>
      <c r="ISI60" s="161"/>
      <c r="ISJ60" s="161"/>
      <c r="ISK60" s="161"/>
      <c r="ISL60" s="161"/>
      <c r="ISM60" s="161"/>
      <c r="ISN60" s="161"/>
      <c r="ISO60" s="161"/>
      <c r="ISP60" s="161"/>
      <c r="ISQ60" s="161"/>
      <c r="ISR60" s="161"/>
      <c r="ISS60" s="161"/>
      <c r="IST60" s="161"/>
      <c r="ISU60" s="161"/>
      <c r="ISV60" s="161"/>
      <c r="ISW60" s="161"/>
      <c r="ISX60" s="161"/>
      <c r="ISY60" s="161"/>
      <c r="ISZ60" s="161"/>
      <c r="ITA60" s="161"/>
      <c r="ITB60" s="161"/>
      <c r="ITC60" s="161"/>
      <c r="ITD60" s="161"/>
      <c r="ITE60" s="161"/>
      <c r="ITF60" s="161"/>
      <c r="ITG60" s="161"/>
      <c r="ITH60" s="161"/>
      <c r="ITI60" s="161"/>
      <c r="ITJ60" s="161"/>
      <c r="ITK60" s="161"/>
      <c r="ITL60" s="161"/>
      <c r="ITM60" s="161"/>
      <c r="ITN60" s="161"/>
      <c r="ITO60" s="161"/>
      <c r="ITP60" s="161"/>
      <c r="ITQ60" s="161"/>
      <c r="ITR60" s="161"/>
      <c r="ITS60" s="161"/>
      <c r="ITT60" s="161"/>
      <c r="ITU60" s="161"/>
      <c r="ITV60" s="161"/>
      <c r="ITW60" s="161"/>
      <c r="ITX60" s="161"/>
      <c r="ITY60" s="161"/>
      <c r="ITZ60" s="161"/>
      <c r="IUA60" s="161"/>
      <c r="IUB60" s="161"/>
      <c r="IUC60" s="161"/>
      <c r="IUD60" s="161"/>
      <c r="IUE60" s="161"/>
      <c r="IUF60" s="161"/>
      <c r="IUG60" s="161"/>
      <c r="IUH60" s="161"/>
      <c r="IUI60" s="161"/>
      <c r="IUJ60" s="161"/>
      <c r="IUK60" s="161"/>
      <c r="IUL60" s="161"/>
      <c r="IUM60" s="161"/>
      <c r="IUN60" s="161"/>
      <c r="IUO60" s="161"/>
      <c r="IUP60" s="161"/>
      <c r="IUQ60" s="161"/>
      <c r="IUR60" s="161"/>
      <c r="IUS60" s="161"/>
      <c r="IUT60" s="161"/>
      <c r="IUU60" s="161"/>
      <c r="IUV60" s="161"/>
      <c r="IUW60" s="161"/>
      <c r="IUX60" s="161"/>
      <c r="IUY60" s="161"/>
      <c r="IUZ60" s="161"/>
      <c r="IVA60" s="161"/>
      <c r="IVB60" s="161"/>
      <c r="IVC60" s="161"/>
      <c r="IVD60" s="161"/>
      <c r="IVE60" s="161"/>
      <c r="IVF60" s="161"/>
      <c r="IVG60" s="161"/>
      <c r="IVH60" s="161"/>
      <c r="IVI60" s="161"/>
      <c r="IVJ60" s="161"/>
      <c r="IVK60" s="161"/>
      <c r="IVL60" s="161"/>
      <c r="IVM60" s="161"/>
      <c r="IVN60" s="161"/>
      <c r="IVO60" s="161"/>
      <c r="IVP60" s="161"/>
      <c r="IVQ60" s="161"/>
      <c r="IVR60" s="161"/>
      <c r="IVS60" s="161"/>
      <c r="IVT60" s="161"/>
      <c r="IVU60" s="161"/>
      <c r="IVV60" s="161"/>
      <c r="IVW60" s="161"/>
      <c r="IVX60" s="161"/>
      <c r="IVY60" s="161"/>
      <c r="IVZ60" s="161"/>
      <c r="IWA60" s="161"/>
      <c r="IWB60" s="161"/>
      <c r="IWC60" s="161"/>
      <c r="IWD60" s="161"/>
      <c r="IWE60" s="161"/>
      <c r="IWF60" s="161"/>
      <c r="IWG60" s="161"/>
      <c r="IWH60" s="161"/>
      <c r="IWI60" s="161"/>
      <c r="IWJ60" s="161"/>
      <c r="IWK60" s="161"/>
      <c r="IWL60" s="161"/>
      <c r="IWM60" s="161"/>
      <c r="IWN60" s="161"/>
      <c r="IWO60" s="161"/>
      <c r="IWP60" s="161"/>
      <c r="IWQ60" s="161"/>
      <c r="IWR60" s="161"/>
      <c r="IWS60" s="161"/>
      <c r="IWT60" s="161"/>
      <c r="IWU60" s="161"/>
      <c r="IWV60" s="161"/>
      <c r="IWW60" s="161"/>
      <c r="IWX60" s="161"/>
      <c r="IWY60" s="161"/>
      <c r="IWZ60" s="161"/>
      <c r="IXA60" s="161"/>
      <c r="IXB60" s="161"/>
      <c r="IXC60" s="161"/>
      <c r="IXD60" s="161"/>
      <c r="IXE60" s="161"/>
      <c r="IXF60" s="161"/>
      <c r="IXG60" s="161"/>
      <c r="IXH60" s="161"/>
      <c r="IXI60" s="161"/>
      <c r="IXJ60" s="161"/>
      <c r="IXK60" s="161"/>
      <c r="IXL60" s="161"/>
      <c r="IXM60" s="161"/>
      <c r="IXN60" s="161"/>
      <c r="IXO60" s="161"/>
      <c r="IXP60" s="161"/>
      <c r="IXQ60" s="161"/>
      <c r="IXR60" s="161"/>
      <c r="IXS60" s="161"/>
      <c r="IXT60" s="161"/>
      <c r="IXU60" s="161"/>
      <c r="IXV60" s="161"/>
      <c r="IXW60" s="161"/>
      <c r="IXX60" s="161"/>
      <c r="IXY60" s="161"/>
      <c r="IXZ60" s="161"/>
      <c r="IYA60" s="161"/>
      <c r="IYB60" s="161"/>
      <c r="IYC60" s="161"/>
      <c r="IYD60" s="161"/>
      <c r="IYE60" s="161"/>
      <c r="IYF60" s="161"/>
      <c r="IYG60" s="161"/>
      <c r="IYH60" s="161"/>
      <c r="IYI60" s="161"/>
      <c r="IYJ60" s="161"/>
      <c r="IYK60" s="161"/>
      <c r="IYL60" s="161"/>
      <c r="IYM60" s="161"/>
      <c r="IYN60" s="161"/>
      <c r="IYO60" s="161"/>
      <c r="IYP60" s="161"/>
      <c r="IYQ60" s="161"/>
      <c r="IYR60" s="161"/>
      <c r="IYS60" s="161"/>
      <c r="IYT60" s="161"/>
      <c r="IYU60" s="161"/>
      <c r="IYV60" s="161"/>
      <c r="IYW60" s="161"/>
      <c r="IYX60" s="161"/>
      <c r="IYY60" s="161"/>
      <c r="IYZ60" s="161"/>
      <c r="IZA60" s="161"/>
      <c r="IZB60" s="161"/>
      <c r="IZC60" s="161"/>
      <c r="IZD60" s="161"/>
      <c r="IZE60" s="161"/>
      <c r="IZF60" s="161"/>
      <c r="IZG60" s="161"/>
      <c r="IZH60" s="161"/>
      <c r="IZI60" s="161"/>
      <c r="IZJ60" s="161"/>
      <c r="IZK60" s="161"/>
      <c r="IZL60" s="161"/>
      <c r="IZM60" s="161"/>
      <c r="IZN60" s="161"/>
      <c r="IZO60" s="161"/>
      <c r="IZP60" s="161"/>
      <c r="IZQ60" s="161"/>
      <c r="IZR60" s="161"/>
      <c r="IZS60" s="161"/>
      <c r="IZT60" s="161"/>
      <c r="IZU60" s="161"/>
      <c r="IZV60" s="161"/>
      <c r="IZW60" s="161"/>
      <c r="IZX60" s="161"/>
      <c r="IZY60" s="161"/>
      <c r="IZZ60" s="161"/>
      <c r="JAA60" s="161"/>
      <c r="JAB60" s="161"/>
      <c r="JAC60" s="161"/>
      <c r="JAD60" s="161"/>
      <c r="JAE60" s="161"/>
      <c r="JAF60" s="161"/>
      <c r="JAG60" s="161"/>
      <c r="JAH60" s="161"/>
      <c r="JAI60" s="161"/>
      <c r="JAJ60" s="161"/>
      <c r="JAK60" s="161"/>
      <c r="JAL60" s="161"/>
      <c r="JAM60" s="161"/>
      <c r="JAN60" s="161"/>
      <c r="JAO60" s="161"/>
      <c r="JAP60" s="161"/>
      <c r="JAQ60" s="161"/>
      <c r="JAR60" s="161"/>
      <c r="JAS60" s="161"/>
      <c r="JAT60" s="161"/>
      <c r="JAU60" s="161"/>
      <c r="JAV60" s="161"/>
      <c r="JAW60" s="161"/>
      <c r="JAX60" s="161"/>
      <c r="JAY60" s="161"/>
      <c r="JAZ60" s="161"/>
      <c r="JBA60" s="161"/>
      <c r="JBB60" s="161"/>
      <c r="JBC60" s="161"/>
      <c r="JBD60" s="161"/>
      <c r="JBE60" s="161"/>
      <c r="JBF60" s="161"/>
      <c r="JBG60" s="161"/>
      <c r="JBH60" s="161"/>
      <c r="JBI60" s="161"/>
      <c r="JBJ60" s="161"/>
      <c r="JBK60" s="161"/>
      <c r="JBL60" s="161"/>
      <c r="JBM60" s="161"/>
      <c r="JBN60" s="161"/>
      <c r="JBO60" s="161"/>
      <c r="JBP60" s="161"/>
      <c r="JBQ60" s="161"/>
      <c r="JBR60" s="161"/>
      <c r="JBS60" s="161"/>
      <c r="JBT60" s="161"/>
      <c r="JBU60" s="161"/>
      <c r="JBV60" s="161"/>
      <c r="JBW60" s="161"/>
      <c r="JBX60" s="161"/>
      <c r="JBY60" s="161"/>
      <c r="JBZ60" s="161"/>
      <c r="JCA60" s="161"/>
      <c r="JCB60" s="161"/>
      <c r="JCC60" s="161"/>
      <c r="JCD60" s="161"/>
      <c r="JCE60" s="161"/>
      <c r="JCF60" s="161"/>
      <c r="JCG60" s="161"/>
      <c r="JCH60" s="161"/>
      <c r="JCI60" s="161"/>
      <c r="JCJ60" s="161"/>
      <c r="JCK60" s="161"/>
      <c r="JCL60" s="161"/>
      <c r="JCM60" s="161"/>
      <c r="JCN60" s="161"/>
      <c r="JCO60" s="161"/>
      <c r="JCP60" s="161"/>
      <c r="JCQ60" s="161"/>
      <c r="JCR60" s="161"/>
      <c r="JCS60" s="161"/>
      <c r="JCT60" s="161"/>
      <c r="JCU60" s="161"/>
      <c r="JCV60" s="161"/>
      <c r="JCW60" s="161"/>
      <c r="JCX60" s="161"/>
      <c r="JCY60" s="161"/>
      <c r="JCZ60" s="161"/>
      <c r="JDA60" s="161"/>
      <c r="JDB60" s="161"/>
      <c r="JDC60" s="161"/>
      <c r="JDD60" s="161"/>
      <c r="JDE60" s="161"/>
      <c r="JDF60" s="161"/>
      <c r="JDG60" s="161"/>
      <c r="JDH60" s="161"/>
      <c r="JDI60" s="161"/>
      <c r="JDJ60" s="161"/>
      <c r="JDK60" s="161"/>
      <c r="JDL60" s="161"/>
      <c r="JDM60" s="161"/>
      <c r="JDN60" s="161"/>
      <c r="JDO60" s="161"/>
      <c r="JDP60" s="161"/>
      <c r="JDQ60" s="161"/>
      <c r="JDR60" s="161"/>
      <c r="JDS60" s="161"/>
      <c r="JDT60" s="161"/>
      <c r="JDU60" s="161"/>
      <c r="JDV60" s="161"/>
      <c r="JDW60" s="161"/>
      <c r="JDX60" s="161"/>
      <c r="JDY60" s="161"/>
      <c r="JDZ60" s="161"/>
      <c r="JEA60" s="161"/>
      <c r="JEB60" s="161"/>
      <c r="JEC60" s="161"/>
      <c r="JED60" s="161"/>
      <c r="JEE60" s="161"/>
      <c r="JEF60" s="161"/>
      <c r="JEG60" s="161"/>
      <c r="JEH60" s="161"/>
      <c r="JEI60" s="161"/>
      <c r="JEJ60" s="161"/>
      <c r="JEK60" s="161"/>
      <c r="JEL60" s="161"/>
      <c r="JEM60" s="161"/>
      <c r="JEN60" s="161"/>
      <c r="JEO60" s="161"/>
      <c r="JEP60" s="161"/>
      <c r="JEQ60" s="161"/>
      <c r="JER60" s="161"/>
      <c r="JES60" s="161"/>
      <c r="JET60" s="161"/>
      <c r="JEU60" s="161"/>
      <c r="JEV60" s="161"/>
      <c r="JEW60" s="161"/>
      <c r="JEX60" s="161"/>
      <c r="JEY60" s="161"/>
      <c r="JEZ60" s="161"/>
      <c r="JFA60" s="161"/>
      <c r="JFB60" s="161"/>
      <c r="JFC60" s="161"/>
      <c r="JFD60" s="161"/>
      <c r="JFE60" s="161"/>
      <c r="JFF60" s="161"/>
      <c r="JFG60" s="161"/>
      <c r="JFH60" s="161"/>
      <c r="JFI60" s="161"/>
      <c r="JFJ60" s="161"/>
      <c r="JFK60" s="161"/>
      <c r="JFL60" s="161"/>
      <c r="JFM60" s="161"/>
      <c r="JFN60" s="161"/>
      <c r="JFO60" s="161"/>
      <c r="JFP60" s="161"/>
      <c r="JFQ60" s="161"/>
      <c r="JFR60" s="161"/>
      <c r="JFS60" s="161"/>
      <c r="JFT60" s="161"/>
      <c r="JFU60" s="161"/>
      <c r="JFV60" s="161"/>
      <c r="JFW60" s="161"/>
      <c r="JFX60" s="161"/>
      <c r="JFY60" s="161"/>
      <c r="JFZ60" s="161"/>
      <c r="JGA60" s="161"/>
      <c r="JGB60" s="161"/>
      <c r="JGC60" s="161"/>
      <c r="JGD60" s="161"/>
      <c r="JGE60" s="161"/>
      <c r="JGF60" s="161"/>
      <c r="JGG60" s="161"/>
      <c r="JGH60" s="161"/>
      <c r="JGI60" s="161"/>
      <c r="JGJ60" s="161"/>
      <c r="JGK60" s="161"/>
      <c r="JGL60" s="161"/>
      <c r="JGM60" s="161"/>
      <c r="JGN60" s="161"/>
      <c r="JGO60" s="161"/>
      <c r="JGP60" s="161"/>
      <c r="JGQ60" s="161"/>
      <c r="JGR60" s="161"/>
      <c r="JGS60" s="161"/>
      <c r="JGT60" s="161"/>
      <c r="JGU60" s="161"/>
      <c r="JGV60" s="161"/>
      <c r="JGW60" s="161"/>
      <c r="JGX60" s="161"/>
      <c r="JGY60" s="161"/>
      <c r="JGZ60" s="161"/>
      <c r="JHA60" s="161"/>
      <c r="JHB60" s="161"/>
      <c r="JHC60" s="161"/>
      <c r="JHD60" s="161"/>
      <c r="JHE60" s="161"/>
      <c r="JHF60" s="161"/>
      <c r="JHG60" s="161"/>
      <c r="JHH60" s="161"/>
      <c r="JHI60" s="161"/>
      <c r="JHJ60" s="161"/>
      <c r="JHK60" s="161"/>
      <c r="JHL60" s="161"/>
      <c r="JHM60" s="161"/>
      <c r="JHN60" s="161"/>
      <c r="JHO60" s="161"/>
      <c r="JHP60" s="161"/>
      <c r="JHQ60" s="161"/>
      <c r="JHR60" s="161"/>
      <c r="JHS60" s="161"/>
      <c r="JHT60" s="161"/>
      <c r="JHU60" s="161"/>
      <c r="JHV60" s="161"/>
      <c r="JHW60" s="161"/>
      <c r="JHX60" s="161"/>
      <c r="JHY60" s="161"/>
      <c r="JHZ60" s="161"/>
      <c r="JIA60" s="161"/>
      <c r="JIB60" s="161"/>
      <c r="JIC60" s="161"/>
      <c r="JID60" s="161"/>
      <c r="JIE60" s="161"/>
      <c r="JIF60" s="161"/>
      <c r="JIG60" s="161"/>
      <c r="JIH60" s="161"/>
      <c r="JII60" s="161"/>
      <c r="JIJ60" s="161"/>
      <c r="JIK60" s="161"/>
      <c r="JIL60" s="161"/>
      <c r="JIM60" s="161"/>
      <c r="JIN60" s="161"/>
      <c r="JIO60" s="161"/>
      <c r="JIP60" s="161"/>
      <c r="JIQ60" s="161"/>
      <c r="JIR60" s="161"/>
      <c r="JIS60" s="161"/>
      <c r="JIT60" s="161"/>
      <c r="JIU60" s="161"/>
      <c r="JIV60" s="161"/>
      <c r="JIW60" s="161"/>
      <c r="JIX60" s="161"/>
      <c r="JIY60" s="161"/>
      <c r="JIZ60" s="161"/>
      <c r="JJA60" s="161"/>
      <c r="JJB60" s="161"/>
      <c r="JJC60" s="161"/>
      <c r="JJD60" s="161"/>
      <c r="JJE60" s="161"/>
      <c r="JJF60" s="161"/>
      <c r="JJG60" s="161"/>
      <c r="JJH60" s="161"/>
      <c r="JJI60" s="161"/>
      <c r="JJJ60" s="161"/>
      <c r="JJK60" s="161"/>
      <c r="JJL60" s="161"/>
      <c r="JJM60" s="161"/>
      <c r="JJN60" s="161"/>
      <c r="JJO60" s="161"/>
      <c r="JJP60" s="161"/>
      <c r="JJQ60" s="161"/>
      <c r="JJR60" s="161"/>
      <c r="JJS60" s="161"/>
      <c r="JJT60" s="161"/>
      <c r="JJU60" s="161"/>
      <c r="JJV60" s="161"/>
      <c r="JJW60" s="161"/>
      <c r="JJX60" s="161"/>
      <c r="JJY60" s="161"/>
      <c r="JJZ60" s="161"/>
      <c r="JKA60" s="161"/>
      <c r="JKB60" s="161"/>
      <c r="JKC60" s="161"/>
      <c r="JKD60" s="161"/>
      <c r="JKE60" s="161"/>
      <c r="JKF60" s="161"/>
      <c r="JKG60" s="161"/>
      <c r="JKH60" s="161"/>
      <c r="JKI60" s="161"/>
      <c r="JKJ60" s="161"/>
      <c r="JKK60" s="161"/>
      <c r="JKL60" s="161"/>
      <c r="JKM60" s="161"/>
      <c r="JKN60" s="161"/>
      <c r="JKO60" s="161"/>
      <c r="JKP60" s="161"/>
      <c r="JKQ60" s="161"/>
      <c r="JKR60" s="161"/>
      <c r="JKS60" s="161"/>
      <c r="JKT60" s="161"/>
      <c r="JKU60" s="161"/>
      <c r="JKV60" s="161"/>
      <c r="JKW60" s="161"/>
      <c r="JKX60" s="161"/>
      <c r="JKY60" s="161"/>
      <c r="JKZ60" s="161"/>
      <c r="JLA60" s="161"/>
      <c r="JLB60" s="161"/>
      <c r="JLC60" s="161"/>
      <c r="JLD60" s="161"/>
      <c r="JLE60" s="161"/>
      <c r="JLF60" s="161"/>
      <c r="JLG60" s="161"/>
      <c r="JLH60" s="161"/>
      <c r="JLI60" s="161"/>
      <c r="JLJ60" s="161"/>
      <c r="JLK60" s="161"/>
      <c r="JLL60" s="161"/>
      <c r="JLM60" s="161"/>
      <c r="JLN60" s="161"/>
      <c r="JLO60" s="161"/>
      <c r="JLP60" s="161"/>
      <c r="JLQ60" s="161"/>
      <c r="JLR60" s="161"/>
      <c r="JLS60" s="161"/>
      <c r="JLT60" s="161"/>
      <c r="JLU60" s="161"/>
      <c r="JLV60" s="161"/>
      <c r="JLW60" s="161"/>
      <c r="JLX60" s="161"/>
      <c r="JLY60" s="161"/>
      <c r="JLZ60" s="161"/>
      <c r="JMA60" s="161"/>
      <c r="JMB60" s="161"/>
      <c r="JMC60" s="161"/>
      <c r="JMD60" s="161"/>
      <c r="JME60" s="161"/>
      <c r="JMF60" s="161"/>
      <c r="JMG60" s="161"/>
      <c r="JMH60" s="161"/>
      <c r="JMI60" s="161"/>
      <c r="JMJ60" s="161"/>
      <c r="JMK60" s="161"/>
      <c r="JML60" s="161"/>
      <c r="JMM60" s="161"/>
      <c r="JMN60" s="161"/>
      <c r="JMO60" s="161"/>
      <c r="JMP60" s="161"/>
      <c r="JMQ60" s="161"/>
      <c r="JMR60" s="161"/>
      <c r="JMS60" s="161"/>
      <c r="JMT60" s="161"/>
      <c r="JMU60" s="161"/>
      <c r="JMV60" s="161"/>
      <c r="JMW60" s="161"/>
      <c r="JMX60" s="161"/>
      <c r="JMY60" s="161"/>
      <c r="JMZ60" s="161"/>
      <c r="JNA60" s="161"/>
      <c r="JNB60" s="161"/>
      <c r="JNC60" s="161"/>
      <c r="JND60" s="161"/>
      <c r="JNE60" s="161"/>
      <c r="JNF60" s="161"/>
      <c r="JNG60" s="161"/>
      <c r="JNH60" s="161"/>
      <c r="JNI60" s="161"/>
      <c r="JNJ60" s="161"/>
      <c r="JNK60" s="161"/>
      <c r="JNL60" s="161"/>
      <c r="JNM60" s="161"/>
      <c r="JNN60" s="161"/>
      <c r="JNO60" s="161"/>
      <c r="JNP60" s="161"/>
      <c r="JNQ60" s="161"/>
      <c r="JNR60" s="161"/>
      <c r="JNS60" s="161"/>
      <c r="JNT60" s="161"/>
      <c r="JNU60" s="161"/>
      <c r="JNV60" s="161"/>
      <c r="JNW60" s="161"/>
      <c r="JNX60" s="161"/>
      <c r="JNY60" s="161"/>
      <c r="JNZ60" s="161"/>
      <c r="JOA60" s="161"/>
      <c r="JOB60" s="161"/>
      <c r="JOC60" s="161"/>
      <c r="JOD60" s="161"/>
      <c r="JOE60" s="161"/>
      <c r="JOF60" s="161"/>
      <c r="JOG60" s="161"/>
      <c r="JOH60" s="161"/>
      <c r="JOI60" s="161"/>
      <c r="JOJ60" s="161"/>
      <c r="JOK60" s="161"/>
      <c r="JOL60" s="161"/>
      <c r="JOM60" s="161"/>
      <c r="JON60" s="161"/>
      <c r="JOO60" s="161"/>
      <c r="JOP60" s="161"/>
      <c r="JOQ60" s="161"/>
      <c r="JOR60" s="161"/>
      <c r="JOS60" s="161"/>
      <c r="JOT60" s="161"/>
      <c r="JOU60" s="161"/>
      <c r="JOV60" s="161"/>
      <c r="JOW60" s="161"/>
      <c r="JOX60" s="161"/>
      <c r="JOY60" s="161"/>
      <c r="JOZ60" s="161"/>
      <c r="JPA60" s="161"/>
      <c r="JPB60" s="161"/>
      <c r="JPC60" s="161"/>
      <c r="JPD60" s="161"/>
      <c r="JPE60" s="161"/>
      <c r="JPF60" s="161"/>
      <c r="JPG60" s="161"/>
      <c r="JPH60" s="161"/>
      <c r="JPI60" s="161"/>
      <c r="JPJ60" s="161"/>
      <c r="JPK60" s="161"/>
      <c r="JPL60" s="161"/>
      <c r="JPM60" s="161"/>
      <c r="JPN60" s="161"/>
      <c r="JPO60" s="161"/>
      <c r="JPP60" s="161"/>
      <c r="JPQ60" s="161"/>
      <c r="JPR60" s="161"/>
      <c r="JPS60" s="161"/>
      <c r="JPT60" s="161"/>
      <c r="JPU60" s="161"/>
      <c r="JPV60" s="161"/>
      <c r="JPW60" s="161"/>
      <c r="JPX60" s="161"/>
      <c r="JPY60" s="161"/>
      <c r="JPZ60" s="161"/>
      <c r="JQA60" s="161"/>
      <c r="JQB60" s="161"/>
      <c r="JQC60" s="161"/>
      <c r="JQD60" s="161"/>
      <c r="JQE60" s="161"/>
      <c r="JQF60" s="161"/>
      <c r="JQG60" s="161"/>
      <c r="JQH60" s="161"/>
      <c r="JQI60" s="161"/>
      <c r="JQJ60" s="161"/>
      <c r="JQK60" s="161"/>
      <c r="JQL60" s="161"/>
      <c r="JQM60" s="161"/>
      <c r="JQN60" s="161"/>
      <c r="JQO60" s="161"/>
      <c r="JQP60" s="161"/>
      <c r="JQQ60" s="161"/>
      <c r="JQR60" s="161"/>
      <c r="JQS60" s="161"/>
      <c r="JQT60" s="161"/>
      <c r="JQU60" s="161"/>
      <c r="JQV60" s="161"/>
      <c r="JQW60" s="161"/>
      <c r="JQX60" s="161"/>
      <c r="JQY60" s="161"/>
      <c r="JQZ60" s="161"/>
      <c r="JRA60" s="161"/>
      <c r="JRB60" s="161"/>
      <c r="JRC60" s="161"/>
      <c r="JRD60" s="161"/>
      <c r="JRE60" s="161"/>
      <c r="JRF60" s="161"/>
      <c r="JRG60" s="161"/>
      <c r="JRH60" s="161"/>
      <c r="JRI60" s="161"/>
      <c r="JRJ60" s="161"/>
      <c r="JRK60" s="161"/>
      <c r="JRL60" s="161"/>
      <c r="JRM60" s="161"/>
      <c r="JRN60" s="161"/>
      <c r="JRO60" s="161"/>
      <c r="JRP60" s="161"/>
      <c r="JRQ60" s="161"/>
      <c r="JRR60" s="161"/>
      <c r="JRS60" s="161"/>
      <c r="JRT60" s="161"/>
      <c r="JRU60" s="161"/>
      <c r="JRV60" s="161"/>
      <c r="JRW60" s="161"/>
      <c r="JRX60" s="161"/>
      <c r="JRY60" s="161"/>
      <c r="JRZ60" s="161"/>
      <c r="JSA60" s="161"/>
      <c r="JSB60" s="161"/>
      <c r="JSC60" s="161"/>
      <c r="JSD60" s="161"/>
      <c r="JSE60" s="161"/>
      <c r="JSF60" s="161"/>
      <c r="JSG60" s="161"/>
      <c r="JSH60" s="161"/>
      <c r="JSI60" s="161"/>
      <c r="JSJ60" s="161"/>
      <c r="JSK60" s="161"/>
      <c r="JSL60" s="161"/>
      <c r="JSM60" s="161"/>
      <c r="JSN60" s="161"/>
      <c r="JSO60" s="161"/>
      <c r="JSP60" s="161"/>
      <c r="JSQ60" s="161"/>
      <c r="JSR60" s="161"/>
      <c r="JSS60" s="161"/>
      <c r="JST60" s="161"/>
      <c r="JSU60" s="161"/>
      <c r="JSV60" s="161"/>
      <c r="JSW60" s="161"/>
      <c r="JSX60" s="161"/>
      <c r="JSY60" s="161"/>
      <c r="JSZ60" s="161"/>
      <c r="JTA60" s="161"/>
      <c r="JTB60" s="161"/>
      <c r="JTC60" s="161"/>
      <c r="JTD60" s="161"/>
      <c r="JTE60" s="161"/>
      <c r="JTF60" s="161"/>
      <c r="JTG60" s="161"/>
      <c r="JTH60" s="161"/>
      <c r="JTI60" s="161"/>
      <c r="JTJ60" s="161"/>
      <c r="JTK60" s="161"/>
      <c r="JTL60" s="161"/>
      <c r="JTM60" s="161"/>
      <c r="JTN60" s="161"/>
      <c r="JTO60" s="161"/>
      <c r="JTP60" s="161"/>
      <c r="JTQ60" s="161"/>
      <c r="JTR60" s="161"/>
      <c r="JTS60" s="161"/>
      <c r="JTT60" s="161"/>
      <c r="JTU60" s="161"/>
      <c r="JTV60" s="161"/>
      <c r="JTW60" s="161"/>
      <c r="JTX60" s="161"/>
      <c r="JTY60" s="161"/>
      <c r="JTZ60" s="161"/>
      <c r="JUA60" s="161"/>
      <c r="JUB60" s="161"/>
      <c r="JUC60" s="161"/>
      <c r="JUD60" s="161"/>
      <c r="JUE60" s="161"/>
      <c r="JUF60" s="161"/>
      <c r="JUG60" s="161"/>
      <c r="JUH60" s="161"/>
      <c r="JUI60" s="161"/>
      <c r="JUJ60" s="161"/>
      <c r="JUK60" s="161"/>
      <c r="JUL60" s="161"/>
      <c r="JUM60" s="161"/>
      <c r="JUN60" s="161"/>
      <c r="JUO60" s="161"/>
      <c r="JUP60" s="161"/>
      <c r="JUQ60" s="161"/>
      <c r="JUR60" s="161"/>
      <c r="JUS60" s="161"/>
      <c r="JUT60" s="161"/>
      <c r="JUU60" s="161"/>
      <c r="JUV60" s="161"/>
      <c r="JUW60" s="161"/>
      <c r="JUX60" s="161"/>
      <c r="JUY60" s="161"/>
      <c r="JUZ60" s="161"/>
      <c r="JVA60" s="161"/>
      <c r="JVB60" s="161"/>
      <c r="JVC60" s="161"/>
      <c r="JVD60" s="161"/>
      <c r="JVE60" s="161"/>
      <c r="JVF60" s="161"/>
      <c r="JVG60" s="161"/>
      <c r="JVH60" s="161"/>
      <c r="JVI60" s="161"/>
      <c r="JVJ60" s="161"/>
      <c r="JVK60" s="161"/>
      <c r="JVL60" s="161"/>
      <c r="JVM60" s="161"/>
      <c r="JVN60" s="161"/>
      <c r="JVO60" s="161"/>
      <c r="JVP60" s="161"/>
      <c r="JVQ60" s="161"/>
      <c r="JVR60" s="161"/>
      <c r="JVS60" s="161"/>
      <c r="JVT60" s="161"/>
      <c r="JVU60" s="161"/>
      <c r="JVV60" s="161"/>
      <c r="JVW60" s="161"/>
      <c r="JVX60" s="161"/>
      <c r="JVY60" s="161"/>
      <c r="JVZ60" s="161"/>
      <c r="JWA60" s="161"/>
      <c r="JWB60" s="161"/>
      <c r="JWC60" s="161"/>
      <c r="JWD60" s="161"/>
      <c r="JWE60" s="161"/>
      <c r="JWF60" s="161"/>
      <c r="JWG60" s="161"/>
      <c r="JWH60" s="161"/>
      <c r="JWI60" s="161"/>
      <c r="JWJ60" s="161"/>
      <c r="JWK60" s="161"/>
      <c r="JWL60" s="161"/>
      <c r="JWM60" s="161"/>
      <c r="JWN60" s="161"/>
      <c r="JWO60" s="161"/>
      <c r="JWP60" s="161"/>
      <c r="JWQ60" s="161"/>
      <c r="JWR60" s="161"/>
      <c r="JWS60" s="161"/>
      <c r="JWT60" s="161"/>
      <c r="JWU60" s="161"/>
      <c r="JWV60" s="161"/>
      <c r="JWW60" s="161"/>
      <c r="JWX60" s="161"/>
      <c r="JWY60" s="161"/>
      <c r="JWZ60" s="161"/>
      <c r="JXA60" s="161"/>
      <c r="JXB60" s="161"/>
      <c r="JXC60" s="161"/>
      <c r="JXD60" s="161"/>
      <c r="JXE60" s="161"/>
      <c r="JXF60" s="161"/>
      <c r="JXG60" s="161"/>
      <c r="JXH60" s="161"/>
      <c r="JXI60" s="161"/>
      <c r="JXJ60" s="161"/>
      <c r="JXK60" s="161"/>
      <c r="JXL60" s="161"/>
      <c r="JXM60" s="161"/>
      <c r="JXN60" s="161"/>
      <c r="JXO60" s="161"/>
      <c r="JXP60" s="161"/>
      <c r="JXQ60" s="161"/>
      <c r="JXR60" s="161"/>
      <c r="JXS60" s="161"/>
      <c r="JXT60" s="161"/>
      <c r="JXU60" s="161"/>
      <c r="JXV60" s="161"/>
      <c r="JXW60" s="161"/>
      <c r="JXX60" s="161"/>
      <c r="JXY60" s="161"/>
      <c r="JXZ60" s="161"/>
      <c r="JYA60" s="161"/>
      <c r="JYB60" s="161"/>
      <c r="JYC60" s="161"/>
      <c r="JYD60" s="161"/>
      <c r="JYE60" s="161"/>
      <c r="JYF60" s="161"/>
      <c r="JYG60" s="161"/>
      <c r="JYH60" s="161"/>
      <c r="JYI60" s="161"/>
      <c r="JYJ60" s="161"/>
      <c r="JYK60" s="161"/>
      <c r="JYL60" s="161"/>
      <c r="JYM60" s="161"/>
      <c r="JYN60" s="161"/>
      <c r="JYO60" s="161"/>
      <c r="JYP60" s="161"/>
      <c r="JYQ60" s="161"/>
      <c r="JYR60" s="161"/>
      <c r="JYS60" s="161"/>
      <c r="JYT60" s="161"/>
      <c r="JYU60" s="161"/>
      <c r="JYV60" s="161"/>
      <c r="JYW60" s="161"/>
      <c r="JYX60" s="161"/>
      <c r="JYY60" s="161"/>
      <c r="JYZ60" s="161"/>
      <c r="JZA60" s="161"/>
      <c r="JZB60" s="161"/>
      <c r="JZC60" s="161"/>
      <c r="JZD60" s="161"/>
      <c r="JZE60" s="161"/>
      <c r="JZF60" s="161"/>
      <c r="JZG60" s="161"/>
      <c r="JZH60" s="161"/>
      <c r="JZI60" s="161"/>
      <c r="JZJ60" s="161"/>
      <c r="JZK60" s="161"/>
      <c r="JZL60" s="161"/>
      <c r="JZM60" s="161"/>
      <c r="JZN60" s="161"/>
      <c r="JZO60" s="161"/>
      <c r="JZP60" s="161"/>
      <c r="JZQ60" s="161"/>
      <c r="JZR60" s="161"/>
      <c r="JZS60" s="161"/>
      <c r="JZT60" s="161"/>
      <c r="JZU60" s="161"/>
      <c r="JZV60" s="161"/>
      <c r="JZW60" s="161"/>
      <c r="JZX60" s="161"/>
      <c r="JZY60" s="161"/>
      <c r="JZZ60" s="161"/>
      <c r="KAA60" s="161"/>
      <c r="KAB60" s="161"/>
      <c r="KAC60" s="161"/>
      <c r="KAD60" s="161"/>
      <c r="KAE60" s="161"/>
      <c r="KAF60" s="161"/>
      <c r="KAG60" s="161"/>
      <c r="KAH60" s="161"/>
      <c r="KAI60" s="161"/>
      <c r="KAJ60" s="161"/>
      <c r="KAK60" s="161"/>
      <c r="KAL60" s="161"/>
      <c r="KAM60" s="161"/>
      <c r="KAN60" s="161"/>
      <c r="KAO60" s="161"/>
      <c r="KAP60" s="161"/>
      <c r="KAQ60" s="161"/>
      <c r="KAR60" s="161"/>
      <c r="KAS60" s="161"/>
      <c r="KAT60" s="161"/>
      <c r="KAU60" s="161"/>
      <c r="KAV60" s="161"/>
      <c r="KAW60" s="161"/>
      <c r="KAX60" s="161"/>
      <c r="KAY60" s="161"/>
      <c r="KAZ60" s="161"/>
      <c r="KBA60" s="161"/>
      <c r="KBB60" s="161"/>
      <c r="KBC60" s="161"/>
      <c r="KBD60" s="161"/>
      <c r="KBE60" s="161"/>
      <c r="KBF60" s="161"/>
      <c r="KBG60" s="161"/>
      <c r="KBH60" s="161"/>
      <c r="KBI60" s="161"/>
      <c r="KBJ60" s="161"/>
      <c r="KBK60" s="161"/>
      <c r="KBL60" s="161"/>
      <c r="KBM60" s="161"/>
      <c r="KBN60" s="161"/>
      <c r="KBO60" s="161"/>
      <c r="KBP60" s="161"/>
      <c r="KBQ60" s="161"/>
      <c r="KBR60" s="161"/>
      <c r="KBS60" s="161"/>
      <c r="KBT60" s="161"/>
      <c r="KBU60" s="161"/>
      <c r="KBV60" s="161"/>
      <c r="KBW60" s="161"/>
      <c r="KBX60" s="161"/>
      <c r="KBY60" s="161"/>
      <c r="KBZ60" s="161"/>
      <c r="KCA60" s="161"/>
      <c r="KCB60" s="161"/>
      <c r="KCC60" s="161"/>
      <c r="KCD60" s="161"/>
      <c r="KCE60" s="161"/>
      <c r="KCF60" s="161"/>
      <c r="KCG60" s="161"/>
      <c r="KCH60" s="161"/>
      <c r="KCI60" s="161"/>
      <c r="KCJ60" s="161"/>
      <c r="KCK60" s="161"/>
      <c r="KCL60" s="161"/>
      <c r="KCM60" s="161"/>
      <c r="KCN60" s="161"/>
      <c r="KCO60" s="161"/>
      <c r="KCP60" s="161"/>
      <c r="KCQ60" s="161"/>
      <c r="KCR60" s="161"/>
      <c r="KCS60" s="161"/>
      <c r="KCT60" s="161"/>
      <c r="KCU60" s="161"/>
      <c r="KCV60" s="161"/>
      <c r="KCW60" s="161"/>
      <c r="KCX60" s="161"/>
      <c r="KCY60" s="161"/>
      <c r="KCZ60" s="161"/>
      <c r="KDA60" s="161"/>
      <c r="KDB60" s="161"/>
      <c r="KDC60" s="161"/>
      <c r="KDD60" s="161"/>
      <c r="KDE60" s="161"/>
      <c r="KDF60" s="161"/>
      <c r="KDG60" s="161"/>
      <c r="KDH60" s="161"/>
      <c r="KDI60" s="161"/>
      <c r="KDJ60" s="161"/>
      <c r="KDK60" s="161"/>
      <c r="KDL60" s="161"/>
      <c r="KDM60" s="161"/>
      <c r="KDN60" s="161"/>
      <c r="KDO60" s="161"/>
      <c r="KDP60" s="161"/>
      <c r="KDQ60" s="161"/>
      <c r="KDR60" s="161"/>
      <c r="KDS60" s="161"/>
      <c r="KDT60" s="161"/>
      <c r="KDU60" s="161"/>
      <c r="KDV60" s="161"/>
      <c r="KDW60" s="161"/>
      <c r="KDX60" s="161"/>
      <c r="KDY60" s="161"/>
      <c r="KDZ60" s="161"/>
      <c r="KEA60" s="161"/>
      <c r="KEB60" s="161"/>
      <c r="KEC60" s="161"/>
      <c r="KED60" s="161"/>
      <c r="KEE60" s="161"/>
      <c r="KEF60" s="161"/>
      <c r="KEG60" s="161"/>
      <c r="KEH60" s="161"/>
      <c r="KEI60" s="161"/>
      <c r="KEJ60" s="161"/>
      <c r="KEK60" s="161"/>
      <c r="KEL60" s="161"/>
      <c r="KEM60" s="161"/>
      <c r="KEN60" s="161"/>
      <c r="KEO60" s="161"/>
      <c r="KEP60" s="161"/>
      <c r="KEQ60" s="161"/>
      <c r="KER60" s="161"/>
      <c r="KES60" s="161"/>
      <c r="KET60" s="161"/>
      <c r="KEU60" s="161"/>
      <c r="KEV60" s="161"/>
      <c r="KEW60" s="161"/>
      <c r="KEX60" s="161"/>
      <c r="KEY60" s="161"/>
      <c r="KEZ60" s="161"/>
      <c r="KFA60" s="161"/>
      <c r="KFB60" s="161"/>
      <c r="KFC60" s="161"/>
      <c r="KFD60" s="161"/>
      <c r="KFE60" s="161"/>
      <c r="KFF60" s="161"/>
      <c r="KFG60" s="161"/>
      <c r="KFH60" s="161"/>
      <c r="KFI60" s="161"/>
      <c r="KFJ60" s="161"/>
      <c r="KFK60" s="161"/>
      <c r="KFL60" s="161"/>
      <c r="KFM60" s="161"/>
      <c r="KFN60" s="161"/>
      <c r="KFO60" s="161"/>
      <c r="KFP60" s="161"/>
      <c r="KFQ60" s="161"/>
      <c r="KFR60" s="161"/>
      <c r="KFS60" s="161"/>
      <c r="KFT60" s="161"/>
      <c r="KFU60" s="161"/>
      <c r="KFV60" s="161"/>
      <c r="KFW60" s="161"/>
      <c r="KFX60" s="161"/>
      <c r="KFY60" s="161"/>
      <c r="KFZ60" s="161"/>
      <c r="KGA60" s="161"/>
      <c r="KGB60" s="161"/>
      <c r="KGC60" s="161"/>
      <c r="KGD60" s="161"/>
      <c r="KGE60" s="161"/>
      <c r="KGF60" s="161"/>
      <c r="KGG60" s="161"/>
      <c r="KGH60" s="161"/>
      <c r="KGI60" s="161"/>
      <c r="KGJ60" s="161"/>
      <c r="KGK60" s="161"/>
      <c r="KGL60" s="161"/>
      <c r="KGM60" s="161"/>
      <c r="KGN60" s="161"/>
      <c r="KGO60" s="161"/>
      <c r="KGP60" s="161"/>
      <c r="KGQ60" s="161"/>
      <c r="KGR60" s="161"/>
      <c r="KGS60" s="161"/>
      <c r="KGT60" s="161"/>
      <c r="KGU60" s="161"/>
      <c r="KGV60" s="161"/>
      <c r="KGW60" s="161"/>
      <c r="KGX60" s="161"/>
      <c r="KGY60" s="161"/>
      <c r="KGZ60" s="161"/>
      <c r="KHA60" s="161"/>
      <c r="KHB60" s="161"/>
      <c r="KHC60" s="161"/>
      <c r="KHD60" s="161"/>
      <c r="KHE60" s="161"/>
      <c r="KHF60" s="161"/>
      <c r="KHG60" s="161"/>
      <c r="KHH60" s="161"/>
      <c r="KHI60" s="161"/>
      <c r="KHJ60" s="161"/>
      <c r="KHK60" s="161"/>
      <c r="KHL60" s="161"/>
      <c r="KHM60" s="161"/>
      <c r="KHN60" s="161"/>
      <c r="KHO60" s="161"/>
      <c r="KHP60" s="161"/>
      <c r="KHQ60" s="161"/>
      <c r="KHR60" s="161"/>
      <c r="KHS60" s="161"/>
      <c r="KHT60" s="161"/>
      <c r="KHU60" s="161"/>
      <c r="KHV60" s="161"/>
      <c r="KHW60" s="161"/>
      <c r="KHX60" s="161"/>
      <c r="KHY60" s="161"/>
      <c r="KHZ60" s="161"/>
      <c r="KIA60" s="161"/>
      <c r="KIB60" s="161"/>
      <c r="KIC60" s="161"/>
      <c r="KID60" s="161"/>
      <c r="KIE60" s="161"/>
      <c r="KIF60" s="161"/>
      <c r="KIG60" s="161"/>
      <c r="KIH60" s="161"/>
      <c r="KII60" s="161"/>
      <c r="KIJ60" s="161"/>
      <c r="KIK60" s="161"/>
      <c r="KIL60" s="161"/>
      <c r="KIM60" s="161"/>
      <c r="KIN60" s="161"/>
      <c r="KIO60" s="161"/>
      <c r="KIP60" s="161"/>
      <c r="KIQ60" s="161"/>
      <c r="KIR60" s="161"/>
      <c r="KIS60" s="161"/>
      <c r="KIT60" s="161"/>
      <c r="KIU60" s="161"/>
      <c r="KIV60" s="161"/>
      <c r="KIW60" s="161"/>
      <c r="KIX60" s="161"/>
      <c r="KIY60" s="161"/>
      <c r="KIZ60" s="161"/>
      <c r="KJA60" s="161"/>
      <c r="KJB60" s="161"/>
      <c r="KJC60" s="161"/>
      <c r="KJD60" s="161"/>
      <c r="KJE60" s="161"/>
      <c r="KJF60" s="161"/>
      <c r="KJG60" s="161"/>
      <c r="KJH60" s="161"/>
      <c r="KJI60" s="161"/>
      <c r="KJJ60" s="161"/>
      <c r="KJK60" s="161"/>
      <c r="KJL60" s="161"/>
      <c r="KJM60" s="161"/>
      <c r="KJN60" s="161"/>
      <c r="KJO60" s="161"/>
      <c r="KJP60" s="161"/>
      <c r="KJQ60" s="161"/>
      <c r="KJR60" s="161"/>
      <c r="KJS60" s="161"/>
      <c r="KJT60" s="161"/>
      <c r="KJU60" s="161"/>
      <c r="KJV60" s="161"/>
      <c r="KJW60" s="161"/>
      <c r="KJX60" s="161"/>
      <c r="KJY60" s="161"/>
      <c r="KJZ60" s="161"/>
      <c r="KKA60" s="161"/>
      <c r="KKB60" s="161"/>
      <c r="KKC60" s="161"/>
      <c r="KKD60" s="161"/>
      <c r="KKE60" s="161"/>
      <c r="KKF60" s="161"/>
      <c r="KKG60" s="161"/>
      <c r="KKH60" s="161"/>
      <c r="KKI60" s="161"/>
      <c r="KKJ60" s="161"/>
      <c r="KKK60" s="161"/>
      <c r="KKL60" s="161"/>
      <c r="KKM60" s="161"/>
      <c r="KKN60" s="161"/>
      <c r="KKO60" s="161"/>
      <c r="KKP60" s="161"/>
      <c r="KKQ60" s="161"/>
      <c r="KKR60" s="161"/>
      <c r="KKS60" s="161"/>
      <c r="KKT60" s="161"/>
      <c r="KKU60" s="161"/>
      <c r="KKV60" s="161"/>
      <c r="KKW60" s="161"/>
      <c r="KKX60" s="161"/>
      <c r="KKY60" s="161"/>
      <c r="KKZ60" s="161"/>
      <c r="KLA60" s="161"/>
      <c r="KLB60" s="161"/>
      <c r="KLC60" s="161"/>
      <c r="KLD60" s="161"/>
      <c r="KLE60" s="161"/>
      <c r="KLF60" s="161"/>
      <c r="KLG60" s="161"/>
      <c r="KLH60" s="161"/>
      <c r="KLI60" s="161"/>
      <c r="KLJ60" s="161"/>
      <c r="KLK60" s="161"/>
      <c r="KLL60" s="161"/>
      <c r="KLM60" s="161"/>
      <c r="KLN60" s="161"/>
      <c r="KLO60" s="161"/>
      <c r="KLP60" s="161"/>
      <c r="KLQ60" s="161"/>
      <c r="KLR60" s="161"/>
      <c r="KLS60" s="161"/>
      <c r="KLT60" s="161"/>
      <c r="KLU60" s="161"/>
      <c r="KLV60" s="161"/>
      <c r="KLW60" s="161"/>
      <c r="KLX60" s="161"/>
      <c r="KLY60" s="161"/>
      <c r="KLZ60" s="161"/>
      <c r="KMA60" s="161"/>
      <c r="KMB60" s="161"/>
      <c r="KMC60" s="161"/>
      <c r="KMD60" s="161"/>
      <c r="KME60" s="161"/>
      <c r="KMF60" s="161"/>
      <c r="KMG60" s="161"/>
      <c r="KMH60" s="161"/>
      <c r="KMI60" s="161"/>
      <c r="KMJ60" s="161"/>
      <c r="KMK60" s="161"/>
      <c r="KML60" s="161"/>
      <c r="KMM60" s="161"/>
      <c r="KMN60" s="161"/>
      <c r="KMO60" s="161"/>
      <c r="KMP60" s="161"/>
      <c r="KMQ60" s="161"/>
      <c r="KMR60" s="161"/>
      <c r="KMS60" s="161"/>
      <c r="KMT60" s="161"/>
      <c r="KMU60" s="161"/>
      <c r="KMV60" s="161"/>
      <c r="KMW60" s="161"/>
      <c r="KMX60" s="161"/>
      <c r="KMY60" s="161"/>
      <c r="KMZ60" s="161"/>
      <c r="KNA60" s="161"/>
      <c r="KNB60" s="161"/>
      <c r="KNC60" s="161"/>
      <c r="KND60" s="161"/>
      <c r="KNE60" s="161"/>
      <c r="KNF60" s="161"/>
      <c r="KNG60" s="161"/>
      <c r="KNH60" s="161"/>
      <c r="KNI60" s="161"/>
      <c r="KNJ60" s="161"/>
      <c r="KNK60" s="161"/>
      <c r="KNL60" s="161"/>
      <c r="KNM60" s="161"/>
      <c r="KNN60" s="161"/>
      <c r="KNO60" s="161"/>
      <c r="KNP60" s="161"/>
      <c r="KNQ60" s="161"/>
      <c r="KNR60" s="161"/>
      <c r="KNS60" s="161"/>
      <c r="KNT60" s="161"/>
      <c r="KNU60" s="161"/>
      <c r="KNV60" s="161"/>
      <c r="KNW60" s="161"/>
      <c r="KNX60" s="161"/>
      <c r="KNY60" s="161"/>
      <c r="KNZ60" s="161"/>
      <c r="KOA60" s="161"/>
      <c r="KOB60" s="161"/>
      <c r="KOC60" s="161"/>
      <c r="KOD60" s="161"/>
      <c r="KOE60" s="161"/>
      <c r="KOF60" s="161"/>
      <c r="KOG60" s="161"/>
      <c r="KOH60" s="161"/>
      <c r="KOI60" s="161"/>
      <c r="KOJ60" s="161"/>
      <c r="KOK60" s="161"/>
      <c r="KOL60" s="161"/>
      <c r="KOM60" s="161"/>
      <c r="KON60" s="161"/>
      <c r="KOO60" s="161"/>
      <c r="KOP60" s="161"/>
      <c r="KOQ60" s="161"/>
      <c r="KOR60" s="161"/>
      <c r="KOS60" s="161"/>
      <c r="KOT60" s="161"/>
      <c r="KOU60" s="161"/>
      <c r="KOV60" s="161"/>
      <c r="KOW60" s="161"/>
      <c r="KOX60" s="161"/>
      <c r="KOY60" s="161"/>
      <c r="KOZ60" s="161"/>
      <c r="KPA60" s="161"/>
      <c r="KPB60" s="161"/>
      <c r="KPC60" s="161"/>
      <c r="KPD60" s="161"/>
      <c r="KPE60" s="161"/>
      <c r="KPF60" s="161"/>
      <c r="KPG60" s="161"/>
      <c r="KPH60" s="161"/>
      <c r="KPI60" s="161"/>
      <c r="KPJ60" s="161"/>
      <c r="KPK60" s="161"/>
      <c r="KPL60" s="161"/>
      <c r="KPM60" s="161"/>
      <c r="KPN60" s="161"/>
      <c r="KPO60" s="161"/>
      <c r="KPP60" s="161"/>
      <c r="KPQ60" s="161"/>
      <c r="KPR60" s="161"/>
      <c r="KPS60" s="161"/>
      <c r="KPT60" s="161"/>
      <c r="KPU60" s="161"/>
      <c r="KPV60" s="161"/>
      <c r="KPW60" s="161"/>
      <c r="KPX60" s="161"/>
      <c r="KPY60" s="161"/>
      <c r="KPZ60" s="161"/>
      <c r="KQA60" s="161"/>
      <c r="KQB60" s="161"/>
      <c r="KQC60" s="161"/>
      <c r="KQD60" s="161"/>
      <c r="KQE60" s="161"/>
      <c r="KQF60" s="161"/>
      <c r="KQG60" s="161"/>
      <c r="KQH60" s="161"/>
      <c r="KQI60" s="161"/>
      <c r="KQJ60" s="161"/>
      <c r="KQK60" s="161"/>
      <c r="KQL60" s="161"/>
      <c r="KQM60" s="161"/>
      <c r="KQN60" s="161"/>
      <c r="KQO60" s="161"/>
      <c r="KQP60" s="161"/>
      <c r="KQQ60" s="161"/>
      <c r="KQR60" s="161"/>
      <c r="KQS60" s="161"/>
      <c r="KQT60" s="161"/>
      <c r="KQU60" s="161"/>
      <c r="KQV60" s="161"/>
      <c r="KQW60" s="161"/>
      <c r="KQX60" s="161"/>
      <c r="KQY60" s="161"/>
      <c r="KQZ60" s="161"/>
      <c r="KRA60" s="161"/>
      <c r="KRB60" s="161"/>
      <c r="KRC60" s="161"/>
      <c r="KRD60" s="161"/>
      <c r="KRE60" s="161"/>
      <c r="KRF60" s="161"/>
      <c r="KRG60" s="161"/>
      <c r="KRH60" s="161"/>
      <c r="KRI60" s="161"/>
      <c r="KRJ60" s="161"/>
      <c r="KRK60" s="161"/>
      <c r="KRL60" s="161"/>
      <c r="KRM60" s="161"/>
      <c r="KRN60" s="161"/>
      <c r="KRO60" s="161"/>
      <c r="KRP60" s="161"/>
      <c r="KRQ60" s="161"/>
      <c r="KRR60" s="161"/>
      <c r="KRS60" s="161"/>
      <c r="KRT60" s="161"/>
      <c r="KRU60" s="161"/>
      <c r="KRV60" s="161"/>
      <c r="KRW60" s="161"/>
      <c r="KRX60" s="161"/>
      <c r="KRY60" s="161"/>
      <c r="KRZ60" s="161"/>
      <c r="KSA60" s="161"/>
      <c r="KSB60" s="161"/>
      <c r="KSC60" s="161"/>
      <c r="KSD60" s="161"/>
      <c r="KSE60" s="161"/>
      <c r="KSF60" s="161"/>
      <c r="KSG60" s="161"/>
      <c r="KSH60" s="161"/>
      <c r="KSI60" s="161"/>
      <c r="KSJ60" s="161"/>
      <c r="KSK60" s="161"/>
      <c r="KSL60" s="161"/>
      <c r="KSM60" s="161"/>
      <c r="KSN60" s="161"/>
      <c r="KSO60" s="161"/>
      <c r="KSP60" s="161"/>
      <c r="KSQ60" s="161"/>
      <c r="KSR60" s="161"/>
      <c r="KSS60" s="161"/>
      <c r="KST60" s="161"/>
      <c r="KSU60" s="161"/>
      <c r="KSV60" s="161"/>
      <c r="KSW60" s="161"/>
      <c r="KSX60" s="161"/>
      <c r="KSY60" s="161"/>
      <c r="KSZ60" s="161"/>
      <c r="KTA60" s="161"/>
      <c r="KTB60" s="161"/>
      <c r="KTC60" s="161"/>
      <c r="KTD60" s="161"/>
      <c r="KTE60" s="161"/>
      <c r="KTF60" s="161"/>
      <c r="KTG60" s="161"/>
      <c r="KTH60" s="161"/>
      <c r="KTI60" s="161"/>
      <c r="KTJ60" s="161"/>
      <c r="KTK60" s="161"/>
      <c r="KTL60" s="161"/>
      <c r="KTM60" s="161"/>
      <c r="KTN60" s="161"/>
      <c r="KTO60" s="161"/>
      <c r="KTP60" s="161"/>
      <c r="KTQ60" s="161"/>
      <c r="KTR60" s="161"/>
      <c r="KTS60" s="161"/>
      <c r="KTT60" s="161"/>
      <c r="KTU60" s="161"/>
      <c r="KTV60" s="161"/>
      <c r="KTW60" s="161"/>
      <c r="KTX60" s="161"/>
      <c r="KTY60" s="161"/>
      <c r="KTZ60" s="161"/>
      <c r="KUA60" s="161"/>
      <c r="KUB60" s="161"/>
      <c r="KUC60" s="161"/>
      <c r="KUD60" s="161"/>
      <c r="KUE60" s="161"/>
      <c r="KUF60" s="161"/>
      <c r="KUG60" s="161"/>
      <c r="KUH60" s="161"/>
      <c r="KUI60" s="161"/>
      <c r="KUJ60" s="161"/>
      <c r="KUK60" s="161"/>
      <c r="KUL60" s="161"/>
      <c r="KUM60" s="161"/>
      <c r="KUN60" s="161"/>
      <c r="KUO60" s="161"/>
      <c r="KUP60" s="161"/>
      <c r="KUQ60" s="161"/>
      <c r="KUR60" s="161"/>
      <c r="KUS60" s="161"/>
      <c r="KUT60" s="161"/>
      <c r="KUU60" s="161"/>
      <c r="KUV60" s="161"/>
      <c r="KUW60" s="161"/>
      <c r="KUX60" s="161"/>
      <c r="KUY60" s="161"/>
      <c r="KUZ60" s="161"/>
      <c r="KVA60" s="161"/>
      <c r="KVB60" s="161"/>
      <c r="KVC60" s="161"/>
      <c r="KVD60" s="161"/>
      <c r="KVE60" s="161"/>
      <c r="KVF60" s="161"/>
      <c r="KVG60" s="161"/>
      <c r="KVH60" s="161"/>
      <c r="KVI60" s="161"/>
      <c r="KVJ60" s="161"/>
      <c r="KVK60" s="161"/>
      <c r="KVL60" s="161"/>
      <c r="KVM60" s="161"/>
      <c r="KVN60" s="161"/>
      <c r="KVO60" s="161"/>
      <c r="KVP60" s="161"/>
      <c r="KVQ60" s="161"/>
      <c r="KVR60" s="161"/>
      <c r="KVS60" s="161"/>
      <c r="KVT60" s="161"/>
      <c r="KVU60" s="161"/>
      <c r="KVV60" s="161"/>
      <c r="KVW60" s="161"/>
      <c r="KVX60" s="161"/>
      <c r="KVY60" s="161"/>
      <c r="KVZ60" s="161"/>
      <c r="KWA60" s="161"/>
      <c r="KWB60" s="161"/>
      <c r="KWC60" s="161"/>
      <c r="KWD60" s="161"/>
      <c r="KWE60" s="161"/>
      <c r="KWF60" s="161"/>
      <c r="KWG60" s="161"/>
      <c r="KWH60" s="161"/>
      <c r="KWI60" s="161"/>
      <c r="KWJ60" s="161"/>
      <c r="KWK60" s="161"/>
      <c r="KWL60" s="161"/>
      <c r="KWM60" s="161"/>
      <c r="KWN60" s="161"/>
      <c r="KWO60" s="161"/>
      <c r="KWP60" s="161"/>
      <c r="KWQ60" s="161"/>
      <c r="KWR60" s="161"/>
      <c r="KWS60" s="161"/>
      <c r="KWT60" s="161"/>
      <c r="KWU60" s="161"/>
      <c r="KWV60" s="161"/>
      <c r="KWW60" s="161"/>
      <c r="KWX60" s="161"/>
      <c r="KWY60" s="161"/>
      <c r="KWZ60" s="161"/>
      <c r="KXA60" s="161"/>
      <c r="KXB60" s="161"/>
      <c r="KXC60" s="161"/>
      <c r="KXD60" s="161"/>
      <c r="KXE60" s="161"/>
      <c r="KXF60" s="161"/>
      <c r="KXG60" s="161"/>
      <c r="KXH60" s="161"/>
      <c r="KXI60" s="161"/>
      <c r="KXJ60" s="161"/>
      <c r="KXK60" s="161"/>
      <c r="KXL60" s="161"/>
      <c r="KXM60" s="161"/>
      <c r="KXN60" s="161"/>
      <c r="KXO60" s="161"/>
      <c r="KXP60" s="161"/>
      <c r="KXQ60" s="161"/>
      <c r="KXR60" s="161"/>
      <c r="KXS60" s="161"/>
      <c r="KXT60" s="161"/>
      <c r="KXU60" s="161"/>
      <c r="KXV60" s="161"/>
      <c r="KXW60" s="161"/>
      <c r="KXX60" s="161"/>
      <c r="KXY60" s="161"/>
      <c r="KXZ60" s="161"/>
      <c r="KYA60" s="161"/>
      <c r="KYB60" s="161"/>
      <c r="KYC60" s="161"/>
      <c r="KYD60" s="161"/>
      <c r="KYE60" s="161"/>
      <c r="KYF60" s="161"/>
      <c r="KYG60" s="161"/>
      <c r="KYH60" s="161"/>
      <c r="KYI60" s="161"/>
      <c r="KYJ60" s="161"/>
      <c r="KYK60" s="161"/>
      <c r="KYL60" s="161"/>
      <c r="KYM60" s="161"/>
      <c r="KYN60" s="161"/>
      <c r="KYO60" s="161"/>
      <c r="KYP60" s="161"/>
      <c r="KYQ60" s="161"/>
      <c r="KYR60" s="161"/>
      <c r="KYS60" s="161"/>
      <c r="KYT60" s="161"/>
      <c r="KYU60" s="161"/>
      <c r="KYV60" s="161"/>
      <c r="KYW60" s="161"/>
      <c r="KYX60" s="161"/>
      <c r="KYY60" s="161"/>
      <c r="KYZ60" s="161"/>
      <c r="KZA60" s="161"/>
      <c r="KZB60" s="161"/>
      <c r="KZC60" s="161"/>
      <c r="KZD60" s="161"/>
      <c r="KZE60" s="161"/>
      <c r="KZF60" s="161"/>
      <c r="KZG60" s="161"/>
      <c r="KZH60" s="161"/>
      <c r="KZI60" s="161"/>
      <c r="KZJ60" s="161"/>
      <c r="KZK60" s="161"/>
      <c r="KZL60" s="161"/>
      <c r="KZM60" s="161"/>
      <c r="KZN60" s="161"/>
      <c r="KZO60" s="161"/>
      <c r="KZP60" s="161"/>
      <c r="KZQ60" s="161"/>
      <c r="KZR60" s="161"/>
      <c r="KZS60" s="161"/>
      <c r="KZT60" s="161"/>
      <c r="KZU60" s="161"/>
      <c r="KZV60" s="161"/>
      <c r="KZW60" s="161"/>
      <c r="KZX60" s="161"/>
      <c r="KZY60" s="161"/>
      <c r="KZZ60" s="161"/>
      <c r="LAA60" s="161"/>
      <c r="LAB60" s="161"/>
      <c r="LAC60" s="161"/>
      <c r="LAD60" s="161"/>
      <c r="LAE60" s="161"/>
      <c r="LAF60" s="161"/>
      <c r="LAG60" s="161"/>
      <c r="LAH60" s="161"/>
      <c r="LAI60" s="161"/>
      <c r="LAJ60" s="161"/>
      <c r="LAK60" s="161"/>
      <c r="LAL60" s="161"/>
      <c r="LAM60" s="161"/>
      <c r="LAN60" s="161"/>
      <c r="LAO60" s="161"/>
      <c r="LAP60" s="161"/>
      <c r="LAQ60" s="161"/>
      <c r="LAR60" s="161"/>
      <c r="LAS60" s="161"/>
      <c r="LAT60" s="161"/>
      <c r="LAU60" s="161"/>
      <c r="LAV60" s="161"/>
      <c r="LAW60" s="161"/>
      <c r="LAX60" s="161"/>
      <c r="LAY60" s="161"/>
      <c r="LAZ60" s="161"/>
      <c r="LBA60" s="161"/>
      <c r="LBB60" s="161"/>
      <c r="LBC60" s="161"/>
      <c r="LBD60" s="161"/>
      <c r="LBE60" s="161"/>
      <c r="LBF60" s="161"/>
      <c r="LBG60" s="161"/>
      <c r="LBH60" s="161"/>
      <c r="LBI60" s="161"/>
      <c r="LBJ60" s="161"/>
      <c r="LBK60" s="161"/>
      <c r="LBL60" s="161"/>
      <c r="LBM60" s="161"/>
      <c r="LBN60" s="161"/>
      <c r="LBO60" s="161"/>
      <c r="LBP60" s="161"/>
      <c r="LBQ60" s="161"/>
      <c r="LBR60" s="161"/>
      <c r="LBS60" s="161"/>
      <c r="LBT60" s="161"/>
      <c r="LBU60" s="161"/>
      <c r="LBV60" s="161"/>
      <c r="LBW60" s="161"/>
      <c r="LBX60" s="161"/>
      <c r="LBY60" s="161"/>
      <c r="LBZ60" s="161"/>
      <c r="LCA60" s="161"/>
      <c r="LCB60" s="161"/>
      <c r="LCC60" s="161"/>
      <c r="LCD60" s="161"/>
      <c r="LCE60" s="161"/>
      <c r="LCF60" s="161"/>
      <c r="LCG60" s="161"/>
      <c r="LCH60" s="161"/>
      <c r="LCI60" s="161"/>
      <c r="LCJ60" s="161"/>
      <c r="LCK60" s="161"/>
      <c r="LCL60" s="161"/>
      <c r="LCM60" s="161"/>
      <c r="LCN60" s="161"/>
      <c r="LCO60" s="161"/>
      <c r="LCP60" s="161"/>
      <c r="LCQ60" s="161"/>
      <c r="LCR60" s="161"/>
      <c r="LCS60" s="161"/>
      <c r="LCT60" s="161"/>
      <c r="LCU60" s="161"/>
      <c r="LCV60" s="161"/>
      <c r="LCW60" s="161"/>
      <c r="LCX60" s="161"/>
      <c r="LCY60" s="161"/>
      <c r="LCZ60" s="161"/>
      <c r="LDA60" s="161"/>
      <c r="LDB60" s="161"/>
      <c r="LDC60" s="161"/>
      <c r="LDD60" s="161"/>
      <c r="LDE60" s="161"/>
      <c r="LDF60" s="161"/>
      <c r="LDG60" s="161"/>
      <c r="LDH60" s="161"/>
      <c r="LDI60" s="161"/>
      <c r="LDJ60" s="161"/>
      <c r="LDK60" s="161"/>
      <c r="LDL60" s="161"/>
      <c r="LDM60" s="161"/>
      <c r="LDN60" s="161"/>
      <c r="LDO60" s="161"/>
      <c r="LDP60" s="161"/>
      <c r="LDQ60" s="161"/>
      <c r="LDR60" s="161"/>
      <c r="LDS60" s="161"/>
      <c r="LDT60" s="161"/>
      <c r="LDU60" s="161"/>
      <c r="LDV60" s="161"/>
      <c r="LDW60" s="161"/>
      <c r="LDX60" s="161"/>
      <c r="LDY60" s="161"/>
      <c r="LDZ60" s="161"/>
      <c r="LEA60" s="161"/>
      <c r="LEB60" s="161"/>
      <c r="LEC60" s="161"/>
      <c r="LED60" s="161"/>
      <c r="LEE60" s="161"/>
      <c r="LEF60" s="161"/>
      <c r="LEG60" s="161"/>
      <c r="LEH60" s="161"/>
      <c r="LEI60" s="161"/>
      <c r="LEJ60" s="161"/>
      <c r="LEK60" s="161"/>
      <c r="LEL60" s="161"/>
      <c r="LEM60" s="161"/>
      <c r="LEN60" s="161"/>
      <c r="LEO60" s="161"/>
      <c r="LEP60" s="161"/>
      <c r="LEQ60" s="161"/>
      <c r="LER60" s="161"/>
      <c r="LES60" s="161"/>
      <c r="LET60" s="161"/>
      <c r="LEU60" s="161"/>
      <c r="LEV60" s="161"/>
      <c r="LEW60" s="161"/>
      <c r="LEX60" s="161"/>
      <c r="LEY60" s="161"/>
      <c r="LEZ60" s="161"/>
      <c r="LFA60" s="161"/>
      <c r="LFB60" s="161"/>
      <c r="LFC60" s="161"/>
      <c r="LFD60" s="161"/>
      <c r="LFE60" s="161"/>
      <c r="LFF60" s="161"/>
      <c r="LFG60" s="161"/>
      <c r="LFH60" s="161"/>
      <c r="LFI60" s="161"/>
      <c r="LFJ60" s="161"/>
      <c r="LFK60" s="161"/>
      <c r="LFL60" s="161"/>
      <c r="LFM60" s="161"/>
      <c r="LFN60" s="161"/>
      <c r="LFO60" s="161"/>
      <c r="LFP60" s="161"/>
      <c r="LFQ60" s="161"/>
      <c r="LFR60" s="161"/>
      <c r="LFS60" s="161"/>
      <c r="LFT60" s="161"/>
      <c r="LFU60" s="161"/>
      <c r="LFV60" s="161"/>
      <c r="LFW60" s="161"/>
      <c r="LFX60" s="161"/>
      <c r="LFY60" s="161"/>
      <c r="LFZ60" s="161"/>
      <c r="LGA60" s="161"/>
      <c r="LGB60" s="161"/>
      <c r="LGC60" s="161"/>
      <c r="LGD60" s="161"/>
      <c r="LGE60" s="161"/>
      <c r="LGF60" s="161"/>
      <c r="LGG60" s="161"/>
      <c r="LGH60" s="161"/>
      <c r="LGI60" s="161"/>
      <c r="LGJ60" s="161"/>
      <c r="LGK60" s="161"/>
      <c r="LGL60" s="161"/>
      <c r="LGM60" s="161"/>
      <c r="LGN60" s="161"/>
      <c r="LGO60" s="161"/>
      <c r="LGP60" s="161"/>
      <c r="LGQ60" s="161"/>
      <c r="LGR60" s="161"/>
      <c r="LGS60" s="161"/>
      <c r="LGT60" s="161"/>
      <c r="LGU60" s="161"/>
      <c r="LGV60" s="161"/>
      <c r="LGW60" s="161"/>
      <c r="LGX60" s="161"/>
      <c r="LGY60" s="161"/>
      <c r="LGZ60" s="161"/>
      <c r="LHA60" s="161"/>
      <c r="LHB60" s="161"/>
      <c r="LHC60" s="161"/>
      <c r="LHD60" s="161"/>
      <c r="LHE60" s="161"/>
      <c r="LHF60" s="161"/>
      <c r="LHG60" s="161"/>
      <c r="LHH60" s="161"/>
      <c r="LHI60" s="161"/>
      <c r="LHJ60" s="161"/>
      <c r="LHK60" s="161"/>
      <c r="LHL60" s="161"/>
      <c r="LHM60" s="161"/>
      <c r="LHN60" s="161"/>
      <c r="LHO60" s="161"/>
      <c r="LHP60" s="161"/>
      <c r="LHQ60" s="161"/>
      <c r="LHR60" s="161"/>
      <c r="LHS60" s="161"/>
      <c r="LHT60" s="161"/>
      <c r="LHU60" s="161"/>
      <c r="LHV60" s="161"/>
      <c r="LHW60" s="161"/>
      <c r="LHX60" s="161"/>
      <c r="LHY60" s="161"/>
      <c r="LHZ60" s="161"/>
      <c r="LIA60" s="161"/>
      <c r="LIB60" s="161"/>
      <c r="LIC60" s="161"/>
      <c r="LID60" s="161"/>
      <c r="LIE60" s="161"/>
      <c r="LIF60" s="161"/>
      <c r="LIG60" s="161"/>
      <c r="LIH60" s="161"/>
      <c r="LII60" s="161"/>
      <c r="LIJ60" s="161"/>
      <c r="LIK60" s="161"/>
      <c r="LIL60" s="161"/>
      <c r="LIM60" s="161"/>
      <c r="LIN60" s="161"/>
      <c r="LIO60" s="161"/>
      <c r="LIP60" s="161"/>
      <c r="LIQ60" s="161"/>
      <c r="LIR60" s="161"/>
      <c r="LIS60" s="161"/>
      <c r="LIT60" s="161"/>
      <c r="LIU60" s="161"/>
      <c r="LIV60" s="161"/>
      <c r="LIW60" s="161"/>
      <c r="LIX60" s="161"/>
      <c r="LIY60" s="161"/>
      <c r="LIZ60" s="161"/>
      <c r="LJA60" s="161"/>
      <c r="LJB60" s="161"/>
      <c r="LJC60" s="161"/>
      <c r="LJD60" s="161"/>
      <c r="LJE60" s="161"/>
      <c r="LJF60" s="161"/>
      <c r="LJG60" s="161"/>
      <c r="LJH60" s="161"/>
      <c r="LJI60" s="161"/>
      <c r="LJJ60" s="161"/>
      <c r="LJK60" s="161"/>
      <c r="LJL60" s="161"/>
      <c r="LJM60" s="161"/>
      <c r="LJN60" s="161"/>
      <c r="LJO60" s="161"/>
      <c r="LJP60" s="161"/>
      <c r="LJQ60" s="161"/>
      <c r="LJR60" s="161"/>
      <c r="LJS60" s="161"/>
      <c r="LJT60" s="161"/>
      <c r="LJU60" s="161"/>
      <c r="LJV60" s="161"/>
      <c r="LJW60" s="161"/>
      <c r="LJX60" s="161"/>
      <c r="LJY60" s="161"/>
      <c r="LJZ60" s="161"/>
      <c r="LKA60" s="161"/>
      <c r="LKB60" s="161"/>
      <c r="LKC60" s="161"/>
      <c r="LKD60" s="161"/>
      <c r="LKE60" s="161"/>
      <c r="LKF60" s="161"/>
      <c r="LKG60" s="161"/>
      <c r="LKH60" s="161"/>
      <c r="LKI60" s="161"/>
      <c r="LKJ60" s="161"/>
      <c r="LKK60" s="161"/>
      <c r="LKL60" s="161"/>
      <c r="LKM60" s="161"/>
      <c r="LKN60" s="161"/>
      <c r="LKO60" s="161"/>
      <c r="LKP60" s="161"/>
      <c r="LKQ60" s="161"/>
      <c r="LKR60" s="161"/>
      <c r="LKS60" s="161"/>
      <c r="LKT60" s="161"/>
      <c r="LKU60" s="161"/>
      <c r="LKV60" s="161"/>
      <c r="LKW60" s="161"/>
      <c r="LKX60" s="161"/>
      <c r="LKY60" s="161"/>
      <c r="LKZ60" s="161"/>
      <c r="LLA60" s="161"/>
      <c r="LLB60" s="161"/>
      <c r="LLC60" s="161"/>
      <c r="LLD60" s="161"/>
      <c r="LLE60" s="161"/>
      <c r="LLF60" s="161"/>
      <c r="LLG60" s="161"/>
      <c r="LLH60" s="161"/>
      <c r="LLI60" s="161"/>
      <c r="LLJ60" s="161"/>
      <c r="LLK60" s="161"/>
      <c r="LLL60" s="161"/>
      <c r="LLM60" s="161"/>
      <c r="LLN60" s="161"/>
      <c r="LLO60" s="161"/>
      <c r="LLP60" s="161"/>
      <c r="LLQ60" s="161"/>
      <c r="LLR60" s="161"/>
      <c r="LLS60" s="161"/>
      <c r="LLT60" s="161"/>
      <c r="LLU60" s="161"/>
      <c r="LLV60" s="161"/>
      <c r="LLW60" s="161"/>
      <c r="LLX60" s="161"/>
      <c r="LLY60" s="161"/>
      <c r="LLZ60" s="161"/>
      <c r="LMA60" s="161"/>
      <c r="LMB60" s="161"/>
      <c r="LMC60" s="161"/>
      <c r="LMD60" s="161"/>
      <c r="LME60" s="161"/>
      <c r="LMF60" s="161"/>
      <c r="LMG60" s="161"/>
      <c r="LMH60" s="161"/>
      <c r="LMI60" s="161"/>
      <c r="LMJ60" s="161"/>
      <c r="LMK60" s="161"/>
      <c r="LML60" s="161"/>
      <c r="LMM60" s="161"/>
      <c r="LMN60" s="161"/>
      <c r="LMO60" s="161"/>
      <c r="LMP60" s="161"/>
      <c r="LMQ60" s="161"/>
      <c r="LMR60" s="161"/>
      <c r="LMS60" s="161"/>
      <c r="LMT60" s="161"/>
      <c r="LMU60" s="161"/>
      <c r="LMV60" s="161"/>
      <c r="LMW60" s="161"/>
      <c r="LMX60" s="161"/>
      <c r="LMY60" s="161"/>
      <c r="LMZ60" s="161"/>
      <c r="LNA60" s="161"/>
      <c r="LNB60" s="161"/>
      <c r="LNC60" s="161"/>
      <c r="LND60" s="161"/>
      <c r="LNE60" s="161"/>
      <c r="LNF60" s="161"/>
      <c r="LNG60" s="161"/>
      <c r="LNH60" s="161"/>
      <c r="LNI60" s="161"/>
      <c r="LNJ60" s="161"/>
      <c r="LNK60" s="161"/>
      <c r="LNL60" s="161"/>
      <c r="LNM60" s="161"/>
      <c r="LNN60" s="161"/>
      <c r="LNO60" s="161"/>
      <c r="LNP60" s="161"/>
      <c r="LNQ60" s="161"/>
      <c r="LNR60" s="161"/>
      <c r="LNS60" s="161"/>
      <c r="LNT60" s="161"/>
      <c r="LNU60" s="161"/>
      <c r="LNV60" s="161"/>
      <c r="LNW60" s="161"/>
      <c r="LNX60" s="161"/>
      <c r="LNY60" s="161"/>
      <c r="LNZ60" s="161"/>
      <c r="LOA60" s="161"/>
      <c r="LOB60" s="161"/>
      <c r="LOC60" s="161"/>
      <c r="LOD60" s="161"/>
      <c r="LOE60" s="161"/>
      <c r="LOF60" s="161"/>
      <c r="LOG60" s="161"/>
      <c r="LOH60" s="161"/>
      <c r="LOI60" s="161"/>
      <c r="LOJ60" s="161"/>
      <c r="LOK60" s="161"/>
      <c r="LOL60" s="161"/>
      <c r="LOM60" s="161"/>
      <c r="LON60" s="161"/>
      <c r="LOO60" s="161"/>
      <c r="LOP60" s="161"/>
      <c r="LOQ60" s="161"/>
      <c r="LOR60" s="161"/>
      <c r="LOS60" s="161"/>
      <c r="LOT60" s="161"/>
      <c r="LOU60" s="161"/>
      <c r="LOV60" s="161"/>
      <c r="LOW60" s="161"/>
      <c r="LOX60" s="161"/>
      <c r="LOY60" s="161"/>
      <c r="LOZ60" s="161"/>
      <c r="LPA60" s="161"/>
      <c r="LPB60" s="161"/>
      <c r="LPC60" s="161"/>
      <c r="LPD60" s="161"/>
      <c r="LPE60" s="161"/>
      <c r="LPF60" s="161"/>
      <c r="LPG60" s="161"/>
      <c r="LPH60" s="161"/>
      <c r="LPI60" s="161"/>
      <c r="LPJ60" s="161"/>
      <c r="LPK60" s="161"/>
      <c r="LPL60" s="161"/>
      <c r="LPM60" s="161"/>
      <c r="LPN60" s="161"/>
      <c r="LPO60" s="161"/>
      <c r="LPP60" s="161"/>
      <c r="LPQ60" s="161"/>
      <c r="LPR60" s="161"/>
      <c r="LPS60" s="161"/>
      <c r="LPT60" s="161"/>
      <c r="LPU60" s="161"/>
      <c r="LPV60" s="161"/>
      <c r="LPW60" s="161"/>
      <c r="LPX60" s="161"/>
      <c r="LPY60" s="161"/>
      <c r="LPZ60" s="161"/>
      <c r="LQA60" s="161"/>
      <c r="LQB60" s="161"/>
      <c r="LQC60" s="161"/>
      <c r="LQD60" s="161"/>
      <c r="LQE60" s="161"/>
      <c r="LQF60" s="161"/>
      <c r="LQG60" s="161"/>
      <c r="LQH60" s="161"/>
      <c r="LQI60" s="161"/>
      <c r="LQJ60" s="161"/>
      <c r="LQK60" s="161"/>
      <c r="LQL60" s="161"/>
      <c r="LQM60" s="161"/>
      <c r="LQN60" s="161"/>
      <c r="LQO60" s="161"/>
      <c r="LQP60" s="161"/>
      <c r="LQQ60" s="161"/>
      <c r="LQR60" s="161"/>
      <c r="LQS60" s="161"/>
      <c r="LQT60" s="161"/>
      <c r="LQU60" s="161"/>
      <c r="LQV60" s="161"/>
      <c r="LQW60" s="161"/>
      <c r="LQX60" s="161"/>
      <c r="LQY60" s="161"/>
      <c r="LQZ60" s="161"/>
      <c r="LRA60" s="161"/>
      <c r="LRB60" s="161"/>
      <c r="LRC60" s="161"/>
      <c r="LRD60" s="161"/>
      <c r="LRE60" s="161"/>
      <c r="LRF60" s="161"/>
      <c r="LRG60" s="161"/>
      <c r="LRH60" s="161"/>
      <c r="LRI60" s="161"/>
      <c r="LRJ60" s="161"/>
      <c r="LRK60" s="161"/>
      <c r="LRL60" s="161"/>
      <c r="LRM60" s="161"/>
      <c r="LRN60" s="161"/>
      <c r="LRO60" s="161"/>
      <c r="LRP60" s="161"/>
      <c r="LRQ60" s="161"/>
      <c r="LRR60" s="161"/>
      <c r="LRS60" s="161"/>
      <c r="LRT60" s="161"/>
      <c r="LRU60" s="161"/>
      <c r="LRV60" s="161"/>
      <c r="LRW60" s="161"/>
      <c r="LRX60" s="161"/>
      <c r="LRY60" s="161"/>
      <c r="LRZ60" s="161"/>
      <c r="LSA60" s="161"/>
      <c r="LSB60" s="161"/>
      <c r="LSC60" s="161"/>
      <c r="LSD60" s="161"/>
      <c r="LSE60" s="161"/>
      <c r="LSF60" s="161"/>
      <c r="LSG60" s="161"/>
      <c r="LSH60" s="161"/>
      <c r="LSI60" s="161"/>
      <c r="LSJ60" s="161"/>
      <c r="LSK60" s="161"/>
      <c r="LSL60" s="161"/>
      <c r="LSM60" s="161"/>
      <c r="LSN60" s="161"/>
      <c r="LSO60" s="161"/>
      <c r="LSP60" s="161"/>
      <c r="LSQ60" s="161"/>
      <c r="LSR60" s="161"/>
      <c r="LSS60" s="161"/>
      <c r="LST60" s="161"/>
      <c r="LSU60" s="161"/>
      <c r="LSV60" s="161"/>
      <c r="LSW60" s="161"/>
      <c r="LSX60" s="161"/>
      <c r="LSY60" s="161"/>
      <c r="LSZ60" s="161"/>
      <c r="LTA60" s="161"/>
      <c r="LTB60" s="161"/>
      <c r="LTC60" s="161"/>
      <c r="LTD60" s="161"/>
      <c r="LTE60" s="161"/>
      <c r="LTF60" s="161"/>
      <c r="LTG60" s="161"/>
      <c r="LTH60" s="161"/>
      <c r="LTI60" s="161"/>
      <c r="LTJ60" s="161"/>
      <c r="LTK60" s="161"/>
      <c r="LTL60" s="161"/>
      <c r="LTM60" s="161"/>
      <c r="LTN60" s="161"/>
      <c r="LTO60" s="161"/>
      <c r="LTP60" s="161"/>
      <c r="LTQ60" s="161"/>
      <c r="LTR60" s="161"/>
      <c r="LTS60" s="161"/>
      <c r="LTT60" s="161"/>
      <c r="LTU60" s="161"/>
      <c r="LTV60" s="161"/>
      <c r="LTW60" s="161"/>
      <c r="LTX60" s="161"/>
      <c r="LTY60" s="161"/>
      <c r="LTZ60" s="161"/>
      <c r="LUA60" s="161"/>
      <c r="LUB60" s="161"/>
      <c r="LUC60" s="161"/>
      <c r="LUD60" s="161"/>
      <c r="LUE60" s="161"/>
      <c r="LUF60" s="161"/>
      <c r="LUG60" s="161"/>
      <c r="LUH60" s="161"/>
      <c r="LUI60" s="161"/>
      <c r="LUJ60" s="161"/>
      <c r="LUK60" s="161"/>
      <c r="LUL60" s="161"/>
      <c r="LUM60" s="161"/>
      <c r="LUN60" s="161"/>
      <c r="LUO60" s="161"/>
      <c r="LUP60" s="161"/>
      <c r="LUQ60" s="161"/>
      <c r="LUR60" s="161"/>
      <c r="LUS60" s="161"/>
      <c r="LUT60" s="161"/>
      <c r="LUU60" s="161"/>
      <c r="LUV60" s="161"/>
      <c r="LUW60" s="161"/>
      <c r="LUX60" s="161"/>
      <c r="LUY60" s="161"/>
      <c r="LUZ60" s="161"/>
      <c r="LVA60" s="161"/>
      <c r="LVB60" s="161"/>
      <c r="LVC60" s="161"/>
      <c r="LVD60" s="161"/>
      <c r="LVE60" s="161"/>
      <c r="LVF60" s="161"/>
      <c r="LVG60" s="161"/>
      <c r="LVH60" s="161"/>
      <c r="LVI60" s="161"/>
      <c r="LVJ60" s="161"/>
      <c r="LVK60" s="161"/>
      <c r="LVL60" s="161"/>
      <c r="LVM60" s="161"/>
      <c r="LVN60" s="161"/>
      <c r="LVO60" s="161"/>
      <c r="LVP60" s="161"/>
      <c r="LVQ60" s="161"/>
      <c r="LVR60" s="161"/>
      <c r="LVS60" s="161"/>
      <c r="LVT60" s="161"/>
      <c r="LVU60" s="161"/>
      <c r="LVV60" s="161"/>
      <c r="LVW60" s="161"/>
      <c r="LVX60" s="161"/>
      <c r="LVY60" s="161"/>
      <c r="LVZ60" s="161"/>
      <c r="LWA60" s="161"/>
      <c r="LWB60" s="161"/>
      <c r="LWC60" s="161"/>
      <c r="LWD60" s="161"/>
      <c r="LWE60" s="161"/>
      <c r="LWF60" s="161"/>
      <c r="LWG60" s="161"/>
      <c r="LWH60" s="161"/>
      <c r="LWI60" s="161"/>
      <c r="LWJ60" s="161"/>
      <c r="LWK60" s="161"/>
      <c r="LWL60" s="161"/>
      <c r="LWM60" s="161"/>
      <c r="LWN60" s="161"/>
      <c r="LWO60" s="161"/>
      <c r="LWP60" s="161"/>
      <c r="LWQ60" s="161"/>
      <c r="LWR60" s="161"/>
      <c r="LWS60" s="161"/>
      <c r="LWT60" s="161"/>
      <c r="LWU60" s="161"/>
      <c r="LWV60" s="161"/>
      <c r="LWW60" s="161"/>
      <c r="LWX60" s="161"/>
      <c r="LWY60" s="161"/>
      <c r="LWZ60" s="161"/>
      <c r="LXA60" s="161"/>
      <c r="LXB60" s="161"/>
      <c r="LXC60" s="161"/>
      <c r="LXD60" s="161"/>
      <c r="LXE60" s="161"/>
      <c r="LXF60" s="161"/>
      <c r="LXG60" s="161"/>
      <c r="LXH60" s="161"/>
      <c r="LXI60" s="161"/>
      <c r="LXJ60" s="161"/>
      <c r="LXK60" s="161"/>
      <c r="LXL60" s="161"/>
      <c r="LXM60" s="161"/>
      <c r="LXN60" s="161"/>
      <c r="LXO60" s="161"/>
      <c r="LXP60" s="161"/>
      <c r="LXQ60" s="161"/>
      <c r="LXR60" s="161"/>
      <c r="LXS60" s="161"/>
      <c r="LXT60" s="161"/>
      <c r="LXU60" s="161"/>
      <c r="LXV60" s="161"/>
      <c r="LXW60" s="161"/>
      <c r="LXX60" s="161"/>
      <c r="LXY60" s="161"/>
      <c r="LXZ60" s="161"/>
      <c r="LYA60" s="161"/>
      <c r="LYB60" s="161"/>
      <c r="LYC60" s="161"/>
      <c r="LYD60" s="161"/>
      <c r="LYE60" s="161"/>
      <c r="LYF60" s="161"/>
      <c r="LYG60" s="161"/>
      <c r="LYH60" s="161"/>
      <c r="LYI60" s="161"/>
      <c r="LYJ60" s="161"/>
      <c r="LYK60" s="161"/>
      <c r="LYL60" s="161"/>
      <c r="LYM60" s="161"/>
      <c r="LYN60" s="161"/>
      <c r="LYO60" s="161"/>
      <c r="LYP60" s="161"/>
      <c r="LYQ60" s="161"/>
      <c r="LYR60" s="161"/>
      <c r="LYS60" s="161"/>
      <c r="LYT60" s="161"/>
      <c r="LYU60" s="161"/>
      <c r="LYV60" s="161"/>
      <c r="LYW60" s="161"/>
      <c r="LYX60" s="161"/>
      <c r="LYY60" s="161"/>
      <c r="LYZ60" s="161"/>
      <c r="LZA60" s="161"/>
      <c r="LZB60" s="161"/>
      <c r="LZC60" s="161"/>
      <c r="LZD60" s="161"/>
      <c r="LZE60" s="161"/>
      <c r="LZF60" s="161"/>
      <c r="LZG60" s="161"/>
      <c r="LZH60" s="161"/>
      <c r="LZI60" s="161"/>
      <c r="LZJ60" s="161"/>
      <c r="LZK60" s="161"/>
      <c r="LZL60" s="161"/>
      <c r="LZM60" s="161"/>
      <c r="LZN60" s="161"/>
      <c r="LZO60" s="161"/>
      <c r="LZP60" s="161"/>
      <c r="LZQ60" s="161"/>
      <c r="LZR60" s="161"/>
      <c r="LZS60" s="161"/>
      <c r="LZT60" s="161"/>
      <c r="LZU60" s="161"/>
      <c r="LZV60" s="161"/>
      <c r="LZW60" s="161"/>
      <c r="LZX60" s="161"/>
      <c r="LZY60" s="161"/>
      <c r="LZZ60" s="161"/>
      <c r="MAA60" s="161"/>
      <c r="MAB60" s="161"/>
      <c r="MAC60" s="161"/>
      <c r="MAD60" s="161"/>
      <c r="MAE60" s="161"/>
      <c r="MAF60" s="161"/>
      <c r="MAG60" s="161"/>
      <c r="MAH60" s="161"/>
      <c r="MAI60" s="161"/>
      <c r="MAJ60" s="161"/>
      <c r="MAK60" s="161"/>
      <c r="MAL60" s="161"/>
      <c r="MAM60" s="161"/>
      <c r="MAN60" s="161"/>
      <c r="MAO60" s="161"/>
      <c r="MAP60" s="161"/>
      <c r="MAQ60" s="161"/>
      <c r="MAR60" s="161"/>
      <c r="MAS60" s="161"/>
      <c r="MAT60" s="161"/>
      <c r="MAU60" s="161"/>
      <c r="MAV60" s="161"/>
      <c r="MAW60" s="161"/>
      <c r="MAX60" s="161"/>
      <c r="MAY60" s="161"/>
      <c r="MAZ60" s="161"/>
      <c r="MBA60" s="161"/>
      <c r="MBB60" s="161"/>
      <c r="MBC60" s="161"/>
      <c r="MBD60" s="161"/>
      <c r="MBE60" s="161"/>
      <c r="MBF60" s="161"/>
      <c r="MBG60" s="161"/>
      <c r="MBH60" s="161"/>
      <c r="MBI60" s="161"/>
      <c r="MBJ60" s="161"/>
      <c r="MBK60" s="161"/>
      <c r="MBL60" s="161"/>
      <c r="MBM60" s="161"/>
      <c r="MBN60" s="161"/>
      <c r="MBO60" s="161"/>
      <c r="MBP60" s="161"/>
      <c r="MBQ60" s="161"/>
      <c r="MBR60" s="161"/>
      <c r="MBS60" s="161"/>
      <c r="MBT60" s="161"/>
      <c r="MBU60" s="161"/>
      <c r="MBV60" s="161"/>
      <c r="MBW60" s="161"/>
      <c r="MBX60" s="161"/>
      <c r="MBY60" s="161"/>
      <c r="MBZ60" s="161"/>
      <c r="MCA60" s="161"/>
      <c r="MCB60" s="161"/>
      <c r="MCC60" s="161"/>
      <c r="MCD60" s="161"/>
      <c r="MCE60" s="161"/>
      <c r="MCF60" s="161"/>
      <c r="MCG60" s="161"/>
      <c r="MCH60" s="161"/>
      <c r="MCI60" s="161"/>
      <c r="MCJ60" s="161"/>
      <c r="MCK60" s="161"/>
      <c r="MCL60" s="161"/>
      <c r="MCM60" s="161"/>
      <c r="MCN60" s="161"/>
      <c r="MCO60" s="161"/>
      <c r="MCP60" s="161"/>
      <c r="MCQ60" s="161"/>
      <c r="MCR60" s="161"/>
      <c r="MCS60" s="161"/>
      <c r="MCT60" s="161"/>
      <c r="MCU60" s="161"/>
      <c r="MCV60" s="161"/>
      <c r="MCW60" s="161"/>
      <c r="MCX60" s="161"/>
      <c r="MCY60" s="161"/>
      <c r="MCZ60" s="161"/>
      <c r="MDA60" s="161"/>
      <c r="MDB60" s="161"/>
      <c r="MDC60" s="161"/>
      <c r="MDD60" s="161"/>
      <c r="MDE60" s="161"/>
      <c r="MDF60" s="161"/>
      <c r="MDG60" s="161"/>
      <c r="MDH60" s="161"/>
      <c r="MDI60" s="161"/>
      <c r="MDJ60" s="161"/>
      <c r="MDK60" s="161"/>
      <c r="MDL60" s="161"/>
      <c r="MDM60" s="161"/>
      <c r="MDN60" s="161"/>
      <c r="MDO60" s="161"/>
      <c r="MDP60" s="161"/>
      <c r="MDQ60" s="161"/>
      <c r="MDR60" s="161"/>
      <c r="MDS60" s="161"/>
      <c r="MDT60" s="161"/>
      <c r="MDU60" s="161"/>
      <c r="MDV60" s="161"/>
      <c r="MDW60" s="161"/>
      <c r="MDX60" s="161"/>
      <c r="MDY60" s="161"/>
      <c r="MDZ60" s="161"/>
      <c r="MEA60" s="161"/>
      <c r="MEB60" s="161"/>
      <c r="MEC60" s="161"/>
      <c r="MED60" s="161"/>
      <c r="MEE60" s="161"/>
      <c r="MEF60" s="161"/>
      <c r="MEG60" s="161"/>
      <c r="MEH60" s="161"/>
      <c r="MEI60" s="161"/>
      <c r="MEJ60" s="161"/>
      <c r="MEK60" s="161"/>
      <c r="MEL60" s="161"/>
      <c r="MEM60" s="161"/>
      <c r="MEN60" s="161"/>
      <c r="MEO60" s="161"/>
      <c r="MEP60" s="161"/>
      <c r="MEQ60" s="161"/>
      <c r="MER60" s="161"/>
      <c r="MES60" s="161"/>
      <c r="MET60" s="161"/>
      <c r="MEU60" s="161"/>
      <c r="MEV60" s="161"/>
      <c r="MEW60" s="161"/>
      <c r="MEX60" s="161"/>
      <c r="MEY60" s="161"/>
      <c r="MEZ60" s="161"/>
      <c r="MFA60" s="161"/>
      <c r="MFB60" s="161"/>
      <c r="MFC60" s="161"/>
      <c r="MFD60" s="161"/>
      <c r="MFE60" s="161"/>
      <c r="MFF60" s="161"/>
      <c r="MFG60" s="161"/>
      <c r="MFH60" s="161"/>
      <c r="MFI60" s="161"/>
      <c r="MFJ60" s="161"/>
      <c r="MFK60" s="161"/>
      <c r="MFL60" s="161"/>
      <c r="MFM60" s="161"/>
      <c r="MFN60" s="161"/>
      <c r="MFO60" s="161"/>
      <c r="MFP60" s="161"/>
      <c r="MFQ60" s="161"/>
      <c r="MFR60" s="161"/>
      <c r="MFS60" s="161"/>
      <c r="MFT60" s="161"/>
      <c r="MFU60" s="161"/>
      <c r="MFV60" s="161"/>
      <c r="MFW60" s="161"/>
      <c r="MFX60" s="161"/>
      <c r="MFY60" s="161"/>
      <c r="MFZ60" s="161"/>
      <c r="MGA60" s="161"/>
      <c r="MGB60" s="161"/>
      <c r="MGC60" s="161"/>
      <c r="MGD60" s="161"/>
      <c r="MGE60" s="161"/>
      <c r="MGF60" s="161"/>
      <c r="MGG60" s="161"/>
      <c r="MGH60" s="161"/>
      <c r="MGI60" s="161"/>
      <c r="MGJ60" s="161"/>
      <c r="MGK60" s="161"/>
      <c r="MGL60" s="161"/>
      <c r="MGM60" s="161"/>
      <c r="MGN60" s="161"/>
      <c r="MGO60" s="161"/>
      <c r="MGP60" s="161"/>
      <c r="MGQ60" s="161"/>
      <c r="MGR60" s="161"/>
      <c r="MGS60" s="161"/>
      <c r="MGT60" s="161"/>
      <c r="MGU60" s="161"/>
      <c r="MGV60" s="161"/>
      <c r="MGW60" s="161"/>
      <c r="MGX60" s="161"/>
      <c r="MGY60" s="161"/>
      <c r="MGZ60" s="161"/>
      <c r="MHA60" s="161"/>
      <c r="MHB60" s="161"/>
      <c r="MHC60" s="161"/>
      <c r="MHD60" s="161"/>
      <c r="MHE60" s="161"/>
      <c r="MHF60" s="161"/>
      <c r="MHG60" s="161"/>
      <c r="MHH60" s="161"/>
      <c r="MHI60" s="161"/>
      <c r="MHJ60" s="161"/>
      <c r="MHK60" s="161"/>
      <c r="MHL60" s="161"/>
      <c r="MHM60" s="161"/>
      <c r="MHN60" s="161"/>
      <c r="MHO60" s="161"/>
      <c r="MHP60" s="161"/>
      <c r="MHQ60" s="161"/>
      <c r="MHR60" s="161"/>
      <c r="MHS60" s="161"/>
      <c r="MHT60" s="161"/>
      <c r="MHU60" s="161"/>
      <c r="MHV60" s="161"/>
      <c r="MHW60" s="161"/>
      <c r="MHX60" s="161"/>
      <c r="MHY60" s="161"/>
      <c r="MHZ60" s="161"/>
      <c r="MIA60" s="161"/>
      <c r="MIB60" s="161"/>
      <c r="MIC60" s="161"/>
      <c r="MID60" s="161"/>
      <c r="MIE60" s="161"/>
      <c r="MIF60" s="161"/>
      <c r="MIG60" s="161"/>
      <c r="MIH60" s="161"/>
      <c r="MII60" s="161"/>
      <c r="MIJ60" s="161"/>
      <c r="MIK60" s="161"/>
      <c r="MIL60" s="161"/>
      <c r="MIM60" s="161"/>
      <c r="MIN60" s="161"/>
      <c r="MIO60" s="161"/>
      <c r="MIP60" s="161"/>
      <c r="MIQ60" s="161"/>
      <c r="MIR60" s="161"/>
      <c r="MIS60" s="161"/>
      <c r="MIT60" s="161"/>
      <c r="MIU60" s="161"/>
      <c r="MIV60" s="161"/>
      <c r="MIW60" s="161"/>
      <c r="MIX60" s="161"/>
      <c r="MIY60" s="161"/>
      <c r="MIZ60" s="161"/>
      <c r="MJA60" s="161"/>
      <c r="MJB60" s="161"/>
      <c r="MJC60" s="161"/>
      <c r="MJD60" s="161"/>
      <c r="MJE60" s="161"/>
      <c r="MJF60" s="161"/>
      <c r="MJG60" s="161"/>
      <c r="MJH60" s="161"/>
      <c r="MJI60" s="161"/>
      <c r="MJJ60" s="161"/>
      <c r="MJK60" s="161"/>
      <c r="MJL60" s="161"/>
      <c r="MJM60" s="161"/>
      <c r="MJN60" s="161"/>
      <c r="MJO60" s="161"/>
      <c r="MJP60" s="161"/>
      <c r="MJQ60" s="161"/>
      <c r="MJR60" s="161"/>
      <c r="MJS60" s="161"/>
      <c r="MJT60" s="161"/>
      <c r="MJU60" s="161"/>
      <c r="MJV60" s="161"/>
      <c r="MJW60" s="161"/>
      <c r="MJX60" s="161"/>
      <c r="MJY60" s="161"/>
      <c r="MJZ60" s="161"/>
      <c r="MKA60" s="161"/>
      <c r="MKB60" s="161"/>
      <c r="MKC60" s="161"/>
      <c r="MKD60" s="161"/>
      <c r="MKE60" s="161"/>
      <c r="MKF60" s="161"/>
      <c r="MKG60" s="161"/>
      <c r="MKH60" s="161"/>
      <c r="MKI60" s="161"/>
      <c r="MKJ60" s="161"/>
      <c r="MKK60" s="161"/>
      <c r="MKL60" s="161"/>
      <c r="MKM60" s="161"/>
      <c r="MKN60" s="161"/>
      <c r="MKO60" s="161"/>
      <c r="MKP60" s="161"/>
      <c r="MKQ60" s="161"/>
      <c r="MKR60" s="161"/>
      <c r="MKS60" s="161"/>
      <c r="MKT60" s="161"/>
      <c r="MKU60" s="161"/>
      <c r="MKV60" s="161"/>
      <c r="MKW60" s="161"/>
      <c r="MKX60" s="161"/>
      <c r="MKY60" s="161"/>
      <c r="MKZ60" s="161"/>
      <c r="MLA60" s="161"/>
      <c r="MLB60" s="161"/>
      <c r="MLC60" s="161"/>
      <c r="MLD60" s="161"/>
      <c r="MLE60" s="161"/>
      <c r="MLF60" s="161"/>
      <c r="MLG60" s="161"/>
      <c r="MLH60" s="161"/>
      <c r="MLI60" s="161"/>
      <c r="MLJ60" s="161"/>
      <c r="MLK60" s="161"/>
      <c r="MLL60" s="161"/>
      <c r="MLM60" s="161"/>
      <c r="MLN60" s="161"/>
      <c r="MLO60" s="161"/>
      <c r="MLP60" s="161"/>
      <c r="MLQ60" s="161"/>
      <c r="MLR60" s="161"/>
      <c r="MLS60" s="161"/>
      <c r="MLT60" s="161"/>
      <c r="MLU60" s="161"/>
      <c r="MLV60" s="161"/>
      <c r="MLW60" s="161"/>
      <c r="MLX60" s="161"/>
      <c r="MLY60" s="161"/>
      <c r="MLZ60" s="161"/>
      <c r="MMA60" s="161"/>
      <c r="MMB60" s="161"/>
      <c r="MMC60" s="161"/>
      <c r="MMD60" s="161"/>
      <c r="MME60" s="161"/>
      <c r="MMF60" s="161"/>
      <c r="MMG60" s="161"/>
      <c r="MMH60" s="161"/>
      <c r="MMI60" s="161"/>
      <c r="MMJ60" s="161"/>
      <c r="MMK60" s="161"/>
      <c r="MML60" s="161"/>
      <c r="MMM60" s="161"/>
      <c r="MMN60" s="161"/>
      <c r="MMO60" s="161"/>
      <c r="MMP60" s="161"/>
      <c r="MMQ60" s="161"/>
      <c r="MMR60" s="161"/>
      <c r="MMS60" s="161"/>
      <c r="MMT60" s="161"/>
      <c r="MMU60" s="161"/>
      <c r="MMV60" s="161"/>
      <c r="MMW60" s="161"/>
      <c r="MMX60" s="161"/>
      <c r="MMY60" s="161"/>
      <c r="MMZ60" s="161"/>
      <c r="MNA60" s="161"/>
      <c r="MNB60" s="161"/>
      <c r="MNC60" s="161"/>
      <c r="MND60" s="161"/>
      <c r="MNE60" s="161"/>
      <c r="MNF60" s="161"/>
      <c r="MNG60" s="161"/>
      <c r="MNH60" s="161"/>
      <c r="MNI60" s="161"/>
      <c r="MNJ60" s="161"/>
      <c r="MNK60" s="161"/>
      <c r="MNL60" s="161"/>
      <c r="MNM60" s="161"/>
      <c r="MNN60" s="161"/>
      <c r="MNO60" s="161"/>
      <c r="MNP60" s="161"/>
      <c r="MNQ60" s="161"/>
      <c r="MNR60" s="161"/>
      <c r="MNS60" s="161"/>
      <c r="MNT60" s="161"/>
      <c r="MNU60" s="161"/>
      <c r="MNV60" s="161"/>
      <c r="MNW60" s="161"/>
      <c r="MNX60" s="161"/>
      <c r="MNY60" s="161"/>
      <c r="MNZ60" s="161"/>
      <c r="MOA60" s="161"/>
      <c r="MOB60" s="161"/>
      <c r="MOC60" s="161"/>
      <c r="MOD60" s="161"/>
      <c r="MOE60" s="161"/>
      <c r="MOF60" s="161"/>
      <c r="MOG60" s="161"/>
      <c r="MOH60" s="161"/>
      <c r="MOI60" s="161"/>
      <c r="MOJ60" s="161"/>
      <c r="MOK60" s="161"/>
      <c r="MOL60" s="161"/>
      <c r="MOM60" s="161"/>
      <c r="MON60" s="161"/>
      <c r="MOO60" s="161"/>
      <c r="MOP60" s="161"/>
      <c r="MOQ60" s="161"/>
      <c r="MOR60" s="161"/>
      <c r="MOS60" s="161"/>
      <c r="MOT60" s="161"/>
      <c r="MOU60" s="161"/>
      <c r="MOV60" s="161"/>
      <c r="MOW60" s="161"/>
      <c r="MOX60" s="161"/>
      <c r="MOY60" s="161"/>
      <c r="MOZ60" s="161"/>
      <c r="MPA60" s="161"/>
      <c r="MPB60" s="161"/>
      <c r="MPC60" s="161"/>
      <c r="MPD60" s="161"/>
      <c r="MPE60" s="161"/>
      <c r="MPF60" s="161"/>
      <c r="MPG60" s="161"/>
      <c r="MPH60" s="161"/>
      <c r="MPI60" s="161"/>
      <c r="MPJ60" s="161"/>
      <c r="MPK60" s="161"/>
      <c r="MPL60" s="161"/>
      <c r="MPM60" s="161"/>
      <c r="MPN60" s="161"/>
      <c r="MPO60" s="161"/>
      <c r="MPP60" s="161"/>
      <c r="MPQ60" s="161"/>
      <c r="MPR60" s="161"/>
      <c r="MPS60" s="161"/>
      <c r="MPT60" s="161"/>
      <c r="MPU60" s="161"/>
      <c r="MPV60" s="161"/>
      <c r="MPW60" s="161"/>
      <c r="MPX60" s="161"/>
      <c r="MPY60" s="161"/>
      <c r="MPZ60" s="161"/>
      <c r="MQA60" s="161"/>
      <c r="MQB60" s="161"/>
      <c r="MQC60" s="161"/>
      <c r="MQD60" s="161"/>
      <c r="MQE60" s="161"/>
      <c r="MQF60" s="161"/>
      <c r="MQG60" s="161"/>
      <c r="MQH60" s="161"/>
      <c r="MQI60" s="161"/>
      <c r="MQJ60" s="161"/>
      <c r="MQK60" s="161"/>
      <c r="MQL60" s="161"/>
      <c r="MQM60" s="161"/>
      <c r="MQN60" s="161"/>
      <c r="MQO60" s="161"/>
      <c r="MQP60" s="161"/>
      <c r="MQQ60" s="161"/>
      <c r="MQR60" s="161"/>
      <c r="MQS60" s="161"/>
      <c r="MQT60" s="161"/>
      <c r="MQU60" s="161"/>
      <c r="MQV60" s="161"/>
      <c r="MQW60" s="161"/>
      <c r="MQX60" s="161"/>
      <c r="MQY60" s="161"/>
      <c r="MQZ60" s="161"/>
      <c r="MRA60" s="161"/>
      <c r="MRB60" s="161"/>
      <c r="MRC60" s="161"/>
      <c r="MRD60" s="161"/>
      <c r="MRE60" s="161"/>
      <c r="MRF60" s="161"/>
      <c r="MRG60" s="161"/>
      <c r="MRH60" s="161"/>
      <c r="MRI60" s="161"/>
      <c r="MRJ60" s="161"/>
      <c r="MRK60" s="161"/>
      <c r="MRL60" s="161"/>
      <c r="MRM60" s="161"/>
      <c r="MRN60" s="161"/>
      <c r="MRO60" s="161"/>
      <c r="MRP60" s="161"/>
      <c r="MRQ60" s="161"/>
      <c r="MRR60" s="161"/>
      <c r="MRS60" s="161"/>
      <c r="MRT60" s="161"/>
      <c r="MRU60" s="161"/>
      <c r="MRV60" s="161"/>
      <c r="MRW60" s="161"/>
      <c r="MRX60" s="161"/>
      <c r="MRY60" s="161"/>
      <c r="MRZ60" s="161"/>
      <c r="MSA60" s="161"/>
      <c r="MSB60" s="161"/>
      <c r="MSC60" s="161"/>
      <c r="MSD60" s="161"/>
      <c r="MSE60" s="161"/>
      <c r="MSF60" s="161"/>
      <c r="MSG60" s="161"/>
      <c r="MSH60" s="161"/>
      <c r="MSI60" s="161"/>
      <c r="MSJ60" s="161"/>
      <c r="MSK60" s="161"/>
      <c r="MSL60" s="161"/>
      <c r="MSM60" s="161"/>
      <c r="MSN60" s="161"/>
      <c r="MSO60" s="161"/>
      <c r="MSP60" s="161"/>
      <c r="MSQ60" s="161"/>
      <c r="MSR60" s="161"/>
      <c r="MSS60" s="161"/>
      <c r="MST60" s="161"/>
      <c r="MSU60" s="161"/>
      <c r="MSV60" s="161"/>
      <c r="MSW60" s="161"/>
      <c r="MSX60" s="161"/>
      <c r="MSY60" s="161"/>
      <c r="MSZ60" s="161"/>
      <c r="MTA60" s="161"/>
      <c r="MTB60" s="161"/>
      <c r="MTC60" s="161"/>
      <c r="MTD60" s="161"/>
      <c r="MTE60" s="161"/>
      <c r="MTF60" s="161"/>
      <c r="MTG60" s="161"/>
      <c r="MTH60" s="161"/>
      <c r="MTI60" s="161"/>
      <c r="MTJ60" s="161"/>
      <c r="MTK60" s="161"/>
      <c r="MTL60" s="161"/>
      <c r="MTM60" s="161"/>
      <c r="MTN60" s="161"/>
      <c r="MTO60" s="161"/>
      <c r="MTP60" s="161"/>
      <c r="MTQ60" s="161"/>
      <c r="MTR60" s="161"/>
      <c r="MTS60" s="161"/>
      <c r="MTT60" s="161"/>
      <c r="MTU60" s="161"/>
      <c r="MTV60" s="161"/>
      <c r="MTW60" s="161"/>
      <c r="MTX60" s="161"/>
      <c r="MTY60" s="161"/>
      <c r="MTZ60" s="161"/>
      <c r="MUA60" s="161"/>
      <c r="MUB60" s="161"/>
      <c r="MUC60" s="161"/>
      <c r="MUD60" s="161"/>
      <c r="MUE60" s="161"/>
      <c r="MUF60" s="161"/>
      <c r="MUG60" s="161"/>
      <c r="MUH60" s="161"/>
      <c r="MUI60" s="161"/>
      <c r="MUJ60" s="161"/>
      <c r="MUK60" s="161"/>
      <c r="MUL60" s="161"/>
      <c r="MUM60" s="161"/>
      <c r="MUN60" s="161"/>
      <c r="MUO60" s="161"/>
      <c r="MUP60" s="161"/>
      <c r="MUQ60" s="161"/>
      <c r="MUR60" s="161"/>
      <c r="MUS60" s="161"/>
      <c r="MUT60" s="161"/>
      <c r="MUU60" s="161"/>
      <c r="MUV60" s="161"/>
      <c r="MUW60" s="161"/>
      <c r="MUX60" s="161"/>
      <c r="MUY60" s="161"/>
      <c r="MUZ60" s="161"/>
      <c r="MVA60" s="161"/>
      <c r="MVB60" s="161"/>
      <c r="MVC60" s="161"/>
      <c r="MVD60" s="161"/>
      <c r="MVE60" s="161"/>
      <c r="MVF60" s="161"/>
      <c r="MVG60" s="161"/>
      <c r="MVH60" s="161"/>
      <c r="MVI60" s="161"/>
      <c r="MVJ60" s="161"/>
      <c r="MVK60" s="161"/>
      <c r="MVL60" s="161"/>
      <c r="MVM60" s="161"/>
      <c r="MVN60" s="161"/>
      <c r="MVO60" s="161"/>
      <c r="MVP60" s="161"/>
      <c r="MVQ60" s="161"/>
      <c r="MVR60" s="161"/>
      <c r="MVS60" s="161"/>
      <c r="MVT60" s="161"/>
      <c r="MVU60" s="161"/>
      <c r="MVV60" s="161"/>
      <c r="MVW60" s="161"/>
      <c r="MVX60" s="161"/>
      <c r="MVY60" s="161"/>
      <c r="MVZ60" s="161"/>
      <c r="MWA60" s="161"/>
      <c r="MWB60" s="161"/>
      <c r="MWC60" s="161"/>
      <c r="MWD60" s="161"/>
      <c r="MWE60" s="161"/>
      <c r="MWF60" s="161"/>
      <c r="MWG60" s="161"/>
      <c r="MWH60" s="161"/>
      <c r="MWI60" s="161"/>
      <c r="MWJ60" s="161"/>
      <c r="MWK60" s="161"/>
      <c r="MWL60" s="161"/>
      <c r="MWM60" s="161"/>
      <c r="MWN60" s="161"/>
      <c r="MWO60" s="161"/>
      <c r="MWP60" s="161"/>
      <c r="MWQ60" s="161"/>
      <c r="MWR60" s="161"/>
      <c r="MWS60" s="161"/>
      <c r="MWT60" s="161"/>
      <c r="MWU60" s="161"/>
      <c r="MWV60" s="161"/>
      <c r="MWW60" s="161"/>
      <c r="MWX60" s="161"/>
      <c r="MWY60" s="161"/>
      <c r="MWZ60" s="161"/>
      <c r="MXA60" s="161"/>
      <c r="MXB60" s="161"/>
      <c r="MXC60" s="161"/>
      <c r="MXD60" s="161"/>
      <c r="MXE60" s="161"/>
      <c r="MXF60" s="161"/>
      <c r="MXG60" s="161"/>
      <c r="MXH60" s="161"/>
      <c r="MXI60" s="161"/>
      <c r="MXJ60" s="161"/>
      <c r="MXK60" s="161"/>
      <c r="MXL60" s="161"/>
      <c r="MXM60" s="161"/>
      <c r="MXN60" s="161"/>
      <c r="MXO60" s="161"/>
      <c r="MXP60" s="161"/>
      <c r="MXQ60" s="161"/>
      <c r="MXR60" s="161"/>
      <c r="MXS60" s="161"/>
      <c r="MXT60" s="161"/>
      <c r="MXU60" s="161"/>
      <c r="MXV60" s="161"/>
      <c r="MXW60" s="161"/>
      <c r="MXX60" s="161"/>
      <c r="MXY60" s="161"/>
      <c r="MXZ60" s="161"/>
      <c r="MYA60" s="161"/>
      <c r="MYB60" s="161"/>
      <c r="MYC60" s="161"/>
      <c r="MYD60" s="161"/>
      <c r="MYE60" s="161"/>
      <c r="MYF60" s="161"/>
      <c r="MYG60" s="161"/>
      <c r="MYH60" s="161"/>
      <c r="MYI60" s="161"/>
      <c r="MYJ60" s="161"/>
      <c r="MYK60" s="161"/>
      <c r="MYL60" s="161"/>
      <c r="MYM60" s="161"/>
      <c r="MYN60" s="161"/>
      <c r="MYO60" s="161"/>
      <c r="MYP60" s="161"/>
      <c r="MYQ60" s="161"/>
      <c r="MYR60" s="161"/>
      <c r="MYS60" s="161"/>
      <c r="MYT60" s="161"/>
      <c r="MYU60" s="161"/>
      <c r="MYV60" s="161"/>
      <c r="MYW60" s="161"/>
      <c r="MYX60" s="161"/>
      <c r="MYY60" s="161"/>
      <c r="MYZ60" s="161"/>
      <c r="MZA60" s="161"/>
      <c r="MZB60" s="161"/>
      <c r="MZC60" s="161"/>
      <c r="MZD60" s="161"/>
      <c r="MZE60" s="161"/>
      <c r="MZF60" s="161"/>
      <c r="MZG60" s="161"/>
      <c r="MZH60" s="161"/>
      <c r="MZI60" s="161"/>
      <c r="MZJ60" s="161"/>
      <c r="MZK60" s="161"/>
      <c r="MZL60" s="161"/>
      <c r="MZM60" s="161"/>
      <c r="MZN60" s="161"/>
      <c r="MZO60" s="161"/>
      <c r="MZP60" s="161"/>
      <c r="MZQ60" s="161"/>
      <c r="MZR60" s="161"/>
      <c r="MZS60" s="161"/>
      <c r="MZT60" s="161"/>
      <c r="MZU60" s="161"/>
      <c r="MZV60" s="161"/>
      <c r="MZW60" s="161"/>
      <c r="MZX60" s="161"/>
      <c r="MZY60" s="161"/>
      <c r="MZZ60" s="161"/>
      <c r="NAA60" s="161"/>
      <c r="NAB60" s="161"/>
      <c r="NAC60" s="161"/>
      <c r="NAD60" s="161"/>
      <c r="NAE60" s="161"/>
      <c r="NAF60" s="161"/>
      <c r="NAG60" s="161"/>
      <c r="NAH60" s="161"/>
      <c r="NAI60" s="161"/>
      <c r="NAJ60" s="161"/>
      <c r="NAK60" s="161"/>
      <c r="NAL60" s="161"/>
      <c r="NAM60" s="161"/>
      <c r="NAN60" s="161"/>
      <c r="NAO60" s="161"/>
      <c r="NAP60" s="161"/>
      <c r="NAQ60" s="161"/>
      <c r="NAR60" s="161"/>
      <c r="NAS60" s="161"/>
      <c r="NAT60" s="161"/>
      <c r="NAU60" s="161"/>
      <c r="NAV60" s="161"/>
      <c r="NAW60" s="161"/>
      <c r="NAX60" s="161"/>
      <c r="NAY60" s="161"/>
      <c r="NAZ60" s="161"/>
      <c r="NBA60" s="161"/>
      <c r="NBB60" s="161"/>
      <c r="NBC60" s="161"/>
      <c r="NBD60" s="161"/>
      <c r="NBE60" s="161"/>
      <c r="NBF60" s="161"/>
      <c r="NBG60" s="161"/>
      <c r="NBH60" s="161"/>
      <c r="NBI60" s="161"/>
      <c r="NBJ60" s="161"/>
      <c r="NBK60" s="161"/>
      <c r="NBL60" s="161"/>
      <c r="NBM60" s="161"/>
      <c r="NBN60" s="161"/>
      <c r="NBO60" s="161"/>
      <c r="NBP60" s="161"/>
      <c r="NBQ60" s="161"/>
      <c r="NBR60" s="161"/>
      <c r="NBS60" s="161"/>
      <c r="NBT60" s="161"/>
      <c r="NBU60" s="161"/>
      <c r="NBV60" s="161"/>
      <c r="NBW60" s="161"/>
      <c r="NBX60" s="161"/>
      <c r="NBY60" s="161"/>
      <c r="NBZ60" s="161"/>
      <c r="NCA60" s="161"/>
      <c r="NCB60" s="161"/>
      <c r="NCC60" s="161"/>
      <c r="NCD60" s="161"/>
      <c r="NCE60" s="161"/>
      <c r="NCF60" s="161"/>
      <c r="NCG60" s="161"/>
      <c r="NCH60" s="161"/>
      <c r="NCI60" s="161"/>
      <c r="NCJ60" s="161"/>
      <c r="NCK60" s="161"/>
      <c r="NCL60" s="161"/>
      <c r="NCM60" s="161"/>
      <c r="NCN60" s="161"/>
      <c r="NCO60" s="161"/>
      <c r="NCP60" s="161"/>
      <c r="NCQ60" s="161"/>
      <c r="NCR60" s="161"/>
      <c r="NCS60" s="161"/>
      <c r="NCT60" s="161"/>
      <c r="NCU60" s="161"/>
      <c r="NCV60" s="161"/>
      <c r="NCW60" s="161"/>
      <c r="NCX60" s="161"/>
      <c r="NCY60" s="161"/>
      <c r="NCZ60" s="161"/>
      <c r="NDA60" s="161"/>
      <c r="NDB60" s="161"/>
      <c r="NDC60" s="161"/>
      <c r="NDD60" s="161"/>
      <c r="NDE60" s="161"/>
      <c r="NDF60" s="161"/>
      <c r="NDG60" s="161"/>
      <c r="NDH60" s="161"/>
      <c r="NDI60" s="161"/>
      <c r="NDJ60" s="161"/>
      <c r="NDK60" s="161"/>
      <c r="NDL60" s="161"/>
      <c r="NDM60" s="161"/>
      <c r="NDN60" s="161"/>
      <c r="NDO60" s="161"/>
      <c r="NDP60" s="161"/>
      <c r="NDQ60" s="161"/>
      <c r="NDR60" s="161"/>
      <c r="NDS60" s="161"/>
      <c r="NDT60" s="161"/>
      <c r="NDU60" s="161"/>
      <c r="NDV60" s="161"/>
      <c r="NDW60" s="161"/>
      <c r="NDX60" s="161"/>
      <c r="NDY60" s="161"/>
      <c r="NDZ60" s="161"/>
      <c r="NEA60" s="161"/>
      <c r="NEB60" s="161"/>
      <c r="NEC60" s="161"/>
      <c r="NED60" s="161"/>
      <c r="NEE60" s="161"/>
      <c r="NEF60" s="161"/>
      <c r="NEG60" s="161"/>
      <c r="NEH60" s="161"/>
      <c r="NEI60" s="161"/>
      <c r="NEJ60" s="161"/>
      <c r="NEK60" s="161"/>
      <c r="NEL60" s="161"/>
      <c r="NEM60" s="161"/>
      <c r="NEN60" s="161"/>
      <c r="NEO60" s="161"/>
      <c r="NEP60" s="161"/>
      <c r="NEQ60" s="161"/>
      <c r="NER60" s="161"/>
      <c r="NES60" s="161"/>
      <c r="NET60" s="161"/>
      <c r="NEU60" s="161"/>
      <c r="NEV60" s="161"/>
      <c r="NEW60" s="161"/>
      <c r="NEX60" s="161"/>
      <c r="NEY60" s="161"/>
      <c r="NEZ60" s="161"/>
      <c r="NFA60" s="161"/>
      <c r="NFB60" s="161"/>
      <c r="NFC60" s="161"/>
      <c r="NFD60" s="161"/>
      <c r="NFE60" s="161"/>
      <c r="NFF60" s="161"/>
      <c r="NFG60" s="161"/>
      <c r="NFH60" s="161"/>
      <c r="NFI60" s="161"/>
      <c r="NFJ60" s="161"/>
      <c r="NFK60" s="161"/>
      <c r="NFL60" s="161"/>
      <c r="NFM60" s="161"/>
      <c r="NFN60" s="161"/>
      <c r="NFO60" s="161"/>
      <c r="NFP60" s="161"/>
      <c r="NFQ60" s="161"/>
      <c r="NFR60" s="161"/>
      <c r="NFS60" s="161"/>
      <c r="NFT60" s="161"/>
      <c r="NFU60" s="161"/>
      <c r="NFV60" s="161"/>
      <c r="NFW60" s="161"/>
      <c r="NFX60" s="161"/>
      <c r="NFY60" s="161"/>
      <c r="NFZ60" s="161"/>
      <c r="NGA60" s="161"/>
      <c r="NGB60" s="161"/>
      <c r="NGC60" s="161"/>
      <c r="NGD60" s="161"/>
      <c r="NGE60" s="161"/>
      <c r="NGF60" s="161"/>
      <c r="NGG60" s="161"/>
      <c r="NGH60" s="161"/>
      <c r="NGI60" s="161"/>
      <c r="NGJ60" s="161"/>
      <c r="NGK60" s="161"/>
      <c r="NGL60" s="161"/>
      <c r="NGM60" s="161"/>
      <c r="NGN60" s="161"/>
      <c r="NGO60" s="161"/>
      <c r="NGP60" s="161"/>
      <c r="NGQ60" s="161"/>
      <c r="NGR60" s="161"/>
      <c r="NGS60" s="161"/>
      <c r="NGT60" s="161"/>
      <c r="NGU60" s="161"/>
      <c r="NGV60" s="161"/>
      <c r="NGW60" s="161"/>
      <c r="NGX60" s="161"/>
      <c r="NGY60" s="161"/>
      <c r="NGZ60" s="161"/>
      <c r="NHA60" s="161"/>
      <c r="NHB60" s="161"/>
      <c r="NHC60" s="161"/>
      <c r="NHD60" s="161"/>
      <c r="NHE60" s="161"/>
      <c r="NHF60" s="161"/>
      <c r="NHG60" s="161"/>
      <c r="NHH60" s="161"/>
      <c r="NHI60" s="161"/>
      <c r="NHJ60" s="161"/>
      <c r="NHK60" s="161"/>
      <c r="NHL60" s="161"/>
      <c r="NHM60" s="161"/>
      <c r="NHN60" s="161"/>
      <c r="NHO60" s="161"/>
      <c r="NHP60" s="161"/>
      <c r="NHQ60" s="161"/>
      <c r="NHR60" s="161"/>
      <c r="NHS60" s="161"/>
      <c r="NHT60" s="161"/>
      <c r="NHU60" s="161"/>
      <c r="NHV60" s="161"/>
      <c r="NHW60" s="161"/>
      <c r="NHX60" s="161"/>
      <c r="NHY60" s="161"/>
      <c r="NHZ60" s="161"/>
      <c r="NIA60" s="161"/>
      <c r="NIB60" s="161"/>
      <c r="NIC60" s="161"/>
      <c r="NID60" s="161"/>
      <c r="NIE60" s="161"/>
      <c r="NIF60" s="161"/>
      <c r="NIG60" s="161"/>
      <c r="NIH60" s="161"/>
      <c r="NII60" s="161"/>
      <c r="NIJ60" s="161"/>
      <c r="NIK60" s="161"/>
      <c r="NIL60" s="161"/>
      <c r="NIM60" s="161"/>
      <c r="NIN60" s="161"/>
      <c r="NIO60" s="161"/>
      <c r="NIP60" s="161"/>
      <c r="NIQ60" s="161"/>
      <c r="NIR60" s="161"/>
      <c r="NIS60" s="161"/>
      <c r="NIT60" s="161"/>
      <c r="NIU60" s="161"/>
      <c r="NIV60" s="161"/>
      <c r="NIW60" s="161"/>
      <c r="NIX60" s="161"/>
      <c r="NIY60" s="161"/>
      <c r="NIZ60" s="161"/>
      <c r="NJA60" s="161"/>
      <c r="NJB60" s="161"/>
      <c r="NJC60" s="161"/>
      <c r="NJD60" s="161"/>
      <c r="NJE60" s="161"/>
      <c r="NJF60" s="161"/>
      <c r="NJG60" s="161"/>
      <c r="NJH60" s="161"/>
      <c r="NJI60" s="161"/>
      <c r="NJJ60" s="161"/>
      <c r="NJK60" s="161"/>
      <c r="NJL60" s="161"/>
      <c r="NJM60" s="161"/>
      <c r="NJN60" s="161"/>
      <c r="NJO60" s="161"/>
      <c r="NJP60" s="161"/>
      <c r="NJQ60" s="161"/>
      <c r="NJR60" s="161"/>
      <c r="NJS60" s="161"/>
      <c r="NJT60" s="161"/>
      <c r="NJU60" s="161"/>
      <c r="NJV60" s="161"/>
      <c r="NJW60" s="161"/>
      <c r="NJX60" s="161"/>
      <c r="NJY60" s="161"/>
      <c r="NJZ60" s="161"/>
      <c r="NKA60" s="161"/>
      <c r="NKB60" s="161"/>
      <c r="NKC60" s="161"/>
      <c r="NKD60" s="161"/>
      <c r="NKE60" s="161"/>
      <c r="NKF60" s="161"/>
      <c r="NKG60" s="161"/>
      <c r="NKH60" s="161"/>
      <c r="NKI60" s="161"/>
      <c r="NKJ60" s="161"/>
      <c r="NKK60" s="161"/>
      <c r="NKL60" s="161"/>
      <c r="NKM60" s="161"/>
      <c r="NKN60" s="161"/>
      <c r="NKO60" s="161"/>
      <c r="NKP60" s="161"/>
      <c r="NKQ60" s="161"/>
      <c r="NKR60" s="161"/>
      <c r="NKS60" s="161"/>
      <c r="NKT60" s="161"/>
      <c r="NKU60" s="161"/>
      <c r="NKV60" s="161"/>
      <c r="NKW60" s="161"/>
      <c r="NKX60" s="161"/>
      <c r="NKY60" s="161"/>
      <c r="NKZ60" s="161"/>
      <c r="NLA60" s="161"/>
      <c r="NLB60" s="161"/>
      <c r="NLC60" s="161"/>
      <c r="NLD60" s="161"/>
      <c r="NLE60" s="161"/>
      <c r="NLF60" s="161"/>
      <c r="NLG60" s="161"/>
      <c r="NLH60" s="161"/>
      <c r="NLI60" s="161"/>
      <c r="NLJ60" s="161"/>
      <c r="NLK60" s="161"/>
      <c r="NLL60" s="161"/>
      <c r="NLM60" s="161"/>
      <c r="NLN60" s="161"/>
      <c r="NLO60" s="161"/>
      <c r="NLP60" s="161"/>
      <c r="NLQ60" s="161"/>
      <c r="NLR60" s="161"/>
      <c r="NLS60" s="161"/>
      <c r="NLT60" s="161"/>
      <c r="NLU60" s="161"/>
      <c r="NLV60" s="161"/>
      <c r="NLW60" s="161"/>
      <c r="NLX60" s="161"/>
      <c r="NLY60" s="161"/>
      <c r="NLZ60" s="161"/>
      <c r="NMA60" s="161"/>
      <c r="NMB60" s="161"/>
      <c r="NMC60" s="161"/>
      <c r="NMD60" s="161"/>
      <c r="NME60" s="161"/>
      <c r="NMF60" s="161"/>
      <c r="NMG60" s="161"/>
      <c r="NMH60" s="161"/>
      <c r="NMI60" s="161"/>
      <c r="NMJ60" s="161"/>
      <c r="NMK60" s="161"/>
      <c r="NML60" s="161"/>
      <c r="NMM60" s="161"/>
      <c r="NMN60" s="161"/>
      <c r="NMO60" s="161"/>
      <c r="NMP60" s="161"/>
      <c r="NMQ60" s="161"/>
      <c r="NMR60" s="161"/>
      <c r="NMS60" s="161"/>
      <c r="NMT60" s="161"/>
      <c r="NMU60" s="161"/>
      <c r="NMV60" s="161"/>
      <c r="NMW60" s="161"/>
      <c r="NMX60" s="161"/>
      <c r="NMY60" s="161"/>
      <c r="NMZ60" s="161"/>
      <c r="NNA60" s="161"/>
      <c r="NNB60" s="161"/>
      <c r="NNC60" s="161"/>
      <c r="NND60" s="161"/>
      <c r="NNE60" s="161"/>
      <c r="NNF60" s="161"/>
      <c r="NNG60" s="161"/>
      <c r="NNH60" s="161"/>
      <c r="NNI60" s="161"/>
      <c r="NNJ60" s="161"/>
      <c r="NNK60" s="161"/>
      <c r="NNL60" s="161"/>
      <c r="NNM60" s="161"/>
      <c r="NNN60" s="161"/>
      <c r="NNO60" s="161"/>
      <c r="NNP60" s="161"/>
      <c r="NNQ60" s="161"/>
      <c r="NNR60" s="161"/>
      <c r="NNS60" s="161"/>
      <c r="NNT60" s="161"/>
      <c r="NNU60" s="161"/>
      <c r="NNV60" s="161"/>
      <c r="NNW60" s="161"/>
      <c r="NNX60" s="161"/>
      <c r="NNY60" s="161"/>
      <c r="NNZ60" s="161"/>
      <c r="NOA60" s="161"/>
      <c r="NOB60" s="161"/>
      <c r="NOC60" s="161"/>
      <c r="NOD60" s="161"/>
      <c r="NOE60" s="161"/>
      <c r="NOF60" s="161"/>
      <c r="NOG60" s="161"/>
      <c r="NOH60" s="161"/>
      <c r="NOI60" s="161"/>
      <c r="NOJ60" s="161"/>
      <c r="NOK60" s="161"/>
      <c r="NOL60" s="161"/>
      <c r="NOM60" s="161"/>
      <c r="NON60" s="161"/>
      <c r="NOO60" s="161"/>
      <c r="NOP60" s="161"/>
      <c r="NOQ60" s="161"/>
      <c r="NOR60" s="161"/>
      <c r="NOS60" s="161"/>
      <c r="NOT60" s="161"/>
      <c r="NOU60" s="161"/>
      <c r="NOV60" s="161"/>
      <c r="NOW60" s="161"/>
      <c r="NOX60" s="161"/>
      <c r="NOY60" s="161"/>
      <c r="NOZ60" s="161"/>
      <c r="NPA60" s="161"/>
      <c r="NPB60" s="161"/>
      <c r="NPC60" s="161"/>
      <c r="NPD60" s="161"/>
      <c r="NPE60" s="161"/>
      <c r="NPF60" s="161"/>
      <c r="NPG60" s="161"/>
      <c r="NPH60" s="161"/>
      <c r="NPI60" s="161"/>
      <c r="NPJ60" s="161"/>
      <c r="NPK60" s="161"/>
      <c r="NPL60" s="161"/>
      <c r="NPM60" s="161"/>
      <c r="NPN60" s="161"/>
      <c r="NPO60" s="161"/>
      <c r="NPP60" s="161"/>
      <c r="NPQ60" s="161"/>
      <c r="NPR60" s="161"/>
      <c r="NPS60" s="161"/>
      <c r="NPT60" s="161"/>
      <c r="NPU60" s="161"/>
      <c r="NPV60" s="161"/>
      <c r="NPW60" s="161"/>
      <c r="NPX60" s="161"/>
      <c r="NPY60" s="161"/>
      <c r="NPZ60" s="161"/>
      <c r="NQA60" s="161"/>
      <c r="NQB60" s="161"/>
      <c r="NQC60" s="161"/>
      <c r="NQD60" s="161"/>
      <c r="NQE60" s="161"/>
      <c r="NQF60" s="161"/>
      <c r="NQG60" s="161"/>
      <c r="NQH60" s="161"/>
      <c r="NQI60" s="161"/>
      <c r="NQJ60" s="161"/>
      <c r="NQK60" s="161"/>
      <c r="NQL60" s="161"/>
      <c r="NQM60" s="161"/>
      <c r="NQN60" s="161"/>
      <c r="NQO60" s="161"/>
      <c r="NQP60" s="161"/>
      <c r="NQQ60" s="161"/>
      <c r="NQR60" s="161"/>
      <c r="NQS60" s="161"/>
      <c r="NQT60" s="161"/>
      <c r="NQU60" s="161"/>
      <c r="NQV60" s="161"/>
      <c r="NQW60" s="161"/>
      <c r="NQX60" s="161"/>
      <c r="NQY60" s="161"/>
      <c r="NQZ60" s="161"/>
      <c r="NRA60" s="161"/>
      <c r="NRB60" s="161"/>
      <c r="NRC60" s="161"/>
      <c r="NRD60" s="161"/>
      <c r="NRE60" s="161"/>
      <c r="NRF60" s="161"/>
      <c r="NRG60" s="161"/>
      <c r="NRH60" s="161"/>
      <c r="NRI60" s="161"/>
      <c r="NRJ60" s="161"/>
      <c r="NRK60" s="161"/>
      <c r="NRL60" s="161"/>
      <c r="NRM60" s="161"/>
      <c r="NRN60" s="161"/>
      <c r="NRO60" s="161"/>
      <c r="NRP60" s="161"/>
      <c r="NRQ60" s="161"/>
      <c r="NRR60" s="161"/>
      <c r="NRS60" s="161"/>
      <c r="NRT60" s="161"/>
      <c r="NRU60" s="161"/>
      <c r="NRV60" s="161"/>
      <c r="NRW60" s="161"/>
      <c r="NRX60" s="161"/>
      <c r="NRY60" s="161"/>
      <c r="NRZ60" s="161"/>
      <c r="NSA60" s="161"/>
      <c r="NSB60" s="161"/>
      <c r="NSC60" s="161"/>
      <c r="NSD60" s="161"/>
      <c r="NSE60" s="161"/>
      <c r="NSF60" s="161"/>
      <c r="NSG60" s="161"/>
      <c r="NSH60" s="161"/>
      <c r="NSI60" s="161"/>
      <c r="NSJ60" s="161"/>
      <c r="NSK60" s="161"/>
      <c r="NSL60" s="161"/>
      <c r="NSM60" s="161"/>
      <c r="NSN60" s="161"/>
      <c r="NSO60" s="161"/>
      <c r="NSP60" s="161"/>
      <c r="NSQ60" s="161"/>
      <c r="NSR60" s="161"/>
      <c r="NSS60" s="161"/>
      <c r="NST60" s="161"/>
      <c r="NSU60" s="161"/>
      <c r="NSV60" s="161"/>
      <c r="NSW60" s="161"/>
      <c r="NSX60" s="161"/>
      <c r="NSY60" s="161"/>
      <c r="NSZ60" s="161"/>
      <c r="NTA60" s="161"/>
      <c r="NTB60" s="161"/>
      <c r="NTC60" s="161"/>
      <c r="NTD60" s="161"/>
      <c r="NTE60" s="161"/>
      <c r="NTF60" s="161"/>
      <c r="NTG60" s="161"/>
      <c r="NTH60" s="161"/>
      <c r="NTI60" s="161"/>
      <c r="NTJ60" s="161"/>
      <c r="NTK60" s="161"/>
      <c r="NTL60" s="161"/>
      <c r="NTM60" s="161"/>
      <c r="NTN60" s="161"/>
      <c r="NTO60" s="161"/>
      <c r="NTP60" s="161"/>
      <c r="NTQ60" s="161"/>
      <c r="NTR60" s="161"/>
      <c r="NTS60" s="161"/>
      <c r="NTT60" s="161"/>
      <c r="NTU60" s="161"/>
      <c r="NTV60" s="161"/>
      <c r="NTW60" s="161"/>
      <c r="NTX60" s="161"/>
      <c r="NTY60" s="161"/>
      <c r="NTZ60" s="161"/>
      <c r="NUA60" s="161"/>
      <c r="NUB60" s="161"/>
      <c r="NUC60" s="161"/>
      <c r="NUD60" s="161"/>
      <c r="NUE60" s="161"/>
      <c r="NUF60" s="161"/>
      <c r="NUG60" s="161"/>
      <c r="NUH60" s="161"/>
      <c r="NUI60" s="161"/>
      <c r="NUJ60" s="161"/>
      <c r="NUK60" s="161"/>
      <c r="NUL60" s="161"/>
      <c r="NUM60" s="161"/>
      <c r="NUN60" s="161"/>
      <c r="NUO60" s="161"/>
      <c r="NUP60" s="161"/>
      <c r="NUQ60" s="161"/>
      <c r="NUR60" s="161"/>
      <c r="NUS60" s="161"/>
      <c r="NUT60" s="161"/>
      <c r="NUU60" s="161"/>
      <c r="NUV60" s="161"/>
      <c r="NUW60" s="161"/>
      <c r="NUX60" s="161"/>
      <c r="NUY60" s="161"/>
      <c r="NUZ60" s="161"/>
      <c r="NVA60" s="161"/>
      <c r="NVB60" s="161"/>
      <c r="NVC60" s="161"/>
      <c r="NVD60" s="161"/>
      <c r="NVE60" s="161"/>
      <c r="NVF60" s="161"/>
      <c r="NVG60" s="161"/>
      <c r="NVH60" s="161"/>
      <c r="NVI60" s="161"/>
      <c r="NVJ60" s="161"/>
      <c r="NVK60" s="161"/>
      <c r="NVL60" s="161"/>
      <c r="NVM60" s="161"/>
      <c r="NVN60" s="161"/>
      <c r="NVO60" s="161"/>
      <c r="NVP60" s="161"/>
      <c r="NVQ60" s="161"/>
      <c r="NVR60" s="161"/>
      <c r="NVS60" s="161"/>
      <c r="NVT60" s="161"/>
      <c r="NVU60" s="161"/>
      <c r="NVV60" s="161"/>
      <c r="NVW60" s="161"/>
      <c r="NVX60" s="161"/>
      <c r="NVY60" s="161"/>
      <c r="NVZ60" s="161"/>
      <c r="NWA60" s="161"/>
      <c r="NWB60" s="161"/>
      <c r="NWC60" s="161"/>
      <c r="NWD60" s="161"/>
      <c r="NWE60" s="161"/>
      <c r="NWF60" s="161"/>
      <c r="NWG60" s="161"/>
      <c r="NWH60" s="161"/>
      <c r="NWI60" s="161"/>
      <c r="NWJ60" s="161"/>
      <c r="NWK60" s="161"/>
      <c r="NWL60" s="161"/>
      <c r="NWM60" s="161"/>
      <c r="NWN60" s="161"/>
      <c r="NWO60" s="161"/>
      <c r="NWP60" s="161"/>
      <c r="NWQ60" s="161"/>
      <c r="NWR60" s="161"/>
      <c r="NWS60" s="161"/>
      <c r="NWT60" s="161"/>
      <c r="NWU60" s="161"/>
      <c r="NWV60" s="161"/>
      <c r="NWW60" s="161"/>
      <c r="NWX60" s="161"/>
      <c r="NWY60" s="161"/>
      <c r="NWZ60" s="161"/>
      <c r="NXA60" s="161"/>
      <c r="NXB60" s="161"/>
      <c r="NXC60" s="161"/>
      <c r="NXD60" s="161"/>
      <c r="NXE60" s="161"/>
      <c r="NXF60" s="161"/>
      <c r="NXG60" s="161"/>
      <c r="NXH60" s="161"/>
      <c r="NXI60" s="161"/>
      <c r="NXJ60" s="161"/>
      <c r="NXK60" s="161"/>
      <c r="NXL60" s="161"/>
      <c r="NXM60" s="161"/>
      <c r="NXN60" s="161"/>
      <c r="NXO60" s="161"/>
      <c r="NXP60" s="161"/>
      <c r="NXQ60" s="161"/>
      <c r="NXR60" s="161"/>
      <c r="NXS60" s="161"/>
      <c r="NXT60" s="161"/>
      <c r="NXU60" s="161"/>
      <c r="NXV60" s="161"/>
      <c r="NXW60" s="161"/>
      <c r="NXX60" s="161"/>
      <c r="NXY60" s="161"/>
      <c r="NXZ60" s="161"/>
      <c r="NYA60" s="161"/>
      <c r="NYB60" s="161"/>
      <c r="NYC60" s="161"/>
      <c r="NYD60" s="161"/>
      <c r="NYE60" s="161"/>
      <c r="NYF60" s="161"/>
      <c r="NYG60" s="161"/>
      <c r="NYH60" s="161"/>
      <c r="NYI60" s="161"/>
      <c r="NYJ60" s="161"/>
      <c r="NYK60" s="161"/>
      <c r="NYL60" s="161"/>
      <c r="NYM60" s="161"/>
      <c r="NYN60" s="161"/>
      <c r="NYO60" s="161"/>
      <c r="NYP60" s="161"/>
      <c r="NYQ60" s="161"/>
      <c r="NYR60" s="161"/>
      <c r="NYS60" s="161"/>
      <c r="NYT60" s="161"/>
      <c r="NYU60" s="161"/>
      <c r="NYV60" s="161"/>
      <c r="NYW60" s="161"/>
      <c r="NYX60" s="161"/>
      <c r="NYY60" s="161"/>
      <c r="NYZ60" s="161"/>
      <c r="NZA60" s="161"/>
      <c r="NZB60" s="161"/>
      <c r="NZC60" s="161"/>
      <c r="NZD60" s="161"/>
      <c r="NZE60" s="161"/>
      <c r="NZF60" s="161"/>
      <c r="NZG60" s="161"/>
      <c r="NZH60" s="161"/>
      <c r="NZI60" s="161"/>
      <c r="NZJ60" s="161"/>
      <c r="NZK60" s="161"/>
      <c r="NZL60" s="161"/>
      <c r="NZM60" s="161"/>
      <c r="NZN60" s="161"/>
      <c r="NZO60" s="161"/>
      <c r="NZP60" s="161"/>
      <c r="NZQ60" s="161"/>
      <c r="NZR60" s="161"/>
      <c r="NZS60" s="161"/>
      <c r="NZT60" s="161"/>
      <c r="NZU60" s="161"/>
      <c r="NZV60" s="161"/>
      <c r="NZW60" s="161"/>
      <c r="NZX60" s="161"/>
      <c r="NZY60" s="161"/>
      <c r="NZZ60" s="161"/>
      <c r="OAA60" s="161"/>
      <c r="OAB60" s="161"/>
      <c r="OAC60" s="161"/>
      <c r="OAD60" s="161"/>
      <c r="OAE60" s="161"/>
      <c r="OAF60" s="161"/>
      <c r="OAG60" s="161"/>
      <c r="OAH60" s="161"/>
      <c r="OAI60" s="161"/>
      <c r="OAJ60" s="161"/>
      <c r="OAK60" s="161"/>
      <c r="OAL60" s="161"/>
      <c r="OAM60" s="161"/>
      <c r="OAN60" s="161"/>
      <c r="OAO60" s="161"/>
      <c r="OAP60" s="161"/>
      <c r="OAQ60" s="161"/>
      <c r="OAR60" s="161"/>
      <c r="OAS60" s="161"/>
      <c r="OAT60" s="161"/>
      <c r="OAU60" s="161"/>
      <c r="OAV60" s="161"/>
      <c r="OAW60" s="161"/>
      <c r="OAX60" s="161"/>
      <c r="OAY60" s="161"/>
      <c r="OAZ60" s="161"/>
      <c r="OBA60" s="161"/>
      <c r="OBB60" s="161"/>
      <c r="OBC60" s="161"/>
      <c r="OBD60" s="161"/>
      <c r="OBE60" s="161"/>
      <c r="OBF60" s="161"/>
      <c r="OBG60" s="161"/>
      <c r="OBH60" s="161"/>
      <c r="OBI60" s="161"/>
      <c r="OBJ60" s="161"/>
      <c r="OBK60" s="161"/>
      <c r="OBL60" s="161"/>
      <c r="OBM60" s="161"/>
      <c r="OBN60" s="161"/>
      <c r="OBO60" s="161"/>
      <c r="OBP60" s="161"/>
      <c r="OBQ60" s="161"/>
      <c r="OBR60" s="161"/>
      <c r="OBS60" s="161"/>
      <c r="OBT60" s="161"/>
      <c r="OBU60" s="161"/>
      <c r="OBV60" s="161"/>
      <c r="OBW60" s="161"/>
      <c r="OBX60" s="161"/>
      <c r="OBY60" s="161"/>
      <c r="OBZ60" s="161"/>
      <c r="OCA60" s="161"/>
      <c r="OCB60" s="161"/>
      <c r="OCC60" s="161"/>
      <c r="OCD60" s="161"/>
      <c r="OCE60" s="161"/>
      <c r="OCF60" s="161"/>
      <c r="OCG60" s="161"/>
      <c r="OCH60" s="161"/>
      <c r="OCI60" s="161"/>
      <c r="OCJ60" s="161"/>
      <c r="OCK60" s="161"/>
      <c r="OCL60" s="161"/>
      <c r="OCM60" s="161"/>
      <c r="OCN60" s="161"/>
      <c r="OCO60" s="161"/>
      <c r="OCP60" s="161"/>
      <c r="OCQ60" s="161"/>
      <c r="OCR60" s="161"/>
      <c r="OCS60" s="161"/>
      <c r="OCT60" s="161"/>
      <c r="OCU60" s="161"/>
      <c r="OCV60" s="161"/>
      <c r="OCW60" s="161"/>
      <c r="OCX60" s="161"/>
      <c r="OCY60" s="161"/>
      <c r="OCZ60" s="161"/>
      <c r="ODA60" s="161"/>
      <c r="ODB60" s="161"/>
      <c r="ODC60" s="161"/>
      <c r="ODD60" s="161"/>
      <c r="ODE60" s="161"/>
      <c r="ODF60" s="161"/>
      <c r="ODG60" s="161"/>
      <c r="ODH60" s="161"/>
      <c r="ODI60" s="161"/>
      <c r="ODJ60" s="161"/>
      <c r="ODK60" s="161"/>
      <c r="ODL60" s="161"/>
      <c r="ODM60" s="161"/>
      <c r="ODN60" s="161"/>
      <c r="ODO60" s="161"/>
      <c r="ODP60" s="161"/>
      <c r="ODQ60" s="161"/>
      <c r="ODR60" s="161"/>
      <c r="ODS60" s="161"/>
      <c r="ODT60" s="161"/>
      <c r="ODU60" s="161"/>
      <c r="ODV60" s="161"/>
      <c r="ODW60" s="161"/>
      <c r="ODX60" s="161"/>
      <c r="ODY60" s="161"/>
      <c r="ODZ60" s="161"/>
      <c r="OEA60" s="161"/>
      <c r="OEB60" s="161"/>
      <c r="OEC60" s="161"/>
      <c r="OED60" s="161"/>
      <c r="OEE60" s="161"/>
      <c r="OEF60" s="161"/>
      <c r="OEG60" s="161"/>
      <c r="OEH60" s="161"/>
      <c r="OEI60" s="161"/>
      <c r="OEJ60" s="161"/>
      <c r="OEK60" s="161"/>
      <c r="OEL60" s="161"/>
      <c r="OEM60" s="161"/>
      <c r="OEN60" s="161"/>
      <c r="OEO60" s="161"/>
      <c r="OEP60" s="161"/>
      <c r="OEQ60" s="161"/>
      <c r="OER60" s="161"/>
      <c r="OES60" s="161"/>
      <c r="OET60" s="161"/>
      <c r="OEU60" s="161"/>
      <c r="OEV60" s="161"/>
      <c r="OEW60" s="161"/>
      <c r="OEX60" s="161"/>
      <c r="OEY60" s="161"/>
      <c r="OEZ60" s="161"/>
      <c r="OFA60" s="161"/>
      <c r="OFB60" s="161"/>
      <c r="OFC60" s="161"/>
      <c r="OFD60" s="161"/>
      <c r="OFE60" s="161"/>
      <c r="OFF60" s="161"/>
      <c r="OFG60" s="161"/>
      <c r="OFH60" s="161"/>
      <c r="OFI60" s="161"/>
      <c r="OFJ60" s="161"/>
      <c r="OFK60" s="161"/>
      <c r="OFL60" s="161"/>
      <c r="OFM60" s="161"/>
      <c r="OFN60" s="161"/>
      <c r="OFO60" s="161"/>
      <c r="OFP60" s="161"/>
      <c r="OFQ60" s="161"/>
      <c r="OFR60" s="161"/>
      <c r="OFS60" s="161"/>
      <c r="OFT60" s="161"/>
      <c r="OFU60" s="161"/>
      <c r="OFV60" s="161"/>
      <c r="OFW60" s="161"/>
      <c r="OFX60" s="161"/>
      <c r="OFY60" s="161"/>
      <c r="OFZ60" s="161"/>
      <c r="OGA60" s="161"/>
      <c r="OGB60" s="161"/>
      <c r="OGC60" s="161"/>
      <c r="OGD60" s="161"/>
      <c r="OGE60" s="161"/>
      <c r="OGF60" s="161"/>
      <c r="OGG60" s="161"/>
      <c r="OGH60" s="161"/>
      <c r="OGI60" s="161"/>
      <c r="OGJ60" s="161"/>
      <c r="OGK60" s="161"/>
      <c r="OGL60" s="161"/>
      <c r="OGM60" s="161"/>
      <c r="OGN60" s="161"/>
      <c r="OGO60" s="161"/>
      <c r="OGP60" s="161"/>
      <c r="OGQ60" s="161"/>
      <c r="OGR60" s="161"/>
      <c r="OGS60" s="161"/>
      <c r="OGT60" s="161"/>
      <c r="OGU60" s="161"/>
      <c r="OGV60" s="161"/>
      <c r="OGW60" s="161"/>
      <c r="OGX60" s="161"/>
      <c r="OGY60" s="161"/>
      <c r="OGZ60" s="161"/>
      <c r="OHA60" s="161"/>
      <c r="OHB60" s="161"/>
      <c r="OHC60" s="161"/>
      <c r="OHD60" s="161"/>
      <c r="OHE60" s="161"/>
      <c r="OHF60" s="161"/>
      <c r="OHG60" s="161"/>
      <c r="OHH60" s="161"/>
      <c r="OHI60" s="161"/>
      <c r="OHJ60" s="161"/>
      <c r="OHK60" s="161"/>
      <c r="OHL60" s="161"/>
      <c r="OHM60" s="161"/>
      <c r="OHN60" s="161"/>
      <c r="OHO60" s="161"/>
      <c r="OHP60" s="161"/>
      <c r="OHQ60" s="161"/>
      <c r="OHR60" s="161"/>
      <c r="OHS60" s="161"/>
      <c r="OHT60" s="161"/>
      <c r="OHU60" s="161"/>
      <c r="OHV60" s="161"/>
      <c r="OHW60" s="161"/>
      <c r="OHX60" s="161"/>
      <c r="OHY60" s="161"/>
      <c r="OHZ60" s="161"/>
      <c r="OIA60" s="161"/>
      <c r="OIB60" s="161"/>
      <c r="OIC60" s="161"/>
      <c r="OID60" s="161"/>
      <c r="OIE60" s="161"/>
      <c r="OIF60" s="161"/>
      <c r="OIG60" s="161"/>
      <c r="OIH60" s="161"/>
      <c r="OII60" s="161"/>
      <c r="OIJ60" s="161"/>
      <c r="OIK60" s="161"/>
      <c r="OIL60" s="161"/>
      <c r="OIM60" s="161"/>
      <c r="OIN60" s="161"/>
      <c r="OIO60" s="161"/>
      <c r="OIP60" s="161"/>
      <c r="OIQ60" s="161"/>
      <c r="OIR60" s="161"/>
      <c r="OIS60" s="161"/>
      <c r="OIT60" s="161"/>
      <c r="OIU60" s="161"/>
      <c r="OIV60" s="161"/>
      <c r="OIW60" s="161"/>
      <c r="OIX60" s="161"/>
      <c r="OIY60" s="161"/>
      <c r="OIZ60" s="161"/>
      <c r="OJA60" s="161"/>
      <c r="OJB60" s="161"/>
      <c r="OJC60" s="161"/>
      <c r="OJD60" s="161"/>
      <c r="OJE60" s="161"/>
      <c r="OJF60" s="161"/>
      <c r="OJG60" s="161"/>
      <c r="OJH60" s="161"/>
      <c r="OJI60" s="161"/>
      <c r="OJJ60" s="161"/>
      <c r="OJK60" s="161"/>
      <c r="OJL60" s="161"/>
      <c r="OJM60" s="161"/>
      <c r="OJN60" s="161"/>
      <c r="OJO60" s="161"/>
      <c r="OJP60" s="161"/>
      <c r="OJQ60" s="161"/>
      <c r="OJR60" s="161"/>
      <c r="OJS60" s="161"/>
      <c r="OJT60" s="161"/>
      <c r="OJU60" s="161"/>
      <c r="OJV60" s="161"/>
      <c r="OJW60" s="161"/>
      <c r="OJX60" s="161"/>
      <c r="OJY60" s="161"/>
      <c r="OJZ60" s="161"/>
      <c r="OKA60" s="161"/>
      <c r="OKB60" s="161"/>
      <c r="OKC60" s="161"/>
      <c r="OKD60" s="161"/>
      <c r="OKE60" s="161"/>
      <c r="OKF60" s="161"/>
      <c r="OKG60" s="161"/>
      <c r="OKH60" s="161"/>
      <c r="OKI60" s="161"/>
      <c r="OKJ60" s="161"/>
      <c r="OKK60" s="161"/>
      <c r="OKL60" s="161"/>
      <c r="OKM60" s="161"/>
      <c r="OKN60" s="161"/>
      <c r="OKO60" s="161"/>
      <c r="OKP60" s="161"/>
      <c r="OKQ60" s="161"/>
      <c r="OKR60" s="161"/>
      <c r="OKS60" s="161"/>
      <c r="OKT60" s="161"/>
      <c r="OKU60" s="161"/>
      <c r="OKV60" s="161"/>
      <c r="OKW60" s="161"/>
      <c r="OKX60" s="161"/>
      <c r="OKY60" s="161"/>
      <c r="OKZ60" s="161"/>
      <c r="OLA60" s="161"/>
      <c r="OLB60" s="161"/>
      <c r="OLC60" s="161"/>
      <c r="OLD60" s="161"/>
      <c r="OLE60" s="161"/>
      <c r="OLF60" s="161"/>
      <c r="OLG60" s="161"/>
      <c r="OLH60" s="161"/>
      <c r="OLI60" s="161"/>
      <c r="OLJ60" s="161"/>
      <c r="OLK60" s="161"/>
      <c r="OLL60" s="161"/>
      <c r="OLM60" s="161"/>
      <c r="OLN60" s="161"/>
      <c r="OLO60" s="161"/>
      <c r="OLP60" s="161"/>
      <c r="OLQ60" s="161"/>
      <c r="OLR60" s="161"/>
      <c r="OLS60" s="161"/>
      <c r="OLT60" s="161"/>
      <c r="OLU60" s="161"/>
      <c r="OLV60" s="161"/>
      <c r="OLW60" s="161"/>
      <c r="OLX60" s="161"/>
      <c r="OLY60" s="161"/>
      <c r="OLZ60" s="161"/>
      <c r="OMA60" s="161"/>
      <c r="OMB60" s="161"/>
      <c r="OMC60" s="161"/>
      <c r="OMD60" s="161"/>
      <c r="OME60" s="161"/>
      <c r="OMF60" s="161"/>
      <c r="OMG60" s="161"/>
      <c r="OMH60" s="161"/>
      <c r="OMI60" s="161"/>
      <c r="OMJ60" s="161"/>
      <c r="OMK60" s="161"/>
      <c r="OML60" s="161"/>
      <c r="OMM60" s="161"/>
      <c r="OMN60" s="161"/>
      <c r="OMO60" s="161"/>
      <c r="OMP60" s="161"/>
      <c r="OMQ60" s="161"/>
      <c r="OMR60" s="161"/>
      <c r="OMS60" s="161"/>
      <c r="OMT60" s="161"/>
      <c r="OMU60" s="161"/>
      <c r="OMV60" s="161"/>
      <c r="OMW60" s="161"/>
      <c r="OMX60" s="161"/>
      <c r="OMY60" s="161"/>
      <c r="OMZ60" s="161"/>
      <c r="ONA60" s="161"/>
      <c r="ONB60" s="161"/>
      <c r="ONC60" s="161"/>
      <c r="OND60" s="161"/>
      <c r="ONE60" s="161"/>
      <c r="ONF60" s="161"/>
      <c r="ONG60" s="161"/>
      <c r="ONH60" s="161"/>
      <c r="ONI60" s="161"/>
      <c r="ONJ60" s="161"/>
      <c r="ONK60" s="161"/>
      <c r="ONL60" s="161"/>
      <c r="ONM60" s="161"/>
      <c r="ONN60" s="161"/>
      <c r="ONO60" s="161"/>
      <c r="ONP60" s="161"/>
      <c r="ONQ60" s="161"/>
      <c r="ONR60" s="161"/>
      <c r="ONS60" s="161"/>
      <c r="ONT60" s="161"/>
      <c r="ONU60" s="161"/>
      <c r="ONV60" s="161"/>
      <c r="ONW60" s="161"/>
      <c r="ONX60" s="161"/>
      <c r="ONY60" s="161"/>
      <c r="ONZ60" s="161"/>
      <c r="OOA60" s="161"/>
      <c r="OOB60" s="161"/>
      <c r="OOC60" s="161"/>
      <c r="OOD60" s="161"/>
      <c r="OOE60" s="161"/>
      <c r="OOF60" s="161"/>
      <c r="OOG60" s="161"/>
      <c r="OOH60" s="161"/>
      <c r="OOI60" s="161"/>
      <c r="OOJ60" s="161"/>
      <c r="OOK60" s="161"/>
      <c r="OOL60" s="161"/>
      <c r="OOM60" s="161"/>
      <c r="OON60" s="161"/>
      <c r="OOO60" s="161"/>
      <c r="OOP60" s="161"/>
      <c r="OOQ60" s="161"/>
      <c r="OOR60" s="161"/>
      <c r="OOS60" s="161"/>
      <c r="OOT60" s="161"/>
      <c r="OOU60" s="161"/>
      <c r="OOV60" s="161"/>
      <c r="OOW60" s="161"/>
      <c r="OOX60" s="161"/>
      <c r="OOY60" s="161"/>
      <c r="OOZ60" s="161"/>
      <c r="OPA60" s="161"/>
      <c r="OPB60" s="161"/>
      <c r="OPC60" s="161"/>
      <c r="OPD60" s="161"/>
      <c r="OPE60" s="161"/>
      <c r="OPF60" s="161"/>
      <c r="OPG60" s="161"/>
      <c r="OPH60" s="161"/>
      <c r="OPI60" s="161"/>
      <c r="OPJ60" s="161"/>
      <c r="OPK60" s="161"/>
      <c r="OPL60" s="161"/>
      <c r="OPM60" s="161"/>
      <c r="OPN60" s="161"/>
      <c r="OPO60" s="161"/>
      <c r="OPP60" s="161"/>
      <c r="OPQ60" s="161"/>
      <c r="OPR60" s="161"/>
      <c r="OPS60" s="161"/>
      <c r="OPT60" s="161"/>
      <c r="OPU60" s="161"/>
      <c r="OPV60" s="161"/>
      <c r="OPW60" s="161"/>
      <c r="OPX60" s="161"/>
      <c r="OPY60" s="161"/>
      <c r="OPZ60" s="161"/>
      <c r="OQA60" s="161"/>
      <c r="OQB60" s="161"/>
      <c r="OQC60" s="161"/>
      <c r="OQD60" s="161"/>
      <c r="OQE60" s="161"/>
      <c r="OQF60" s="161"/>
      <c r="OQG60" s="161"/>
      <c r="OQH60" s="161"/>
      <c r="OQI60" s="161"/>
      <c r="OQJ60" s="161"/>
      <c r="OQK60" s="161"/>
      <c r="OQL60" s="161"/>
      <c r="OQM60" s="161"/>
      <c r="OQN60" s="161"/>
      <c r="OQO60" s="161"/>
      <c r="OQP60" s="161"/>
      <c r="OQQ60" s="161"/>
      <c r="OQR60" s="161"/>
      <c r="OQS60" s="161"/>
      <c r="OQT60" s="161"/>
      <c r="OQU60" s="161"/>
      <c r="OQV60" s="161"/>
      <c r="OQW60" s="161"/>
      <c r="OQX60" s="161"/>
      <c r="OQY60" s="161"/>
      <c r="OQZ60" s="161"/>
      <c r="ORA60" s="161"/>
      <c r="ORB60" s="161"/>
      <c r="ORC60" s="161"/>
      <c r="ORD60" s="161"/>
      <c r="ORE60" s="161"/>
      <c r="ORF60" s="161"/>
      <c r="ORG60" s="161"/>
      <c r="ORH60" s="161"/>
      <c r="ORI60" s="161"/>
      <c r="ORJ60" s="161"/>
      <c r="ORK60" s="161"/>
      <c r="ORL60" s="161"/>
      <c r="ORM60" s="161"/>
      <c r="ORN60" s="161"/>
      <c r="ORO60" s="161"/>
      <c r="ORP60" s="161"/>
      <c r="ORQ60" s="161"/>
      <c r="ORR60" s="161"/>
      <c r="ORS60" s="161"/>
      <c r="ORT60" s="161"/>
      <c r="ORU60" s="161"/>
      <c r="ORV60" s="161"/>
      <c r="ORW60" s="161"/>
      <c r="ORX60" s="161"/>
      <c r="ORY60" s="161"/>
      <c r="ORZ60" s="161"/>
      <c r="OSA60" s="161"/>
      <c r="OSB60" s="161"/>
      <c r="OSC60" s="161"/>
      <c r="OSD60" s="161"/>
      <c r="OSE60" s="161"/>
      <c r="OSF60" s="161"/>
      <c r="OSG60" s="161"/>
      <c r="OSH60" s="161"/>
      <c r="OSI60" s="161"/>
      <c r="OSJ60" s="161"/>
      <c r="OSK60" s="161"/>
      <c r="OSL60" s="161"/>
      <c r="OSM60" s="161"/>
      <c r="OSN60" s="161"/>
      <c r="OSO60" s="161"/>
      <c r="OSP60" s="161"/>
      <c r="OSQ60" s="161"/>
      <c r="OSR60" s="161"/>
      <c r="OSS60" s="161"/>
      <c r="OST60" s="161"/>
      <c r="OSU60" s="161"/>
      <c r="OSV60" s="161"/>
      <c r="OSW60" s="161"/>
      <c r="OSX60" s="161"/>
      <c r="OSY60" s="161"/>
      <c r="OSZ60" s="161"/>
      <c r="OTA60" s="161"/>
      <c r="OTB60" s="161"/>
      <c r="OTC60" s="161"/>
      <c r="OTD60" s="161"/>
      <c r="OTE60" s="161"/>
      <c r="OTF60" s="161"/>
      <c r="OTG60" s="161"/>
      <c r="OTH60" s="161"/>
      <c r="OTI60" s="161"/>
      <c r="OTJ60" s="161"/>
      <c r="OTK60" s="161"/>
      <c r="OTL60" s="161"/>
      <c r="OTM60" s="161"/>
      <c r="OTN60" s="161"/>
      <c r="OTO60" s="161"/>
      <c r="OTP60" s="161"/>
      <c r="OTQ60" s="161"/>
      <c r="OTR60" s="161"/>
      <c r="OTS60" s="161"/>
      <c r="OTT60" s="161"/>
      <c r="OTU60" s="161"/>
      <c r="OTV60" s="161"/>
      <c r="OTW60" s="161"/>
      <c r="OTX60" s="161"/>
      <c r="OTY60" s="161"/>
      <c r="OTZ60" s="161"/>
      <c r="OUA60" s="161"/>
      <c r="OUB60" s="161"/>
      <c r="OUC60" s="161"/>
      <c r="OUD60" s="161"/>
      <c r="OUE60" s="161"/>
      <c r="OUF60" s="161"/>
      <c r="OUG60" s="161"/>
      <c r="OUH60" s="161"/>
      <c r="OUI60" s="161"/>
      <c r="OUJ60" s="161"/>
      <c r="OUK60" s="161"/>
      <c r="OUL60" s="161"/>
      <c r="OUM60" s="161"/>
      <c r="OUN60" s="161"/>
      <c r="OUO60" s="161"/>
      <c r="OUP60" s="161"/>
      <c r="OUQ60" s="161"/>
      <c r="OUR60" s="161"/>
      <c r="OUS60" s="161"/>
      <c r="OUT60" s="161"/>
      <c r="OUU60" s="161"/>
      <c r="OUV60" s="161"/>
      <c r="OUW60" s="161"/>
      <c r="OUX60" s="161"/>
      <c r="OUY60" s="161"/>
      <c r="OUZ60" s="161"/>
      <c r="OVA60" s="161"/>
      <c r="OVB60" s="161"/>
      <c r="OVC60" s="161"/>
      <c r="OVD60" s="161"/>
      <c r="OVE60" s="161"/>
      <c r="OVF60" s="161"/>
      <c r="OVG60" s="161"/>
      <c r="OVH60" s="161"/>
      <c r="OVI60" s="161"/>
      <c r="OVJ60" s="161"/>
      <c r="OVK60" s="161"/>
      <c r="OVL60" s="161"/>
      <c r="OVM60" s="161"/>
      <c r="OVN60" s="161"/>
      <c r="OVO60" s="161"/>
      <c r="OVP60" s="161"/>
      <c r="OVQ60" s="161"/>
      <c r="OVR60" s="161"/>
      <c r="OVS60" s="161"/>
      <c r="OVT60" s="161"/>
      <c r="OVU60" s="161"/>
      <c r="OVV60" s="161"/>
      <c r="OVW60" s="161"/>
      <c r="OVX60" s="161"/>
      <c r="OVY60" s="161"/>
      <c r="OVZ60" s="161"/>
      <c r="OWA60" s="161"/>
      <c r="OWB60" s="161"/>
      <c r="OWC60" s="161"/>
      <c r="OWD60" s="161"/>
      <c r="OWE60" s="161"/>
      <c r="OWF60" s="161"/>
      <c r="OWG60" s="161"/>
      <c r="OWH60" s="161"/>
      <c r="OWI60" s="161"/>
      <c r="OWJ60" s="161"/>
      <c r="OWK60" s="161"/>
      <c r="OWL60" s="161"/>
      <c r="OWM60" s="161"/>
      <c r="OWN60" s="161"/>
      <c r="OWO60" s="161"/>
      <c r="OWP60" s="161"/>
      <c r="OWQ60" s="161"/>
      <c r="OWR60" s="161"/>
      <c r="OWS60" s="161"/>
      <c r="OWT60" s="161"/>
      <c r="OWU60" s="161"/>
      <c r="OWV60" s="161"/>
      <c r="OWW60" s="161"/>
      <c r="OWX60" s="161"/>
      <c r="OWY60" s="161"/>
      <c r="OWZ60" s="161"/>
      <c r="OXA60" s="161"/>
      <c r="OXB60" s="161"/>
      <c r="OXC60" s="161"/>
      <c r="OXD60" s="161"/>
      <c r="OXE60" s="161"/>
      <c r="OXF60" s="161"/>
      <c r="OXG60" s="161"/>
      <c r="OXH60" s="161"/>
      <c r="OXI60" s="161"/>
      <c r="OXJ60" s="161"/>
      <c r="OXK60" s="161"/>
      <c r="OXL60" s="161"/>
      <c r="OXM60" s="161"/>
      <c r="OXN60" s="161"/>
      <c r="OXO60" s="161"/>
      <c r="OXP60" s="161"/>
      <c r="OXQ60" s="161"/>
      <c r="OXR60" s="161"/>
      <c r="OXS60" s="161"/>
      <c r="OXT60" s="161"/>
      <c r="OXU60" s="161"/>
      <c r="OXV60" s="161"/>
      <c r="OXW60" s="161"/>
      <c r="OXX60" s="161"/>
      <c r="OXY60" s="161"/>
      <c r="OXZ60" s="161"/>
      <c r="OYA60" s="161"/>
      <c r="OYB60" s="161"/>
      <c r="OYC60" s="161"/>
      <c r="OYD60" s="161"/>
      <c r="OYE60" s="161"/>
      <c r="OYF60" s="161"/>
      <c r="OYG60" s="161"/>
      <c r="OYH60" s="161"/>
      <c r="OYI60" s="161"/>
      <c r="OYJ60" s="161"/>
      <c r="OYK60" s="161"/>
      <c r="OYL60" s="161"/>
      <c r="OYM60" s="161"/>
      <c r="OYN60" s="161"/>
      <c r="OYO60" s="161"/>
      <c r="OYP60" s="161"/>
      <c r="OYQ60" s="161"/>
      <c r="OYR60" s="161"/>
      <c r="OYS60" s="161"/>
      <c r="OYT60" s="161"/>
      <c r="OYU60" s="161"/>
      <c r="OYV60" s="161"/>
      <c r="OYW60" s="161"/>
      <c r="OYX60" s="161"/>
      <c r="OYY60" s="161"/>
      <c r="OYZ60" s="161"/>
      <c r="OZA60" s="161"/>
      <c r="OZB60" s="161"/>
      <c r="OZC60" s="161"/>
      <c r="OZD60" s="161"/>
      <c r="OZE60" s="161"/>
      <c r="OZF60" s="161"/>
      <c r="OZG60" s="161"/>
      <c r="OZH60" s="161"/>
      <c r="OZI60" s="161"/>
      <c r="OZJ60" s="161"/>
      <c r="OZK60" s="161"/>
      <c r="OZL60" s="161"/>
      <c r="OZM60" s="161"/>
      <c r="OZN60" s="161"/>
      <c r="OZO60" s="161"/>
      <c r="OZP60" s="161"/>
      <c r="OZQ60" s="161"/>
      <c r="OZR60" s="161"/>
      <c r="OZS60" s="161"/>
      <c r="OZT60" s="161"/>
      <c r="OZU60" s="161"/>
      <c r="OZV60" s="161"/>
      <c r="OZW60" s="161"/>
      <c r="OZX60" s="161"/>
      <c r="OZY60" s="161"/>
      <c r="OZZ60" s="161"/>
      <c r="PAA60" s="161"/>
      <c r="PAB60" s="161"/>
      <c r="PAC60" s="161"/>
      <c r="PAD60" s="161"/>
      <c r="PAE60" s="161"/>
      <c r="PAF60" s="161"/>
      <c r="PAG60" s="161"/>
      <c r="PAH60" s="161"/>
      <c r="PAI60" s="161"/>
      <c r="PAJ60" s="161"/>
      <c r="PAK60" s="161"/>
      <c r="PAL60" s="161"/>
      <c r="PAM60" s="161"/>
      <c r="PAN60" s="161"/>
      <c r="PAO60" s="161"/>
      <c r="PAP60" s="161"/>
      <c r="PAQ60" s="161"/>
      <c r="PAR60" s="161"/>
      <c r="PAS60" s="161"/>
      <c r="PAT60" s="161"/>
      <c r="PAU60" s="161"/>
      <c r="PAV60" s="161"/>
      <c r="PAW60" s="161"/>
      <c r="PAX60" s="161"/>
      <c r="PAY60" s="161"/>
      <c r="PAZ60" s="161"/>
      <c r="PBA60" s="161"/>
      <c r="PBB60" s="161"/>
      <c r="PBC60" s="161"/>
      <c r="PBD60" s="161"/>
      <c r="PBE60" s="161"/>
      <c r="PBF60" s="161"/>
      <c r="PBG60" s="161"/>
      <c r="PBH60" s="161"/>
      <c r="PBI60" s="161"/>
      <c r="PBJ60" s="161"/>
      <c r="PBK60" s="161"/>
      <c r="PBL60" s="161"/>
      <c r="PBM60" s="161"/>
      <c r="PBN60" s="161"/>
      <c r="PBO60" s="161"/>
      <c r="PBP60" s="161"/>
      <c r="PBQ60" s="161"/>
      <c r="PBR60" s="161"/>
      <c r="PBS60" s="161"/>
      <c r="PBT60" s="161"/>
      <c r="PBU60" s="161"/>
      <c r="PBV60" s="161"/>
      <c r="PBW60" s="161"/>
      <c r="PBX60" s="161"/>
      <c r="PBY60" s="161"/>
      <c r="PBZ60" s="161"/>
      <c r="PCA60" s="161"/>
      <c r="PCB60" s="161"/>
      <c r="PCC60" s="161"/>
      <c r="PCD60" s="161"/>
      <c r="PCE60" s="161"/>
      <c r="PCF60" s="161"/>
      <c r="PCG60" s="161"/>
      <c r="PCH60" s="161"/>
      <c r="PCI60" s="161"/>
      <c r="PCJ60" s="161"/>
      <c r="PCK60" s="161"/>
      <c r="PCL60" s="161"/>
      <c r="PCM60" s="161"/>
      <c r="PCN60" s="161"/>
      <c r="PCO60" s="161"/>
      <c r="PCP60" s="161"/>
      <c r="PCQ60" s="161"/>
      <c r="PCR60" s="161"/>
      <c r="PCS60" s="161"/>
      <c r="PCT60" s="161"/>
      <c r="PCU60" s="161"/>
      <c r="PCV60" s="161"/>
      <c r="PCW60" s="161"/>
      <c r="PCX60" s="161"/>
      <c r="PCY60" s="161"/>
      <c r="PCZ60" s="161"/>
      <c r="PDA60" s="161"/>
      <c r="PDB60" s="161"/>
      <c r="PDC60" s="161"/>
      <c r="PDD60" s="161"/>
      <c r="PDE60" s="161"/>
      <c r="PDF60" s="161"/>
      <c r="PDG60" s="161"/>
      <c r="PDH60" s="161"/>
      <c r="PDI60" s="161"/>
      <c r="PDJ60" s="161"/>
      <c r="PDK60" s="161"/>
      <c r="PDL60" s="161"/>
      <c r="PDM60" s="161"/>
      <c r="PDN60" s="161"/>
      <c r="PDO60" s="161"/>
      <c r="PDP60" s="161"/>
      <c r="PDQ60" s="161"/>
      <c r="PDR60" s="161"/>
      <c r="PDS60" s="161"/>
      <c r="PDT60" s="161"/>
      <c r="PDU60" s="161"/>
      <c r="PDV60" s="161"/>
      <c r="PDW60" s="161"/>
      <c r="PDX60" s="161"/>
      <c r="PDY60" s="161"/>
      <c r="PDZ60" s="161"/>
      <c r="PEA60" s="161"/>
      <c r="PEB60" s="161"/>
      <c r="PEC60" s="161"/>
      <c r="PED60" s="161"/>
      <c r="PEE60" s="161"/>
      <c r="PEF60" s="161"/>
      <c r="PEG60" s="161"/>
      <c r="PEH60" s="161"/>
      <c r="PEI60" s="161"/>
      <c r="PEJ60" s="161"/>
      <c r="PEK60" s="161"/>
      <c r="PEL60" s="161"/>
      <c r="PEM60" s="161"/>
      <c r="PEN60" s="161"/>
      <c r="PEO60" s="161"/>
      <c r="PEP60" s="161"/>
      <c r="PEQ60" s="161"/>
      <c r="PER60" s="161"/>
      <c r="PES60" s="161"/>
      <c r="PET60" s="161"/>
      <c r="PEU60" s="161"/>
      <c r="PEV60" s="161"/>
      <c r="PEW60" s="161"/>
      <c r="PEX60" s="161"/>
      <c r="PEY60" s="161"/>
      <c r="PEZ60" s="161"/>
      <c r="PFA60" s="161"/>
      <c r="PFB60" s="161"/>
      <c r="PFC60" s="161"/>
      <c r="PFD60" s="161"/>
      <c r="PFE60" s="161"/>
      <c r="PFF60" s="161"/>
      <c r="PFG60" s="161"/>
      <c r="PFH60" s="161"/>
      <c r="PFI60" s="161"/>
      <c r="PFJ60" s="161"/>
      <c r="PFK60" s="161"/>
      <c r="PFL60" s="161"/>
      <c r="PFM60" s="161"/>
      <c r="PFN60" s="161"/>
      <c r="PFO60" s="161"/>
      <c r="PFP60" s="161"/>
      <c r="PFQ60" s="161"/>
      <c r="PFR60" s="161"/>
      <c r="PFS60" s="161"/>
      <c r="PFT60" s="161"/>
      <c r="PFU60" s="161"/>
      <c r="PFV60" s="161"/>
      <c r="PFW60" s="161"/>
      <c r="PFX60" s="161"/>
      <c r="PFY60" s="161"/>
      <c r="PFZ60" s="161"/>
      <c r="PGA60" s="161"/>
      <c r="PGB60" s="161"/>
      <c r="PGC60" s="161"/>
      <c r="PGD60" s="161"/>
      <c r="PGE60" s="161"/>
      <c r="PGF60" s="161"/>
      <c r="PGG60" s="161"/>
      <c r="PGH60" s="161"/>
      <c r="PGI60" s="161"/>
      <c r="PGJ60" s="161"/>
      <c r="PGK60" s="161"/>
      <c r="PGL60" s="161"/>
      <c r="PGM60" s="161"/>
      <c r="PGN60" s="161"/>
      <c r="PGO60" s="161"/>
      <c r="PGP60" s="161"/>
      <c r="PGQ60" s="161"/>
      <c r="PGR60" s="161"/>
      <c r="PGS60" s="161"/>
      <c r="PGT60" s="161"/>
      <c r="PGU60" s="161"/>
      <c r="PGV60" s="161"/>
      <c r="PGW60" s="161"/>
      <c r="PGX60" s="161"/>
      <c r="PGY60" s="161"/>
      <c r="PGZ60" s="161"/>
      <c r="PHA60" s="161"/>
      <c r="PHB60" s="161"/>
      <c r="PHC60" s="161"/>
      <c r="PHD60" s="161"/>
      <c r="PHE60" s="161"/>
      <c r="PHF60" s="161"/>
      <c r="PHG60" s="161"/>
      <c r="PHH60" s="161"/>
      <c r="PHI60" s="161"/>
      <c r="PHJ60" s="161"/>
      <c r="PHK60" s="161"/>
      <c r="PHL60" s="161"/>
      <c r="PHM60" s="161"/>
      <c r="PHN60" s="161"/>
      <c r="PHO60" s="161"/>
      <c r="PHP60" s="161"/>
      <c r="PHQ60" s="161"/>
      <c r="PHR60" s="161"/>
      <c r="PHS60" s="161"/>
      <c r="PHT60" s="161"/>
      <c r="PHU60" s="161"/>
      <c r="PHV60" s="161"/>
      <c r="PHW60" s="161"/>
      <c r="PHX60" s="161"/>
      <c r="PHY60" s="161"/>
      <c r="PHZ60" s="161"/>
      <c r="PIA60" s="161"/>
      <c r="PIB60" s="161"/>
      <c r="PIC60" s="161"/>
      <c r="PID60" s="161"/>
      <c r="PIE60" s="161"/>
      <c r="PIF60" s="161"/>
      <c r="PIG60" s="161"/>
      <c r="PIH60" s="161"/>
      <c r="PII60" s="161"/>
      <c r="PIJ60" s="161"/>
      <c r="PIK60" s="161"/>
      <c r="PIL60" s="161"/>
      <c r="PIM60" s="161"/>
      <c r="PIN60" s="161"/>
      <c r="PIO60" s="161"/>
      <c r="PIP60" s="161"/>
      <c r="PIQ60" s="161"/>
      <c r="PIR60" s="161"/>
      <c r="PIS60" s="161"/>
      <c r="PIT60" s="161"/>
      <c r="PIU60" s="161"/>
      <c r="PIV60" s="161"/>
      <c r="PIW60" s="161"/>
      <c r="PIX60" s="161"/>
      <c r="PIY60" s="161"/>
      <c r="PIZ60" s="161"/>
      <c r="PJA60" s="161"/>
      <c r="PJB60" s="161"/>
      <c r="PJC60" s="161"/>
      <c r="PJD60" s="161"/>
      <c r="PJE60" s="161"/>
      <c r="PJF60" s="161"/>
      <c r="PJG60" s="161"/>
      <c r="PJH60" s="161"/>
      <c r="PJI60" s="161"/>
      <c r="PJJ60" s="161"/>
      <c r="PJK60" s="161"/>
      <c r="PJL60" s="161"/>
      <c r="PJM60" s="161"/>
      <c r="PJN60" s="161"/>
      <c r="PJO60" s="161"/>
      <c r="PJP60" s="161"/>
      <c r="PJQ60" s="161"/>
      <c r="PJR60" s="161"/>
      <c r="PJS60" s="161"/>
      <c r="PJT60" s="161"/>
      <c r="PJU60" s="161"/>
      <c r="PJV60" s="161"/>
      <c r="PJW60" s="161"/>
      <c r="PJX60" s="161"/>
      <c r="PJY60" s="161"/>
      <c r="PJZ60" s="161"/>
      <c r="PKA60" s="161"/>
      <c r="PKB60" s="161"/>
      <c r="PKC60" s="161"/>
      <c r="PKD60" s="161"/>
      <c r="PKE60" s="161"/>
      <c r="PKF60" s="161"/>
      <c r="PKG60" s="161"/>
      <c r="PKH60" s="161"/>
      <c r="PKI60" s="161"/>
      <c r="PKJ60" s="161"/>
      <c r="PKK60" s="161"/>
      <c r="PKL60" s="161"/>
      <c r="PKM60" s="161"/>
      <c r="PKN60" s="161"/>
      <c r="PKO60" s="161"/>
      <c r="PKP60" s="161"/>
      <c r="PKQ60" s="161"/>
      <c r="PKR60" s="161"/>
      <c r="PKS60" s="161"/>
      <c r="PKT60" s="161"/>
      <c r="PKU60" s="161"/>
      <c r="PKV60" s="161"/>
      <c r="PKW60" s="161"/>
      <c r="PKX60" s="161"/>
      <c r="PKY60" s="161"/>
      <c r="PKZ60" s="161"/>
      <c r="PLA60" s="161"/>
      <c r="PLB60" s="161"/>
      <c r="PLC60" s="161"/>
      <c r="PLD60" s="161"/>
      <c r="PLE60" s="161"/>
      <c r="PLF60" s="161"/>
      <c r="PLG60" s="161"/>
      <c r="PLH60" s="161"/>
      <c r="PLI60" s="161"/>
      <c r="PLJ60" s="161"/>
      <c r="PLK60" s="161"/>
      <c r="PLL60" s="161"/>
      <c r="PLM60" s="161"/>
      <c r="PLN60" s="161"/>
      <c r="PLO60" s="161"/>
      <c r="PLP60" s="161"/>
      <c r="PLQ60" s="161"/>
      <c r="PLR60" s="161"/>
      <c r="PLS60" s="161"/>
      <c r="PLT60" s="161"/>
      <c r="PLU60" s="161"/>
      <c r="PLV60" s="161"/>
      <c r="PLW60" s="161"/>
      <c r="PLX60" s="161"/>
      <c r="PLY60" s="161"/>
      <c r="PLZ60" s="161"/>
      <c r="PMA60" s="161"/>
      <c r="PMB60" s="161"/>
      <c r="PMC60" s="161"/>
      <c r="PMD60" s="161"/>
      <c r="PME60" s="161"/>
      <c r="PMF60" s="161"/>
      <c r="PMG60" s="161"/>
      <c r="PMH60" s="161"/>
      <c r="PMI60" s="161"/>
      <c r="PMJ60" s="161"/>
      <c r="PMK60" s="161"/>
      <c r="PML60" s="161"/>
      <c r="PMM60" s="161"/>
      <c r="PMN60" s="161"/>
      <c r="PMO60" s="161"/>
      <c r="PMP60" s="161"/>
      <c r="PMQ60" s="161"/>
      <c r="PMR60" s="161"/>
      <c r="PMS60" s="161"/>
      <c r="PMT60" s="161"/>
      <c r="PMU60" s="161"/>
      <c r="PMV60" s="161"/>
      <c r="PMW60" s="161"/>
      <c r="PMX60" s="161"/>
      <c r="PMY60" s="161"/>
      <c r="PMZ60" s="161"/>
      <c r="PNA60" s="161"/>
      <c r="PNB60" s="161"/>
      <c r="PNC60" s="161"/>
      <c r="PND60" s="161"/>
      <c r="PNE60" s="161"/>
      <c r="PNF60" s="161"/>
      <c r="PNG60" s="161"/>
      <c r="PNH60" s="161"/>
      <c r="PNI60" s="161"/>
      <c r="PNJ60" s="161"/>
      <c r="PNK60" s="161"/>
      <c r="PNL60" s="161"/>
      <c r="PNM60" s="161"/>
      <c r="PNN60" s="161"/>
      <c r="PNO60" s="161"/>
      <c r="PNP60" s="161"/>
      <c r="PNQ60" s="161"/>
      <c r="PNR60" s="161"/>
      <c r="PNS60" s="161"/>
      <c r="PNT60" s="161"/>
      <c r="PNU60" s="161"/>
      <c r="PNV60" s="161"/>
      <c r="PNW60" s="161"/>
      <c r="PNX60" s="161"/>
      <c r="PNY60" s="161"/>
      <c r="PNZ60" s="161"/>
      <c r="POA60" s="161"/>
      <c r="POB60" s="161"/>
      <c r="POC60" s="161"/>
      <c r="POD60" s="161"/>
      <c r="POE60" s="161"/>
      <c r="POF60" s="161"/>
      <c r="POG60" s="161"/>
      <c r="POH60" s="161"/>
      <c r="POI60" s="161"/>
      <c r="POJ60" s="161"/>
      <c r="POK60" s="161"/>
      <c r="POL60" s="161"/>
      <c r="POM60" s="161"/>
      <c r="PON60" s="161"/>
      <c r="POO60" s="161"/>
      <c r="POP60" s="161"/>
      <c r="POQ60" s="161"/>
      <c r="POR60" s="161"/>
      <c r="POS60" s="161"/>
      <c r="POT60" s="161"/>
      <c r="POU60" s="161"/>
      <c r="POV60" s="161"/>
      <c r="POW60" s="161"/>
      <c r="POX60" s="161"/>
      <c r="POY60" s="161"/>
      <c r="POZ60" s="161"/>
      <c r="PPA60" s="161"/>
      <c r="PPB60" s="161"/>
      <c r="PPC60" s="161"/>
      <c r="PPD60" s="161"/>
      <c r="PPE60" s="161"/>
      <c r="PPF60" s="161"/>
      <c r="PPG60" s="161"/>
      <c r="PPH60" s="161"/>
      <c r="PPI60" s="161"/>
      <c r="PPJ60" s="161"/>
      <c r="PPK60" s="161"/>
      <c r="PPL60" s="161"/>
      <c r="PPM60" s="161"/>
      <c r="PPN60" s="161"/>
      <c r="PPO60" s="161"/>
      <c r="PPP60" s="161"/>
      <c r="PPQ60" s="161"/>
      <c r="PPR60" s="161"/>
      <c r="PPS60" s="161"/>
      <c r="PPT60" s="161"/>
      <c r="PPU60" s="161"/>
      <c r="PPV60" s="161"/>
      <c r="PPW60" s="161"/>
      <c r="PPX60" s="161"/>
      <c r="PPY60" s="161"/>
      <c r="PPZ60" s="161"/>
      <c r="PQA60" s="161"/>
      <c r="PQB60" s="161"/>
      <c r="PQC60" s="161"/>
      <c r="PQD60" s="161"/>
      <c r="PQE60" s="161"/>
      <c r="PQF60" s="161"/>
      <c r="PQG60" s="161"/>
      <c r="PQH60" s="161"/>
      <c r="PQI60" s="161"/>
      <c r="PQJ60" s="161"/>
      <c r="PQK60" s="161"/>
      <c r="PQL60" s="161"/>
      <c r="PQM60" s="161"/>
      <c r="PQN60" s="161"/>
      <c r="PQO60" s="161"/>
      <c r="PQP60" s="161"/>
      <c r="PQQ60" s="161"/>
      <c r="PQR60" s="161"/>
      <c r="PQS60" s="161"/>
      <c r="PQT60" s="161"/>
      <c r="PQU60" s="161"/>
      <c r="PQV60" s="161"/>
      <c r="PQW60" s="161"/>
      <c r="PQX60" s="161"/>
      <c r="PQY60" s="161"/>
      <c r="PQZ60" s="161"/>
      <c r="PRA60" s="161"/>
      <c r="PRB60" s="161"/>
      <c r="PRC60" s="161"/>
      <c r="PRD60" s="161"/>
      <c r="PRE60" s="161"/>
      <c r="PRF60" s="161"/>
      <c r="PRG60" s="161"/>
      <c r="PRH60" s="161"/>
      <c r="PRI60" s="161"/>
      <c r="PRJ60" s="161"/>
      <c r="PRK60" s="161"/>
      <c r="PRL60" s="161"/>
      <c r="PRM60" s="161"/>
      <c r="PRN60" s="161"/>
      <c r="PRO60" s="161"/>
      <c r="PRP60" s="161"/>
      <c r="PRQ60" s="161"/>
      <c r="PRR60" s="161"/>
      <c r="PRS60" s="161"/>
      <c r="PRT60" s="161"/>
      <c r="PRU60" s="161"/>
      <c r="PRV60" s="161"/>
      <c r="PRW60" s="161"/>
      <c r="PRX60" s="161"/>
      <c r="PRY60" s="161"/>
      <c r="PRZ60" s="161"/>
      <c r="PSA60" s="161"/>
      <c r="PSB60" s="161"/>
      <c r="PSC60" s="161"/>
      <c r="PSD60" s="161"/>
      <c r="PSE60" s="161"/>
      <c r="PSF60" s="161"/>
      <c r="PSG60" s="161"/>
      <c r="PSH60" s="161"/>
      <c r="PSI60" s="161"/>
      <c r="PSJ60" s="161"/>
      <c r="PSK60" s="161"/>
      <c r="PSL60" s="161"/>
      <c r="PSM60" s="161"/>
      <c r="PSN60" s="161"/>
      <c r="PSO60" s="161"/>
      <c r="PSP60" s="161"/>
      <c r="PSQ60" s="161"/>
      <c r="PSR60" s="161"/>
      <c r="PSS60" s="161"/>
      <c r="PST60" s="161"/>
      <c r="PSU60" s="161"/>
      <c r="PSV60" s="161"/>
      <c r="PSW60" s="161"/>
      <c r="PSX60" s="161"/>
      <c r="PSY60" s="161"/>
      <c r="PSZ60" s="161"/>
      <c r="PTA60" s="161"/>
      <c r="PTB60" s="161"/>
      <c r="PTC60" s="161"/>
      <c r="PTD60" s="161"/>
      <c r="PTE60" s="161"/>
      <c r="PTF60" s="161"/>
      <c r="PTG60" s="161"/>
      <c r="PTH60" s="161"/>
      <c r="PTI60" s="161"/>
      <c r="PTJ60" s="161"/>
      <c r="PTK60" s="161"/>
      <c r="PTL60" s="161"/>
      <c r="PTM60" s="161"/>
      <c r="PTN60" s="161"/>
      <c r="PTO60" s="161"/>
      <c r="PTP60" s="161"/>
      <c r="PTQ60" s="161"/>
      <c r="PTR60" s="161"/>
      <c r="PTS60" s="161"/>
      <c r="PTT60" s="161"/>
      <c r="PTU60" s="161"/>
      <c r="PTV60" s="161"/>
      <c r="PTW60" s="161"/>
      <c r="PTX60" s="161"/>
      <c r="PTY60" s="161"/>
      <c r="PTZ60" s="161"/>
      <c r="PUA60" s="161"/>
      <c r="PUB60" s="161"/>
      <c r="PUC60" s="161"/>
      <c r="PUD60" s="161"/>
      <c r="PUE60" s="161"/>
      <c r="PUF60" s="161"/>
      <c r="PUG60" s="161"/>
      <c r="PUH60" s="161"/>
      <c r="PUI60" s="161"/>
      <c r="PUJ60" s="161"/>
      <c r="PUK60" s="161"/>
      <c r="PUL60" s="161"/>
      <c r="PUM60" s="161"/>
      <c r="PUN60" s="161"/>
      <c r="PUO60" s="161"/>
      <c r="PUP60" s="161"/>
      <c r="PUQ60" s="161"/>
      <c r="PUR60" s="161"/>
      <c r="PUS60" s="161"/>
      <c r="PUT60" s="161"/>
      <c r="PUU60" s="161"/>
      <c r="PUV60" s="161"/>
      <c r="PUW60" s="161"/>
      <c r="PUX60" s="161"/>
      <c r="PUY60" s="161"/>
      <c r="PUZ60" s="161"/>
      <c r="PVA60" s="161"/>
      <c r="PVB60" s="161"/>
      <c r="PVC60" s="161"/>
      <c r="PVD60" s="161"/>
      <c r="PVE60" s="161"/>
      <c r="PVF60" s="161"/>
      <c r="PVG60" s="161"/>
      <c r="PVH60" s="161"/>
      <c r="PVI60" s="161"/>
      <c r="PVJ60" s="161"/>
      <c r="PVK60" s="161"/>
      <c r="PVL60" s="161"/>
      <c r="PVM60" s="161"/>
      <c r="PVN60" s="161"/>
      <c r="PVO60" s="161"/>
      <c r="PVP60" s="161"/>
      <c r="PVQ60" s="161"/>
      <c r="PVR60" s="161"/>
      <c r="PVS60" s="161"/>
      <c r="PVT60" s="161"/>
      <c r="PVU60" s="161"/>
      <c r="PVV60" s="161"/>
      <c r="PVW60" s="161"/>
      <c r="PVX60" s="161"/>
      <c r="PVY60" s="161"/>
      <c r="PVZ60" s="161"/>
      <c r="PWA60" s="161"/>
      <c r="PWB60" s="161"/>
      <c r="PWC60" s="161"/>
      <c r="PWD60" s="161"/>
      <c r="PWE60" s="161"/>
      <c r="PWF60" s="161"/>
      <c r="PWG60" s="161"/>
      <c r="PWH60" s="161"/>
      <c r="PWI60" s="161"/>
      <c r="PWJ60" s="161"/>
      <c r="PWK60" s="161"/>
      <c r="PWL60" s="161"/>
      <c r="PWM60" s="161"/>
      <c r="PWN60" s="161"/>
      <c r="PWO60" s="161"/>
      <c r="PWP60" s="161"/>
      <c r="PWQ60" s="161"/>
      <c r="PWR60" s="161"/>
      <c r="PWS60" s="161"/>
      <c r="PWT60" s="161"/>
      <c r="PWU60" s="161"/>
      <c r="PWV60" s="161"/>
      <c r="PWW60" s="161"/>
      <c r="PWX60" s="161"/>
      <c r="PWY60" s="161"/>
      <c r="PWZ60" s="161"/>
      <c r="PXA60" s="161"/>
      <c r="PXB60" s="161"/>
      <c r="PXC60" s="161"/>
      <c r="PXD60" s="161"/>
      <c r="PXE60" s="161"/>
      <c r="PXF60" s="161"/>
      <c r="PXG60" s="161"/>
      <c r="PXH60" s="161"/>
      <c r="PXI60" s="161"/>
      <c r="PXJ60" s="161"/>
      <c r="PXK60" s="161"/>
      <c r="PXL60" s="161"/>
      <c r="PXM60" s="161"/>
      <c r="PXN60" s="161"/>
      <c r="PXO60" s="161"/>
      <c r="PXP60" s="161"/>
      <c r="PXQ60" s="161"/>
      <c r="PXR60" s="161"/>
      <c r="PXS60" s="161"/>
      <c r="PXT60" s="161"/>
      <c r="PXU60" s="161"/>
      <c r="PXV60" s="161"/>
      <c r="PXW60" s="161"/>
      <c r="PXX60" s="161"/>
      <c r="PXY60" s="161"/>
      <c r="PXZ60" s="161"/>
      <c r="PYA60" s="161"/>
      <c r="PYB60" s="161"/>
      <c r="PYC60" s="161"/>
      <c r="PYD60" s="161"/>
      <c r="PYE60" s="161"/>
      <c r="PYF60" s="161"/>
      <c r="PYG60" s="161"/>
      <c r="PYH60" s="161"/>
      <c r="PYI60" s="161"/>
      <c r="PYJ60" s="161"/>
      <c r="PYK60" s="161"/>
      <c r="PYL60" s="161"/>
      <c r="PYM60" s="161"/>
      <c r="PYN60" s="161"/>
      <c r="PYO60" s="161"/>
      <c r="PYP60" s="161"/>
      <c r="PYQ60" s="161"/>
      <c r="PYR60" s="161"/>
      <c r="PYS60" s="161"/>
      <c r="PYT60" s="161"/>
      <c r="PYU60" s="161"/>
      <c r="PYV60" s="161"/>
      <c r="PYW60" s="161"/>
      <c r="PYX60" s="161"/>
      <c r="PYY60" s="161"/>
      <c r="PYZ60" s="161"/>
      <c r="PZA60" s="161"/>
      <c r="PZB60" s="161"/>
      <c r="PZC60" s="161"/>
      <c r="PZD60" s="161"/>
      <c r="PZE60" s="161"/>
      <c r="PZF60" s="161"/>
      <c r="PZG60" s="161"/>
      <c r="PZH60" s="161"/>
      <c r="PZI60" s="161"/>
      <c r="PZJ60" s="161"/>
      <c r="PZK60" s="161"/>
      <c r="PZL60" s="161"/>
      <c r="PZM60" s="161"/>
      <c r="PZN60" s="161"/>
      <c r="PZO60" s="161"/>
      <c r="PZP60" s="161"/>
      <c r="PZQ60" s="161"/>
      <c r="PZR60" s="161"/>
      <c r="PZS60" s="161"/>
      <c r="PZT60" s="161"/>
      <c r="PZU60" s="161"/>
      <c r="PZV60" s="161"/>
      <c r="PZW60" s="161"/>
      <c r="PZX60" s="161"/>
      <c r="PZY60" s="161"/>
      <c r="PZZ60" s="161"/>
      <c r="QAA60" s="161"/>
      <c r="QAB60" s="161"/>
      <c r="QAC60" s="161"/>
      <c r="QAD60" s="161"/>
      <c r="QAE60" s="161"/>
      <c r="QAF60" s="161"/>
      <c r="QAG60" s="161"/>
      <c r="QAH60" s="161"/>
      <c r="QAI60" s="161"/>
      <c r="QAJ60" s="161"/>
      <c r="QAK60" s="161"/>
      <c r="QAL60" s="161"/>
      <c r="QAM60" s="161"/>
      <c r="QAN60" s="161"/>
      <c r="QAO60" s="161"/>
      <c r="QAP60" s="161"/>
      <c r="QAQ60" s="161"/>
      <c r="QAR60" s="161"/>
      <c r="QAS60" s="161"/>
      <c r="QAT60" s="161"/>
      <c r="QAU60" s="161"/>
      <c r="QAV60" s="161"/>
      <c r="QAW60" s="161"/>
      <c r="QAX60" s="161"/>
      <c r="QAY60" s="161"/>
      <c r="QAZ60" s="161"/>
      <c r="QBA60" s="161"/>
      <c r="QBB60" s="161"/>
      <c r="QBC60" s="161"/>
      <c r="QBD60" s="161"/>
      <c r="QBE60" s="161"/>
      <c r="QBF60" s="161"/>
      <c r="QBG60" s="161"/>
      <c r="QBH60" s="161"/>
      <c r="QBI60" s="161"/>
      <c r="QBJ60" s="161"/>
      <c r="QBK60" s="161"/>
      <c r="QBL60" s="161"/>
      <c r="QBM60" s="161"/>
      <c r="QBN60" s="161"/>
      <c r="QBO60" s="161"/>
      <c r="QBP60" s="161"/>
      <c r="QBQ60" s="161"/>
      <c r="QBR60" s="161"/>
      <c r="QBS60" s="161"/>
      <c r="QBT60" s="161"/>
      <c r="QBU60" s="161"/>
      <c r="QBV60" s="161"/>
      <c r="QBW60" s="161"/>
      <c r="QBX60" s="161"/>
      <c r="QBY60" s="161"/>
      <c r="QBZ60" s="161"/>
      <c r="QCA60" s="161"/>
      <c r="QCB60" s="161"/>
      <c r="QCC60" s="161"/>
      <c r="QCD60" s="161"/>
      <c r="QCE60" s="161"/>
      <c r="QCF60" s="161"/>
      <c r="QCG60" s="161"/>
      <c r="QCH60" s="161"/>
      <c r="QCI60" s="161"/>
      <c r="QCJ60" s="161"/>
      <c r="QCK60" s="161"/>
      <c r="QCL60" s="161"/>
      <c r="QCM60" s="161"/>
      <c r="QCN60" s="161"/>
      <c r="QCO60" s="161"/>
      <c r="QCP60" s="161"/>
      <c r="QCQ60" s="161"/>
      <c r="QCR60" s="161"/>
      <c r="QCS60" s="161"/>
      <c r="QCT60" s="161"/>
      <c r="QCU60" s="161"/>
      <c r="QCV60" s="161"/>
      <c r="QCW60" s="161"/>
      <c r="QCX60" s="161"/>
      <c r="QCY60" s="161"/>
      <c r="QCZ60" s="161"/>
      <c r="QDA60" s="161"/>
      <c r="QDB60" s="161"/>
      <c r="QDC60" s="161"/>
      <c r="QDD60" s="161"/>
      <c r="QDE60" s="161"/>
      <c r="QDF60" s="161"/>
      <c r="QDG60" s="161"/>
      <c r="QDH60" s="161"/>
      <c r="QDI60" s="161"/>
      <c r="QDJ60" s="161"/>
      <c r="QDK60" s="161"/>
      <c r="QDL60" s="161"/>
      <c r="QDM60" s="161"/>
      <c r="QDN60" s="161"/>
      <c r="QDO60" s="161"/>
      <c r="QDP60" s="161"/>
      <c r="QDQ60" s="161"/>
      <c r="QDR60" s="161"/>
      <c r="QDS60" s="161"/>
      <c r="QDT60" s="161"/>
      <c r="QDU60" s="161"/>
      <c r="QDV60" s="161"/>
      <c r="QDW60" s="161"/>
      <c r="QDX60" s="161"/>
      <c r="QDY60" s="161"/>
      <c r="QDZ60" s="161"/>
      <c r="QEA60" s="161"/>
      <c r="QEB60" s="161"/>
      <c r="QEC60" s="161"/>
      <c r="QED60" s="161"/>
      <c r="QEE60" s="161"/>
      <c r="QEF60" s="161"/>
      <c r="QEG60" s="161"/>
      <c r="QEH60" s="161"/>
      <c r="QEI60" s="161"/>
      <c r="QEJ60" s="161"/>
      <c r="QEK60" s="161"/>
      <c r="QEL60" s="161"/>
      <c r="QEM60" s="161"/>
      <c r="QEN60" s="161"/>
      <c r="QEO60" s="161"/>
      <c r="QEP60" s="161"/>
      <c r="QEQ60" s="161"/>
      <c r="QER60" s="161"/>
      <c r="QES60" s="161"/>
      <c r="QET60" s="161"/>
      <c r="QEU60" s="161"/>
      <c r="QEV60" s="161"/>
      <c r="QEW60" s="161"/>
      <c r="QEX60" s="161"/>
      <c r="QEY60" s="161"/>
      <c r="QEZ60" s="161"/>
      <c r="QFA60" s="161"/>
      <c r="QFB60" s="161"/>
      <c r="QFC60" s="161"/>
      <c r="QFD60" s="161"/>
      <c r="QFE60" s="161"/>
      <c r="QFF60" s="161"/>
      <c r="QFG60" s="161"/>
      <c r="QFH60" s="161"/>
      <c r="QFI60" s="161"/>
      <c r="QFJ60" s="161"/>
      <c r="QFK60" s="161"/>
      <c r="QFL60" s="161"/>
      <c r="QFM60" s="161"/>
      <c r="QFN60" s="161"/>
      <c r="QFO60" s="161"/>
      <c r="QFP60" s="161"/>
      <c r="QFQ60" s="161"/>
      <c r="QFR60" s="161"/>
      <c r="QFS60" s="161"/>
      <c r="QFT60" s="161"/>
      <c r="QFU60" s="161"/>
      <c r="QFV60" s="161"/>
      <c r="QFW60" s="161"/>
      <c r="QFX60" s="161"/>
      <c r="QFY60" s="161"/>
      <c r="QFZ60" s="161"/>
      <c r="QGA60" s="161"/>
      <c r="QGB60" s="161"/>
      <c r="QGC60" s="161"/>
      <c r="QGD60" s="161"/>
      <c r="QGE60" s="161"/>
      <c r="QGF60" s="161"/>
      <c r="QGG60" s="161"/>
      <c r="QGH60" s="161"/>
      <c r="QGI60" s="161"/>
      <c r="QGJ60" s="161"/>
      <c r="QGK60" s="161"/>
      <c r="QGL60" s="161"/>
      <c r="QGM60" s="161"/>
      <c r="QGN60" s="161"/>
      <c r="QGO60" s="161"/>
      <c r="QGP60" s="161"/>
      <c r="QGQ60" s="161"/>
      <c r="QGR60" s="161"/>
      <c r="QGS60" s="161"/>
      <c r="QGT60" s="161"/>
      <c r="QGU60" s="161"/>
      <c r="QGV60" s="161"/>
      <c r="QGW60" s="161"/>
      <c r="QGX60" s="161"/>
      <c r="QGY60" s="161"/>
      <c r="QGZ60" s="161"/>
      <c r="QHA60" s="161"/>
      <c r="QHB60" s="161"/>
      <c r="QHC60" s="161"/>
      <c r="QHD60" s="161"/>
      <c r="QHE60" s="161"/>
      <c r="QHF60" s="161"/>
      <c r="QHG60" s="161"/>
      <c r="QHH60" s="161"/>
      <c r="QHI60" s="161"/>
      <c r="QHJ60" s="161"/>
      <c r="QHK60" s="161"/>
      <c r="QHL60" s="161"/>
      <c r="QHM60" s="161"/>
      <c r="QHN60" s="161"/>
      <c r="QHO60" s="161"/>
      <c r="QHP60" s="161"/>
      <c r="QHQ60" s="161"/>
      <c r="QHR60" s="161"/>
      <c r="QHS60" s="161"/>
      <c r="QHT60" s="161"/>
      <c r="QHU60" s="161"/>
      <c r="QHV60" s="161"/>
      <c r="QHW60" s="161"/>
      <c r="QHX60" s="161"/>
      <c r="QHY60" s="161"/>
      <c r="QHZ60" s="161"/>
      <c r="QIA60" s="161"/>
      <c r="QIB60" s="161"/>
      <c r="QIC60" s="161"/>
      <c r="QID60" s="161"/>
      <c r="QIE60" s="161"/>
      <c r="QIF60" s="161"/>
      <c r="QIG60" s="161"/>
      <c r="QIH60" s="161"/>
      <c r="QII60" s="161"/>
      <c r="QIJ60" s="161"/>
      <c r="QIK60" s="161"/>
      <c r="QIL60" s="161"/>
      <c r="QIM60" s="161"/>
      <c r="QIN60" s="161"/>
      <c r="QIO60" s="161"/>
      <c r="QIP60" s="161"/>
      <c r="QIQ60" s="161"/>
      <c r="QIR60" s="161"/>
      <c r="QIS60" s="161"/>
      <c r="QIT60" s="161"/>
      <c r="QIU60" s="161"/>
      <c r="QIV60" s="161"/>
      <c r="QIW60" s="161"/>
      <c r="QIX60" s="161"/>
      <c r="QIY60" s="161"/>
      <c r="QIZ60" s="161"/>
      <c r="QJA60" s="161"/>
      <c r="QJB60" s="161"/>
      <c r="QJC60" s="161"/>
      <c r="QJD60" s="161"/>
      <c r="QJE60" s="161"/>
      <c r="QJF60" s="161"/>
      <c r="QJG60" s="161"/>
      <c r="QJH60" s="161"/>
      <c r="QJI60" s="161"/>
      <c r="QJJ60" s="161"/>
      <c r="QJK60" s="161"/>
      <c r="QJL60" s="161"/>
      <c r="QJM60" s="161"/>
      <c r="QJN60" s="161"/>
      <c r="QJO60" s="161"/>
      <c r="QJP60" s="161"/>
      <c r="QJQ60" s="161"/>
      <c r="QJR60" s="161"/>
      <c r="QJS60" s="161"/>
      <c r="QJT60" s="161"/>
      <c r="QJU60" s="161"/>
      <c r="QJV60" s="161"/>
      <c r="QJW60" s="161"/>
      <c r="QJX60" s="161"/>
      <c r="QJY60" s="161"/>
      <c r="QJZ60" s="161"/>
      <c r="QKA60" s="161"/>
      <c r="QKB60" s="161"/>
      <c r="QKC60" s="161"/>
      <c r="QKD60" s="161"/>
      <c r="QKE60" s="161"/>
      <c r="QKF60" s="161"/>
      <c r="QKG60" s="161"/>
      <c r="QKH60" s="161"/>
      <c r="QKI60" s="161"/>
      <c r="QKJ60" s="161"/>
      <c r="QKK60" s="161"/>
      <c r="QKL60" s="161"/>
      <c r="QKM60" s="161"/>
      <c r="QKN60" s="161"/>
      <c r="QKO60" s="161"/>
      <c r="QKP60" s="161"/>
      <c r="QKQ60" s="161"/>
      <c r="QKR60" s="161"/>
      <c r="QKS60" s="161"/>
      <c r="QKT60" s="161"/>
      <c r="QKU60" s="161"/>
      <c r="QKV60" s="161"/>
      <c r="QKW60" s="161"/>
      <c r="QKX60" s="161"/>
      <c r="QKY60" s="161"/>
      <c r="QKZ60" s="161"/>
      <c r="QLA60" s="161"/>
      <c r="QLB60" s="161"/>
      <c r="QLC60" s="161"/>
      <c r="QLD60" s="161"/>
      <c r="QLE60" s="161"/>
      <c r="QLF60" s="161"/>
      <c r="QLG60" s="161"/>
      <c r="QLH60" s="161"/>
      <c r="QLI60" s="161"/>
      <c r="QLJ60" s="161"/>
      <c r="QLK60" s="161"/>
      <c r="QLL60" s="161"/>
      <c r="QLM60" s="161"/>
      <c r="QLN60" s="161"/>
      <c r="QLO60" s="161"/>
      <c r="QLP60" s="161"/>
      <c r="QLQ60" s="161"/>
      <c r="QLR60" s="161"/>
      <c r="QLS60" s="161"/>
      <c r="QLT60" s="161"/>
      <c r="QLU60" s="161"/>
      <c r="QLV60" s="161"/>
      <c r="QLW60" s="161"/>
      <c r="QLX60" s="161"/>
      <c r="QLY60" s="161"/>
      <c r="QLZ60" s="161"/>
      <c r="QMA60" s="161"/>
      <c r="QMB60" s="161"/>
      <c r="QMC60" s="161"/>
      <c r="QMD60" s="161"/>
      <c r="QME60" s="161"/>
      <c r="QMF60" s="161"/>
      <c r="QMG60" s="161"/>
      <c r="QMH60" s="161"/>
      <c r="QMI60" s="161"/>
      <c r="QMJ60" s="161"/>
      <c r="QMK60" s="161"/>
      <c r="QML60" s="161"/>
      <c r="QMM60" s="161"/>
      <c r="QMN60" s="161"/>
      <c r="QMO60" s="161"/>
      <c r="QMP60" s="161"/>
      <c r="QMQ60" s="161"/>
      <c r="QMR60" s="161"/>
      <c r="QMS60" s="161"/>
      <c r="QMT60" s="161"/>
      <c r="QMU60" s="161"/>
      <c r="QMV60" s="161"/>
      <c r="QMW60" s="161"/>
      <c r="QMX60" s="161"/>
      <c r="QMY60" s="161"/>
      <c r="QMZ60" s="161"/>
      <c r="QNA60" s="161"/>
      <c r="QNB60" s="161"/>
      <c r="QNC60" s="161"/>
      <c r="QND60" s="161"/>
      <c r="QNE60" s="161"/>
      <c r="QNF60" s="161"/>
      <c r="QNG60" s="161"/>
      <c r="QNH60" s="161"/>
      <c r="QNI60" s="161"/>
      <c r="QNJ60" s="161"/>
      <c r="QNK60" s="161"/>
      <c r="QNL60" s="161"/>
      <c r="QNM60" s="161"/>
      <c r="QNN60" s="161"/>
      <c r="QNO60" s="161"/>
      <c r="QNP60" s="161"/>
      <c r="QNQ60" s="161"/>
      <c r="QNR60" s="161"/>
      <c r="QNS60" s="161"/>
      <c r="QNT60" s="161"/>
      <c r="QNU60" s="161"/>
      <c r="QNV60" s="161"/>
      <c r="QNW60" s="161"/>
      <c r="QNX60" s="161"/>
      <c r="QNY60" s="161"/>
      <c r="QNZ60" s="161"/>
      <c r="QOA60" s="161"/>
      <c r="QOB60" s="161"/>
      <c r="QOC60" s="161"/>
      <c r="QOD60" s="161"/>
      <c r="QOE60" s="161"/>
      <c r="QOF60" s="161"/>
      <c r="QOG60" s="161"/>
      <c r="QOH60" s="161"/>
      <c r="QOI60" s="161"/>
      <c r="QOJ60" s="161"/>
      <c r="QOK60" s="161"/>
      <c r="QOL60" s="161"/>
      <c r="QOM60" s="161"/>
      <c r="QON60" s="161"/>
      <c r="QOO60" s="161"/>
      <c r="QOP60" s="161"/>
      <c r="QOQ60" s="161"/>
      <c r="QOR60" s="161"/>
      <c r="QOS60" s="161"/>
      <c r="QOT60" s="161"/>
      <c r="QOU60" s="161"/>
      <c r="QOV60" s="161"/>
      <c r="QOW60" s="161"/>
      <c r="QOX60" s="161"/>
      <c r="QOY60" s="161"/>
      <c r="QOZ60" s="161"/>
      <c r="QPA60" s="161"/>
      <c r="QPB60" s="161"/>
      <c r="QPC60" s="161"/>
      <c r="QPD60" s="161"/>
      <c r="QPE60" s="161"/>
      <c r="QPF60" s="161"/>
      <c r="QPG60" s="161"/>
      <c r="QPH60" s="161"/>
      <c r="QPI60" s="161"/>
      <c r="QPJ60" s="161"/>
      <c r="QPK60" s="161"/>
      <c r="QPL60" s="161"/>
      <c r="QPM60" s="161"/>
      <c r="QPN60" s="161"/>
      <c r="QPO60" s="161"/>
      <c r="QPP60" s="161"/>
      <c r="QPQ60" s="161"/>
      <c r="QPR60" s="161"/>
      <c r="QPS60" s="161"/>
      <c r="QPT60" s="161"/>
      <c r="QPU60" s="161"/>
      <c r="QPV60" s="161"/>
      <c r="QPW60" s="161"/>
      <c r="QPX60" s="161"/>
      <c r="QPY60" s="161"/>
      <c r="QPZ60" s="161"/>
      <c r="QQA60" s="161"/>
      <c r="QQB60" s="161"/>
      <c r="QQC60" s="161"/>
      <c r="QQD60" s="161"/>
      <c r="QQE60" s="161"/>
      <c r="QQF60" s="161"/>
      <c r="QQG60" s="161"/>
      <c r="QQH60" s="161"/>
      <c r="QQI60" s="161"/>
      <c r="QQJ60" s="161"/>
      <c r="QQK60" s="161"/>
      <c r="QQL60" s="161"/>
      <c r="QQM60" s="161"/>
      <c r="QQN60" s="161"/>
      <c r="QQO60" s="161"/>
      <c r="QQP60" s="161"/>
      <c r="QQQ60" s="161"/>
      <c r="QQR60" s="161"/>
      <c r="QQS60" s="161"/>
      <c r="QQT60" s="161"/>
      <c r="QQU60" s="161"/>
      <c r="QQV60" s="161"/>
      <c r="QQW60" s="161"/>
      <c r="QQX60" s="161"/>
      <c r="QQY60" s="161"/>
      <c r="QQZ60" s="161"/>
      <c r="QRA60" s="161"/>
      <c r="QRB60" s="161"/>
      <c r="QRC60" s="161"/>
      <c r="QRD60" s="161"/>
      <c r="QRE60" s="161"/>
      <c r="QRF60" s="161"/>
      <c r="QRG60" s="161"/>
      <c r="QRH60" s="161"/>
      <c r="QRI60" s="161"/>
      <c r="QRJ60" s="161"/>
      <c r="QRK60" s="161"/>
      <c r="QRL60" s="161"/>
      <c r="QRM60" s="161"/>
      <c r="QRN60" s="161"/>
      <c r="QRO60" s="161"/>
      <c r="QRP60" s="161"/>
      <c r="QRQ60" s="161"/>
      <c r="QRR60" s="161"/>
      <c r="QRS60" s="161"/>
      <c r="QRT60" s="161"/>
      <c r="QRU60" s="161"/>
      <c r="QRV60" s="161"/>
      <c r="QRW60" s="161"/>
      <c r="QRX60" s="161"/>
      <c r="QRY60" s="161"/>
      <c r="QRZ60" s="161"/>
      <c r="QSA60" s="161"/>
      <c r="QSB60" s="161"/>
      <c r="QSC60" s="161"/>
      <c r="QSD60" s="161"/>
      <c r="QSE60" s="161"/>
      <c r="QSF60" s="161"/>
      <c r="QSG60" s="161"/>
      <c r="QSH60" s="161"/>
      <c r="QSI60" s="161"/>
      <c r="QSJ60" s="161"/>
      <c r="QSK60" s="161"/>
      <c r="QSL60" s="161"/>
      <c r="QSM60" s="161"/>
      <c r="QSN60" s="161"/>
      <c r="QSO60" s="161"/>
      <c r="QSP60" s="161"/>
      <c r="QSQ60" s="161"/>
      <c r="QSR60" s="161"/>
      <c r="QSS60" s="161"/>
      <c r="QST60" s="161"/>
      <c r="QSU60" s="161"/>
      <c r="QSV60" s="161"/>
      <c r="QSW60" s="161"/>
      <c r="QSX60" s="161"/>
      <c r="QSY60" s="161"/>
      <c r="QSZ60" s="161"/>
      <c r="QTA60" s="161"/>
      <c r="QTB60" s="161"/>
      <c r="QTC60" s="161"/>
      <c r="QTD60" s="161"/>
      <c r="QTE60" s="161"/>
      <c r="QTF60" s="161"/>
      <c r="QTG60" s="161"/>
      <c r="QTH60" s="161"/>
      <c r="QTI60" s="161"/>
      <c r="QTJ60" s="161"/>
      <c r="QTK60" s="161"/>
      <c r="QTL60" s="161"/>
      <c r="QTM60" s="161"/>
      <c r="QTN60" s="161"/>
      <c r="QTO60" s="161"/>
      <c r="QTP60" s="161"/>
      <c r="QTQ60" s="161"/>
      <c r="QTR60" s="161"/>
      <c r="QTS60" s="161"/>
      <c r="QTT60" s="161"/>
      <c r="QTU60" s="161"/>
      <c r="QTV60" s="161"/>
      <c r="QTW60" s="161"/>
      <c r="QTX60" s="161"/>
      <c r="QTY60" s="161"/>
      <c r="QTZ60" s="161"/>
      <c r="QUA60" s="161"/>
      <c r="QUB60" s="161"/>
      <c r="QUC60" s="161"/>
      <c r="QUD60" s="161"/>
      <c r="QUE60" s="161"/>
      <c r="QUF60" s="161"/>
      <c r="QUG60" s="161"/>
      <c r="QUH60" s="161"/>
      <c r="QUI60" s="161"/>
      <c r="QUJ60" s="161"/>
      <c r="QUK60" s="161"/>
      <c r="QUL60" s="161"/>
      <c r="QUM60" s="161"/>
      <c r="QUN60" s="161"/>
      <c r="QUO60" s="161"/>
      <c r="QUP60" s="161"/>
      <c r="QUQ60" s="161"/>
      <c r="QUR60" s="161"/>
      <c r="QUS60" s="161"/>
      <c r="QUT60" s="161"/>
      <c r="QUU60" s="161"/>
      <c r="QUV60" s="161"/>
      <c r="QUW60" s="161"/>
      <c r="QUX60" s="161"/>
      <c r="QUY60" s="161"/>
      <c r="QUZ60" s="161"/>
      <c r="QVA60" s="161"/>
      <c r="QVB60" s="161"/>
      <c r="QVC60" s="161"/>
      <c r="QVD60" s="161"/>
      <c r="QVE60" s="161"/>
      <c r="QVF60" s="161"/>
      <c r="QVG60" s="161"/>
      <c r="QVH60" s="161"/>
      <c r="QVI60" s="161"/>
      <c r="QVJ60" s="161"/>
      <c r="QVK60" s="161"/>
      <c r="QVL60" s="161"/>
      <c r="QVM60" s="161"/>
      <c r="QVN60" s="161"/>
      <c r="QVO60" s="161"/>
      <c r="QVP60" s="161"/>
      <c r="QVQ60" s="161"/>
      <c r="QVR60" s="161"/>
      <c r="QVS60" s="161"/>
      <c r="QVT60" s="161"/>
      <c r="QVU60" s="161"/>
      <c r="QVV60" s="161"/>
      <c r="QVW60" s="161"/>
      <c r="QVX60" s="161"/>
      <c r="QVY60" s="161"/>
      <c r="QVZ60" s="161"/>
      <c r="QWA60" s="161"/>
      <c r="QWB60" s="161"/>
      <c r="QWC60" s="161"/>
      <c r="QWD60" s="161"/>
      <c r="QWE60" s="161"/>
      <c r="QWF60" s="161"/>
      <c r="QWG60" s="161"/>
      <c r="QWH60" s="161"/>
      <c r="QWI60" s="161"/>
      <c r="QWJ60" s="161"/>
      <c r="QWK60" s="161"/>
      <c r="QWL60" s="161"/>
      <c r="QWM60" s="161"/>
      <c r="QWN60" s="161"/>
      <c r="QWO60" s="161"/>
      <c r="QWP60" s="161"/>
      <c r="QWQ60" s="161"/>
      <c r="QWR60" s="161"/>
      <c r="QWS60" s="161"/>
      <c r="QWT60" s="161"/>
      <c r="QWU60" s="161"/>
      <c r="QWV60" s="161"/>
      <c r="QWW60" s="161"/>
      <c r="QWX60" s="161"/>
      <c r="QWY60" s="161"/>
      <c r="QWZ60" s="161"/>
      <c r="QXA60" s="161"/>
      <c r="QXB60" s="161"/>
      <c r="QXC60" s="161"/>
      <c r="QXD60" s="161"/>
      <c r="QXE60" s="161"/>
      <c r="QXF60" s="161"/>
      <c r="QXG60" s="161"/>
      <c r="QXH60" s="161"/>
      <c r="QXI60" s="161"/>
      <c r="QXJ60" s="161"/>
      <c r="QXK60" s="161"/>
      <c r="QXL60" s="161"/>
      <c r="QXM60" s="161"/>
      <c r="QXN60" s="161"/>
      <c r="QXO60" s="161"/>
      <c r="QXP60" s="161"/>
      <c r="QXQ60" s="161"/>
      <c r="QXR60" s="161"/>
      <c r="QXS60" s="161"/>
      <c r="QXT60" s="161"/>
      <c r="QXU60" s="161"/>
      <c r="QXV60" s="161"/>
      <c r="QXW60" s="161"/>
      <c r="QXX60" s="161"/>
      <c r="QXY60" s="161"/>
      <c r="QXZ60" s="161"/>
      <c r="QYA60" s="161"/>
      <c r="QYB60" s="161"/>
      <c r="QYC60" s="161"/>
      <c r="QYD60" s="161"/>
      <c r="QYE60" s="161"/>
      <c r="QYF60" s="161"/>
      <c r="QYG60" s="161"/>
      <c r="QYH60" s="161"/>
      <c r="QYI60" s="161"/>
      <c r="QYJ60" s="161"/>
      <c r="QYK60" s="161"/>
      <c r="QYL60" s="161"/>
      <c r="QYM60" s="161"/>
      <c r="QYN60" s="161"/>
      <c r="QYO60" s="161"/>
      <c r="QYP60" s="161"/>
      <c r="QYQ60" s="161"/>
      <c r="QYR60" s="161"/>
      <c r="QYS60" s="161"/>
      <c r="QYT60" s="161"/>
      <c r="QYU60" s="161"/>
      <c r="QYV60" s="161"/>
      <c r="QYW60" s="161"/>
      <c r="QYX60" s="161"/>
      <c r="QYY60" s="161"/>
      <c r="QYZ60" s="161"/>
      <c r="QZA60" s="161"/>
      <c r="QZB60" s="161"/>
      <c r="QZC60" s="161"/>
      <c r="QZD60" s="161"/>
      <c r="QZE60" s="161"/>
      <c r="QZF60" s="161"/>
      <c r="QZG60" s="161"/>
      <c r="QZH60" s="161"/>
      <c r="QZI60" s="161"/>
      <c r="QZJ60" s="161"/>
      <c r="QZK60" s="161"/>
      <c r="QZL60" s="161"/>
      <c r="QZM60" s="161"/>
      <c r="QZN60" s="161"/>
      <c r="QZO60" s="161"/>
      <c r="QZP60" s="161"/>
      <c r="QZQ60" s="161"/>
      <c r="QZR60" s="161"/>
      <c r="QZS60" s="161"/>
      <c r="QZT60" s="161"/>
      <c r="QZU60" s="161"/>
      <c r="QZV60" s="161"/>
      <c r="QZW60" s="161"/>
      <c r="QZX60" s="161"/>
      <c r="QZY60" s="161"/>
      <c r="QZZ60" s="161"/>
      <c r="RAA60" s="161"/>
      <c r="RAB60" s="161"/>
      <c r="RAC60" s="161"/>
      <c r="RAD60" s="161"/>
      <c r="RAE60" s="161"/>
      <c r="RAF60" s="161"/>
      <c r="RAG60" s="161"/>
      <c r="RAH60" s="161"/>
      <c r="RAI60" s="161"/>
      <c r="RAJ60" s="161"/>
      <c r="RAK60" s="161"/>
      <c r="RAL60" s="161"/>
      <c r="RAM60" s="161"/>
      <c r="RAN60" s="161"/>
      <c r="RAO60" s="161"/>
      <c r="RAP60" s="161"/>
      <c r="RAQ60" s="161"/>
      <c r="RAR60" s="161"/>
      <c r="RAS60" s="161"/>
      <c r="RAT60" s="161"/>
      <c r="RAU60" s="161"/>
      <c r="RAV60" s="161"/>
      <c r="RAW60" s="161"/>
      <c r="RAX60" s="161"/>
      <c r="RAY60" s="161"/>
      <c r="RAZ60" s="161"/>
      <c r="RBA60" s="161"/>
      <c r="RBB60" s="161"/>
      <c r="RBC60" s="161"/>
      <c r="RBD60" s="161"/>
      <c r="RBE60" s="161"/>
      <c r="RBF60" s="161"/>
      <c r="RBG60" s="161"/>
      <c r="RBH60" s="161"/>
      <c r="RBI60" s="161"/>
      <c r="RBJ60" s="161"/>
      <c r="RBK60" s="161"/>
      <c r="RBL60" s="161"/>
      <c r="RBM60" s="161"/>
      <c r="RBN60" s="161"/>
      <c r="RBO60" s="161"/>
      <c r="RBP60" s="161"/>
      <c r="RBQ60" s="161"/>
      <c r="RBR60" s="161"/>
      <c r="RBS60" s="161"/>
      <c r="RBT60" s="161"/>
      <c r="RBU60" s="161"/>
      <c r="RBV60" s="161"/>
      <c r="RBW60" s="161"/>
      <c r="RBX60" s="161"/>
      <c r="RBY60" s="161"/>
      <c r="RBZ60" s="161"/>
      <c r="RCA60" s="161"/>
      <c r="RCB60" s="161"/>
      <c r="RCC60" s="161"/>
      <c r="RCD60" s="161"/>
      <c r="RCE60" s="161"/>
      <c r="RCF60" s="161"/>
      <c r="RCG60" s="161"/>
      <c r="RCH60" s="161"/>
      <c r="RCI60" s="161"/>
      <c r="RCJ60" s="161"/>
      <c r="RCK60" s="161"/>
      <c r="RCL60" s="161"/>
      <c r="RCM60" s="161"/>
      <c r="RCN60" s="161"/>
      <c r="RCO60" s="161"/>
      <c r="RCP60" s="161"/>
      <c r="RCQ60" s="161"/>
      <c r="RCR60" s="161"/>
      <c r="RCS60" s="161"/>
      <c r="RCT60" s="161"/>
      <c r="RCU60" s="161"/>
      <c r="RCV60" s="161"/>
      <c r="RCW60" s="161"/>
      <c r="RCX60" s="161"/>
      <c r="RCY60" s="161"/>
      <c r="RCZ60" s="161"/>
      <c r="RDA60" s="161"/>
      <c r="RDB60" s="161"/>
      <c r="RDC60" s="161"/>
      <c r="RDD60" s="161"/>
      <c r="RDE60" s="161"/>
      <c r="RDF60" s="161"/>
      <c r="RDG60" s="161"/>
      <c r="RDH60" s="161"/>
      <c r="RDI60" s="161"/>
      <c r="RDJ60" s="161"/>
      <c r="RDK60" s="161"/>
      <c r="RDL60" s="161"/>
      <c r="RDM60" s="161"/>
      <c r="RDN60" s="161"/>
      <c r="RDO60" s="161"/>
      <c r="RDP60" s="161"/>
      <c r="RDQ60" s="161"/>
      <c r="RDR60" s="161"/>
      <c r="RDS60" s="161"/>
      <c r="RDT60" s="161"/>
      <c r="RDU60" s="161"/>
      <c r="RDV60" s="161"/>
      <c r="RDW60" s="161"/>
      <c r="RDX60" s="161"/>
      <c r="RDY60" s="161"/>
      <c r="RDZ60" s="161"/>
      <c r="REA60" s="161"/>
      <c r="REB60" s="161"/>
      <c r="REC60" s="161"/>
      <c r="RED60" s="161"/>
      <c r="REE60" s="161"/>
      <c r="REF60" s="161"/>
      <c r="REG60" s="161"/>
      <c r="REH60" s="161"/>
      <c r="REI60" s="161"/>
      <c r="REJ60" s="161"/>
      <c r="REK60" s="161"/>
      <c r="REL60" s="161"/>
      <c r="REM60" s="161"/>
      <c r="REN60" s="161"/>
      <c r="REO60" s="161"/>
      <c r="REP60" s="161"/>
      <c r="REQ60" s="161"/>
      <c r="RER60" s="161"/>
      <c r="RES60" s="161"/>
      <c r="RET60" s="161"/>
      <c r="REU60" s="161"/>
      <c r="REV60" s="161"/>
      <c r="REW60" s="161"/>
      <c r="REX60" s="161"/>
      <c r="REY60" s="161"/>
      <c r="REZ60" s="161"/>
      <c r="RFA60" s="161"/>
      <c r="RFB60" s="161"/>
      <c r="RFC60" s="161"/>
      <c r="RFD60" s="161"/>
      <c r="RFE60" s="161"/>
      <c r="RFF60" s="161"/>
      <c r="RFG60" s="161"/>
      <c r="RFH60" s="161"/>
      <c r="RFI60" s="161"/>
      <c r="RFJ60" s="161"/>
      <c r="RFK60" s="161"/>
      <c r="RFL60" s="161"/>
      <c r="RFM60" s="161"/>
      <c r="RFN60" s="161"/>
      <c r="RFO60" s="161"/>
      <c r="RFP60" s="161"/>
      <c r="RFQ60" s="161"/>
      <c r="RFR60" s="161"/>
      <c r="RFS60" s="161"/>
      <c r="RFT60" s="161"/>
      <c r="RFU60" s="161"/>
      <c r="RFV60" s="161"/>
      <c r="RFW60" s="161"/>
      <c r="RFX60" s="161"/>
      <c r="RFY60" s="161"/>
      <c r="RFZ60" s="161"/>
      <c r="RGA60" s="161"/>
      <c r="RGB60" s="161"/>
      <c r="RGC60" s="161"/>
      <c r="RGD60" s="161"/>
      <c r="RGE60" s="161"/>
      <c r="RGF60" s="161"/>
      <c r="RGG60" s="161"/>
      <c r="RGH60" s="161"/>
      <c r="RGI60" s="161"/>
      <c r="RGJ60" s="161"/>
      <c r="RGK60" s="161"/>
      <c r="RGL60" s="161"/>
      <c r="RGM60" s="161"/>
      <c r="RGN60" s="161"/>
      <c r="RGO60" s="161"/>
      <c r="RGP60" s="161"/>
      <c r="RGQ60" s="161"/>
      <c r="RGR60" s="161"/>
      <c r="RGS60" s="161"/>
      <c r="RGT60" s="161"/>
      <c r="RGU60" s="161"/>
      <c r="RGV60" s="161"/>
      <c r="RGW60" s="161"/>
      <c r="RGX60" s="161"/>
      <c r="RGY60" s="161"/>
      <c r="RGZ60" s="161"/>
      <c r="RHA60" s="161"/>
      <c r="RHB60" s="161"/>
      <c r="RHC60" s="161"/>
      <c r="RHD60" s="161"/>
      <c r="RHE60" s="161"/>
      <c r="RHF60" s="161"/>
      <c r="RHG60" s="161"/>
      <c r="RHH60" s="161"/>
      <c r="RHI60" s="161"/>
      <c r="RHJ60" s="161"/>
      <c r="RHK60" s="161"/>
      <c r="RHL60" s="161"/>
      <c r="RHM60" s="161"/>
      <c r="RHN60" s="161"/>
      <c r="RHO60" s="161"/>
      <c r="RHP60" s="161"/>
      <c r="RHQ60" s="161"/>
      <c r="RHR60" s="161"/>
      <c r="RHS60" s="161"/>
      <c r="RHT60" s="161"/>
      <c r="RHU60" s="161"/>
      <c r="RHV60" s="161"/>
      <c r="RHW60" s="161"/>
      <c r="RHX60" s="161"/>
      <c r="RHY60" s="161"/>
      <c r="RHZ60" s="161"/>
      <c r="RIA60" s="161"/>
      <c r="RIB60" s="161"/>
      <c r="RIC60" s="161"/>
      <c r="RID60" s="161"/>
      <c r="RIE60" s="161"/>
      <c r="RIF60" s="161"/>
      <c r="RIG60" s="161"/>
      <c r="RIH60" s="161"/>
      <c r="RII60" s="161"/>
      <c r="RIJ60" s="161"/>
      <c r="RIK60" s="161"/>
      <c r="RIL60" s="161"/>
      <c r="RIM60" s="161"/>
      <c r="RIN60" s="161"/>
      <c r="RIO60" s="161"/>
      <c r="RIP60" s="161"/>
      <c r="RIQ60" s="161"/>
      <c r="RIR60" s="161"/>
      <c r="RIS60" s="161"/>
      <c r="RIT60" s="161"/>
      <c r="RIU60" s="161"/>
      <c r="RIV60" s="161"/>
      <c r="RIW60" s="161"/>
      <c r="RIX60" s="161"/>
      <c r="RIY60" s="161"/>
      <c r="RIZ60" s="161"/>
      <c r="RJA60" s="161"/>
      <c r="RJB60" s="161"/>
      <c r="RJC60" s="161"/>
      <c r="RJD60" s="161"/>
      <c r="RJE60" s="161"/>
      <c r="RJF60" s="161"/>
      <c r="RJG60" s="161"/>
      <c r="RJH60" s="161"/>
      <c r="RJI60" s="161"/>
      <c r="RJJ60" s="161"/>
      <c r="RJK60" s="161"/>
      <c r="RJL60" s="161"/>
      <c r="RJM60" s="161"/>
      <c r="RJN60" s="161"/>
      <c r="RJO60" s="161"/>
      <c r="RJP60" s="161"/>
      <c r="RJQ60" s="161"/>
      <c r="RJR60" s="161"/>
      <c r="RJS60" s="161"/>
      <c r="RJT60" s="161"/>
      <c r="RJU60" s="161"/>
      <c r="RJV60" s="161"/>
      <c r="RJW60" s="161"/>
      <c r="RJX60" s="161"/>
      <c r="RJY60" s="161"/>
      <c r="RJZ60" s="161"/>
      <c r="RKA60" s="161"/>
      <c r="RKB60" s="161"/>
      <c r="RKC60" s="161"/>
      <c r="RKD60" s="161"/>
      <c r="RKE60" s="161"/>
      <c r="RKF60" s="161"/>
      <c r="RKG60" s="161"/>
      <c r="RKH60" s="161"/>
      <c r="RKI60" s="161"/>
      <c r="RKJ60" s="161"/>
      <c r="RKK60" s="161"/>
      <c r="RKL60" s="161"/>
      <c r="RKM60" s="161"/>
      <c r="RKN60" s="161"/>
      <c r="RKO60" s="161"/>
      <c r="RKP60" s="161"/>
      <c r="RKQ60" s="161"/>
      <c r="RKR60" s="161"/>
      <c r="RKS60" s="161"/>
      <c r="RKT60" s="161"/>
      <c r="RKU60" s="161"/>
      <c r="RKV60" s="161"/>
      <c r="RKW60" s="161"/>
      <c r="RKX60" s="161"/>
      <c r="RKY60" s="161"/>
      <c r="RKZ60" s="161"/>
      <c r="RLA60" s="161"/>
      <c r="RLB60" s="161"/>
      <c r="RLC60" s="161"/>
      <c r="RLD60" s="161"/>
      <c r="RLE60" s="161"/>
      <c r="RLF60" s="161"/>
      <c r="RLG60" s="161"/>
      <c r="RLH60" s="161"/>
      <c r="RLI60" s="161"/>
      <c r="RLJ60" s="161"/>
      <c r="RLK60" s="161"/>
      <c r="RLL60" s="161"/>
      <c r="RLM60" s="161"/>
      <c r="RLN60" s="161"/>
      <c r="RLO60" s="161"/>
      <c r="RLP60" s="161"/>
      <c r="RLQ60" s="161"/>
      <c r="RLR60" s="161"/>
      <c r="RLS60" s="161"/>
      <c r="RLT60" s="161"/>
      <c r="RLU60" s="161"/>
      <c r="RLV60" s="161"/>
      <c r="RLW60" s="161"/>
      <c r="RLX60" s="161"/>
      <c r="RLY60" s="161"/>
      <c r="RLZ60" s="161"/>
      <c r="RMA60" s="161"/>
      <c r="RMB60" s="161"/>
      <c r="RMC60" s="161"/>
      <c r="RMD60" s="161"/>
      <c r="RME60" s="161"/>
      <c r="RMF60" s="161"/>
      <c r="RMG60" s="161"/>
      <c r="RMH60" s="161"/>
      <c r="RMI60" s="161"/>
      <c r="RMJ60" s="161"/>
      <c r="RMK60" s="161"/>
      <c r="RML60" s="161"/>
      <c r="RMM60" s="161"/>
      <c r="RMN60" s="161"/>
      <c r="RMO60" s="161"/>
      <c r="RMP60" s="161"/>
      <c r="RMQ60" s="161"/>
      <c r="RMR60" s="161"/>
      <c r="RMS60" s="161"/>
      <c r="RMT60" s="161"/>
      <c r="RMU60" s="161"/>
      <c r="RMV60" s="161"/>
      <c r="RMW60" s="161"/>
      <c r="RMX60" s="161"/>
      <c r="RMY60" s="161"/>
      <c r="RMZ60" s="161"/>
      <c r="RNA60" s="161"/>
      <c r="RNB60" s="161"/>
      <c r="RNC60" s="161"/>
      <c r="RND60" s="161"/>
      <c r="RNE60" s="161"/>
      <c r="RNF60" s="161"/>
      <c r="RNG60" s="161"/>
      <c r="RNH60" s="161"/>
      <c r="RNI60" s="161"/>
      <c r="RNJ60" s="161"/>
      <c r="RNK60" s="161"/>
      <c r="RNL60" s="161"/>
      <c r="RNM60" s="161"/>
      <c r="RNN60" s="161"/>
      <c r="RNO60" s="161"/>
      <c r="RNP60" s="161"/>
      <c r="RNQ60" s="161"/>
      <c r="RNR60" s="161"/>
      <c r="RNS60" s="161"/>
      <c r="RNT60" s="161"/>
      <c r="RNU60" s="161"/>
      <c r="RNV60" s="161"/>
      <c r="RNW60" s="161"/>
      <c r="RNX60" s="161"/>
      <c r="RNY60" s="161"/>
      <c r="RNZ60" s="161"/>
      <c r="ROA60" s="161"/>
      <c r="ROB60" s="161"/>
      <c r="ROC60" s="161"/>
      <c r="ROD60" s="161"/>
      <c r="ROE60" s="161"/>
      <c r="ROF60" s="161"/>
      <c r="ROG60" s="161"/>
      <c r="ROH60" s="161"/>
      <c r="ROI60" s="161"/>
      <c r="ROJ60" s="161"/>
      <c r="ROK60" s="161"/>
      <c r="ROL60" s="161"/>
      <c r="ROM60" s="161"/>
      <c r="RON60" s="161"/>
      <c r="ROO60" s="161"/>
      <c r="ROP60" s="161"/>
      <c r="ROQ60" s="161"/>
      <c r="ROR60" s="161"/>
      <c r="ROS60" s="161"/>
      <c r="ROT60" s="161"/>
      <c r="ROU60" s="161"/>
      <c r="ROV60" s="161"/>
      <c r="ROW60" s="161"/>
      <c r="ROX60" s="161"/>
      <c r="ROY60" s="161"/>
      <c r="ROZ60" s="161"/>
      <c r="RPA60" s="161"/>
      <c r="RPB60" s="161"/>
      <c r="RPC60" s="161"/>
      <c r="RPD60" s="161"/>
      <c r="RPE60" s="161"/>
      <c r="RPF60" s="161"/>
      <c r="RPG60" s="161"/>
      <c r="RPH60" s="161"/>
      <c r="RPI60" s="161"/>
      <c r="RPJ60" s="161"/>
      <c r="RPK60" s="161"/>
      <c r="RPL60" s="161"/>
      <c r="RPM60" s="161"/>
      <c r="RPN60" s="161"/>
      <c r="RPO60" s="161"/>
      <c r="RPP60" s="161"/>
      <c r="RPQ60" s="161"/>
      <c r="RPR60" s="161"/>
      <c r="RPS60" s="161"/>
      <c r="RPT60" s="161"/>
      <c r="RPU60" s="161"/>
      <c r="RPV60" s="161"/>
      <c r="RPW60" s="161"/>
      <c r="RPX60" s="161"/>
      <c r="RPY60" s="161"/>
      <c r="RPZ60" s="161"/>
      <c r="RQA60" s="161"/>
      <c r="RQB60" s="161"/>
      <c r="RQC60" s="161"/>
      <c r="RQD60" s="161"/>
      <c r="RQE60" s="161"/>
      <c r="RQF60" s="161"/>
      <c r="RQG60" s="161"/>
      <c r="RQH60" s="161"/>
      <c r="RQI60" s="161"/>
      <c r="RQJ60" s="161"/>
      <c r="RQK60" s="161"/>
      <c r="RQL60" s="161"/>
      <c r="RQM60" s="161"/>
      <c r="RQN60" s="161"/>
      <c r="RQO60" s="161"/>
      <c r="RQP60" s="161"/>
      <c r="RQQ60" s="161"/>
      <c r="RQR60" s="161"/>
      <c r="RQS60" s="161"/>
      <c r="RQT60" s="161"/>
      <c r="RQU60" s="161"/>
      <c r="RQV60" s="161"/>
      <c r="RQW60" s="161"/>
      <c r="RQX60" s="161"/>
      <c r="RQY60" s="161"/>
      <c r="RQZ60" s="161"/>
      <c r="RRA60" s="161"/>
      <c r="RRB60" s="161"/>
      <c r="RRC60" s="161"/>
      <c r="RRD60" s="161"/>
      <c r="RRE60" s="161"/>
      <c r="RRF60" s="161"/>
      <c r="RRG60" s="161"/>
      <c r="RRH60" s="161"/>
      <c r="RRI60" s="161"/>
      <c r="RRJ60" s="161"/>
      <c r="RRK60" s="161"/>
      <c r="RRL60" s="161"/>
      <c r="RRM60" s="161"/>
      <c r="RRN60" s="161"/>
      <c r="RRO60" s="161"/>
      <c r="RRP60" s="161"/>
      <c r="RRQ60" s="161"/>
      <c r="RRR60" s="161"/>
      <c r="RRS60" s="161"/>
      <c r="RRT60" s="161"/>
      <c r="RRU60" s="161"/>
      <c r="RRV60" s="161"/>
      <c r="RRW60" s="161"/>
      <c r="RRX60" s="161"/>
      <c r="RRY60" s="161"/>
      <c r="RRZ60" s="161"/>
      <c r="RSA60" s="161"/>
      <c r="RSB60" s="161"/>
      <c r="RSC60" s="161"/>
      <c r="RSD60" s="161"/>
      <c r="RSE60" s="161"/>
      <c r="RSF60" s="161"/>
      <c r="RSG60" s="161"/>
      <c r="RSH60" s="161"/>
      <c r="RSI60" s="161"/>
      <c r="RSJ60" s="161"/>
      <c r="RSK60" s="161"/>
      <c r="RSL60" s="161"/>
      <c r="RSM60" s="161"/>
      <c r="RSN60" s="161"/>
      <c r="RSO60" s="161"/>
      <c r="RSP60" s="161"/>
      <c r="RSQ60" s="161"/>
      <c r="RSR60" s="161"/>
      <c r="RSS60" s="161"/>
      <c r="RST60" s="161"/>
      <c r="RSU60" s="161"/>
      <c r="RSV60" s="161"/>
      <c r="RSW60" s="161"/>
      <c r="RSX60" s="161"/>
      <c r="RSY60" s="161"/>
      <c r="RSZ60" s="161"/>
      <c r="RTA60" s="161"/>
      <c r="RTB60" s="161"/>
      <c r="RTC60" s="161"/>
      <c r="RTD60" s="161"/>
      <c r="RTE60" s="161"/>
      <c r="RTF60" s="161"/>
      <c r="RTG60" s="161"/>
      <c r="RTH60" s="161"/>
      <c r="RTI60" s="161"/>
      <c r="RTJ60" s="161"/>
      <c r="RTK60" s="161"/>
      <c r="RTL60" s="161"/>
      <c r="RTM60" s="161"/>
      <c r="RTN60" s="161"/>
      <c r="RTO60" s="161"/>
      <c r="RTP60" s="161"/>
      <c r="RTQ60" s="161"/>
      <c r="RTR60" s="161"/>
      <c r="RTS60" s="161"/>
      <c r="RTT60" s="161"/>
      <c r="RTU60" s="161"/>
      <c r="RTV60" s="161"/>
      <c r="RTW60" s="161"/>
      <c r="RTX60" s="161"/>
      <c r="RTY60" s="161"/>
      <c r="RTZ60" s="161"/>
      <c r="RUA60" s="161"/>
      <c r="RUB60" s="161"/>
      <c r="RUC60" s="161"/>
      <c r="RUD60" s="161"/>
      <c r="RUE60" s="161"/>
      <c r="RUF60" s="161"/>
      <c r="RUG60" s="161"/>
      <c r="RUH60" s="161"/>
      <c r="RUI60" s="161"/>
      <c r="RUJ60" s="161"/>
      <c r="RUK60" s="161"/>
      <c r="RUL60" s="161"/>
      <c r="RUM60" s="161"/>
      <c r="RUN60" s="161"/>
      <c r="RUO60" s="161"/>
      <c r="RUP60" s="161"/>
      <c r="RUQ60" s="161"/>
      <c r="RUR60" s="161"/>
      <c r="RUS60" s="161"/>
      <c r="RUT60" s="161"/>
      <c r="RUU60" s="161"/>
      <c r="RUV60" s="161"/>
      <c r="RUW60" s="161"/>
      <c r="RUX60" s="161"/>
      <c r="RUY60" s="161"/>
      <c r="RUZ60" s="161"/>
      <c r="RVA60" s="161"/>
      <c r="RVB60" s="161"/>
      <c r="RVC60" s="161"/>
      <c r="RVD60" s="161"/>
      <c r="RVE60" s="161"/>
      <c r="RVF60" s="161"/>
      <c r="RVG60" s="161"/>
      <c r="RVH60" s="161"/>
      <c r="RVI60" s="161"/>
      <c r="RVJ60" s="161"/>
      <c r="RVK60" s="161"/>
      <c r="RVL60" s="161"/>
      <c r="RVM60" s="161"/>
      <c r="RVN60" s="161"/>
      <c r="RVO60" s="161"/>
      <c r="RVP60" s="161"/>
      <c r="RVQ60" s="161"/>
      <c r="RVR60" s="161"/>
      <c r="RVS60" s="161"/>
      <c r="RVT60" s="161"/>
      <c r="RVU60" s="161"/>
      <c r="RVV60" s="161"/>
      <c r="RVW60" s="161"/>
      <c r="RVX60" s="161"/>
      <c r="RVY60" s="161"/>
      <c r="RVZ60" s="161"/>
      <c r="RWA60" s="161"/>
      <c r="RWB60" s="161"/>
      <c r="RWC60" s="161"/>
      <c r="RWD60" s="161"/>
      <c r="RWE60" s="161"/>
      <c r="RWF60" s="161"/>
      <c r="RWG60" s="161"/>
      <c r="RWH60" s="161"/>
      <c r="RWI60" s="161"/>
      <c r="RWJ60" s="161"/>
      <c r="RWK60" s="161"/>
      <c r="RWL60" s="161"/>
      <c r="RWM60" s="161"/>
      <c r="RWN60" s="161"/>
      <c r="RWO60" s="161"/>
      <c r="RWP60" s="161"/>
      <c r="RWQ60" s="161"/>
      <c r="RWR60" s="161"/>
      <c r="RWS60" s="161"/>
      <c r="RWT60" s="161"/>
      <c r="RWU60" s="161"/>
      <c r="RWV60" s="161"/>
      <c r="RWW60" s="161"/>
      <c r="RWX60" s="161"/>
      <c r="RWY60" s="161"/>
      <c r="RWZ60" s="161"/>
      <c r="RXA60" s="161"/>
      <c r="RXB60" s="161"/>
      <c r="RXC60" s="161"/>
      <c r="RXD60" s="161"/>
      <c r="RXE60" s="161"/>
      <c r="RXF60" s="161"/>
      <c r="RXG60" s="161"/>
      <c r="RXH60" s="161"/>
      <c r="RXI60" s="161"/>
      <c r="RXJ60" s="161"/>
      <c r="RXK60" s="161"/>
      <c r="RXL60" s="161"/>
      <c r="RXM60" s="161"/>
      <c r="RXN60" s="161"/>
      <c r="RXO60" s="161"/>
      <c r="RXP60" s="161"/>
      <c r="RXQ60" s="161"/>
      <c r="RXR60" s="161"/>
      <c r="RXS60" s="161"/>
      <c r="RXT60" s="161"/>
      <c r="RXU60" s="161"/>
      <c r="RXV60" s="161"/>
      <c r="RXW60" s="161"/>
      <c r="RXX60" s="161"/>
      <c r="RXY60" s="161"/>
      <c r="RXZ60" s="161"/>
      <c r="RYA60" s="161"/>
      <c r="RYB60" s="161"/>
      <c r="RYC60" s="161"/>
      <c r="RYD60" s="161"/>
      <c r="RYE60" s="161"/>
      <c r="RYF60" s="161"/>
      <c r="RYG60" s="161"/>
      <c r="RYH60" s="161"/>
      <c r="RYI60" s="161"/>
      <c r="RYJ60" s="161"/>
      <c r="RYK60" s="161"/>
      <c r="RYL60" s="161"/>
      <c r="RYM60" s="161"/>
      <c r="RYN60" s="161"/>
      <c r="RYO60" s="161"/>
      <c r="RYP60" s="161"/>
      <c r="RYQ60" s="161"/>
      <c r="RYR60" s="161"/>
      <c r="RYS60" s="161"/>
      <c r="RYT60" s="161"/>
      <c r="RYU60" s="161"/>
      <c r="RYV60" s="161"/>
      <c r="RYW60" s="161"/>
      <c r="RYX60" s="161"/>
      <c r="RYY60" s="161"/>
      <c r="RYZ60" s="161"/>
      <c r="RZA60" s="161"/>
      <c r="RZB60" s="161"/>
      <c r="RZC60" s="161"/>
      <c r="RZD60" s="161"/>
      <c r="RZE60" s="161"/>
      <c r="RZF60" s="161"/>
      <c r="RZG60" s="161"/>
      <c r="RZH60" s="161"/>
      <c r="RZI60" s="161"/>
      <c r="RZJ60" s="161"/>
      <c r="RZK60" s="161"/>
      <c r="RZL60" s="161"/>
      <c r="RZM60" s="161"/>
      <c r="RZN60" s="161"/>
      <c r="RZO60" s="161"/>
      <c r="RZP60" s="161"/>
      <c r="RZQ60" s="161"/>
      <c r="RZR60" s="161"/>
      <c r="RZS60" s="161"/>
      <c r="RZT60" s="161"/>
      <c r="RZU60" s="161"/>
      <c r="RZV60" s="161"/>
      <c r="RZW60" s="161"/>
      <c r="RZX60" s="161"/>
      <c r="RZY60" s="161"/>
      <c r="RZZ60" s="161"/>
      <c r="SAA60" s="161"/>
      <c r="SAB60" s="161"/>
      <c r="SAC60" s="161"/>
      <c r="SAD60" s="161"/>
      <c r="SAE60" s="161"/>
      <c r="SAF60" s="161"/>
      <c r="SAG60" s="161"/>
      <c r="SAH60" s="161"/>
      <c r="SAI60" s="161"/>
      <c r="SAJ60" s="161"/>
      <c r="SAK60" s="161"/>
      <c r="SAL60" s="161"/>
      <c r="SAM60" s="161"/>
      <c r="SAN60" s="161"/>
      <c r="SAO60" s="161"/>
      <c r="SAP60" s="161"/>
      <c r="SAQ60" s="161"/>
      <c r="SAR60" s="161"/>
      <c r="SAS60" s="161"/>
      <c r="SAT60" s="161"/>
      <c r="SAU60" s="161"/>
      <c r="SAV60" s="161"/>
      <c r="SAW60" s="161"/>
      <c r="SAX60" s="161"/>
      <c r="SAY60" s="161"/>
      <c r="SAZ60" s="161"/>
      <c r="SBA60" s="161"/>
      <c r="SBB60" s="161"/>
      <c r="SBC60" s="161"/>
      <c r="SBD60" s="161"/>
      <c r="SBE60" s="161"/>
      <c r="SBF60" s="161"/>
      <c r="SBG60" s="161"/>
      <c r="SBH60" s="161"/>
      <c r="SBI60" s="161"/>
      <c r="SBJ60" s="161"/>
      <c r="SBK60" s="161"/>
      <c r="SBL60" s="161"/>
      <c r="SBM60" s="161"/>
      <c r="SBN60" s="161"/>
      <c r="SBO60" s="161"/>
      <c r="SBP60" s="161"/>
      <c r="SBQ60" s="161"/>
      <c r="SBR60" s="161"/>
      <c r="SBS60" s="161"/>
      <c r="SBT60" s="161"/>
      <c r="SBU60" s="161"/>
      <c r="SBV60" s="161"/>
      <c r="SBW60" s="161"/>
      <c r="SBX60" s="161"/>
      <c r="SBY60" s="161"/>
      <c r="SBZ60" s="161"/>
      <c r="SCA60" s="161"/>
      <c r="SCB60" s="161"/>
      <c r="SCC60" s="161"/>
      <c r="SCD60" s="161"/>
      <c r="SCE60" s="161"/>
      <c r="SCF60" s="161"/>
      <c r="SCG60" s="161"/>
      <c r="SCH60" s="161"/>
      <c r="SCI60" s="161"/>
      <c r="SCJ60" s="161"/>
      <c r="SCK60" s="161"/>
      <c r="SCL60" s="161"/>
      <c r="SCM60" s="161"/>
      <c r="SCN60" s="161"/>
      <c r="SCO60" s="161"/>
      <c r="SCP60" s="161"/>
      <c r="SCQ60" s="161"/>
      <c r="SCR60" s="161"/>
      <c r="SCS60" s="161"/>
      <c r="SCT60" s="161"/>
      <c r="SCU60" s="161"/>
      <c r="SCV60" s="161"/>
      <c r="SCW60" s="161"/>
      <c r="SCX60" s="161"/>
      <c r="SCY60" s="161"/>
      <c r="SCZ60" s="161"/>
      <c r="SDA60" s="161"/>
      <c r="SDB60" s="161"/>
      <c r="SDC60" s="161"/>
      <c r="SDD60" s="161"/>
      <c r="SDE60" s="161"/>
      <c r="SDF60" s="161"/>
      <c r="SDG60" s="161"/>
      <c r="SDH60" s="161"/>
      <c r="SDI60" s="161"/>
      <c r="SDJ60" s="161"/>
      <c r="SDK60" s="161"/>
      <c r="SDL60" s="161"/>
      <c r="SDM60" s="161"/>
      <c r="SDN60" s="161"/>
      <c r="SDO60" s="161"/>
      <c r="SDP60" s="161"/>
      <c r="SDQ60" s="161"/>
      <c r="SDR60" s="161"/>
      <c r="SDS60" s="161"/>
      <c r="SDT60" s="161"/>
      <c r="SDU60" s="161"/>
      <c r="SDV60" s="161"/>
      <c r="SDW60" s="161"/>
      <c r="SDX60" s="161"/>
      <c r="SDY60" s="161"/>
      <c r="SDZ60" s="161"/>
      <c r="SEA60" s="161"/>
      <c r="SEB60" s="161"/>
      <c r="SEC60" s="161"/>
      <c r="SED60" s="161"/>
      <c r="SEE60" s="161"/>
      <c r="SEF60" s="161"/>
      <c r="SEG60" s="161"/>
      <c r="SEH60" s="161"/>
      <c r="SEI60" s="161"/>
      <c r="SEJ60" s="161"/>
      <c r="SEK60" s="161"/>
      <c r="SEL60" s="161"/>
      <c r="SEM60" s="161"/>
      <c r="SEN60" s="161"/>
      <c r="SEO60" s="161"/>
      <c r="SEP60" s="161"/>
      <c r="SEQ60" s="161"/>
      <c r="SER60" s="161"/>
      <c r="SES60" s="161"/>
      <c r="SET60" s="161"/>
      <c r="SEU60" s="161"/>
      <c r="SEV60" s="161"/>
      <c r="SEW60" s="161"/>
      <c r="SEX60" s="161"/>
      <c r="SEY60" s="161"/>
      <c r="SEZ60" s="161"/>
      <c r="SFA60" s="161"/>
      <c r="SFB60" s="161"/>
      <c r="SFC60" s="161"/>
      <c r="SFD60" s="161"/>
      <c r="SFE60" s="161"/>
      <c r="SFF60" s="161"/>
      <c r="SFG60" s="161"/>
      <c r="SFH60" s="161"/>
      <c r="SFI60" s="161"/>
      <c r="SFJ60" s="161"/>
      <c r="SFK60" s="161"/>
      <c r="SFL60" s="161"/>
      <c r="SFM60" s="161"/>
      <c r="SFN60" s="161"/>
      <c r="SFO60" s="161"/>
      <c r="SFP60" s="161"/>
      <c r="SFQ60" s="161"/>
      <c r="SFR60" s="161"/>
      <c r="SFS60" s="161"/>
      <c r="SFT60" s="161"/>
      <c r="SFU60" s="161"/>
      <c r="SFV60" s="161"/>
      <c r="SFW60" s="161"/>
      <c r="SFX60" s="161"/>
      <c r="SFY60" s="161"/>
      <c r="SFZ60" s="161"/>
      <c r="SGA60" s="161"/>
      <c r="SGB60" s="161"/>
      <c r="SGC60" s="161"/>
      <c r="SGD60" s="161"/>
      <c r="SGE60" s="161"/>
      <c r="SGF60" s="161"/>
      <c r="SGG60" s="161"/>
      <c r="SGH60" s="161"/>
      <c r="SGI60" s="161"/>
      <c r="SGJ60" s="161"/>
      <c r="SGK60" s="161"/>
      <c r="SGL60" s="161"/>
      <c r="SGM60" s="161"/>
      <c r="SGN60" s="161"/>
      <c r="SGO60" s="161"/>
      <c r="SGP60" s="161"/>
      <c r="SGQ60" s="161"/>
      <c r="SGR60" s="161"/>
      <c r="SGS60" s="161"/>
      <c r="SGT60" s="161"/>
      <c r="SGU60" s="161"/>
      <c r="SGV60" s="161"/>
      <c r="SGW60" s="161"/>
      <c r="SGX60" s="161"/>
      <c r="SGY60" s="161"/>
      <c r="SGZ60" s="161"/>
      <c r="SHA60" s="161"/>
      <c r="SHB60" s="161"/>
      <c r="SHC60" s="161"/>
      <c r="SHD60" s="161"/>
      <c r="SHE60" s="161"/>
      <c r="SHF60" s="161"/>
      <c r="SHG60" s="161"/>
      <c r="SHH60" s="161"/>
      <c r="SHI60" s="161"/>
      <c r="SHJ60" s="161"/>
      <c r="SHK60" s="161"/>
      <c r="SHL60" s="161"/>
      <c r="SHM60" s="161"/>
      <c r="SHN60" s="161"/>
      <c r="SHO60" s="161"/>
      <c r="SHP60" s="161"/>
      <c r="SHQ60" s="161"/>
      <c r="SHR60" s="161"/>
      <c r="SHS60" s="161"/>
      <c r="SHT60" s="161"/>
      <c r="SHU60" s="161"/>
      <c r="SHV60" s="161"/>
      <c r="SHW60" s="161"/>
      <c r="SHX60" s="161"/>
      <c r="SHY60" s="161"/>
      <c r="SHZ60" s="161"/>
      <c r="SIA60" s="161"/>
      <c r="SIB60" s="161"/>
      <c r="SIC60" s="161"/>
      <c r="SID60" s="161"/>
      <c r="SIE60" s="161"/>
      <c r="SIF60" s="161"/>
      <c r="SIG60" s="161"/>
      <c r="SIH60" s="161"/>
      <c r="SII60" s="161"/>
      <c r="SIJ60" s="161"/>
      <c r="SIK60" s="161"/>
      <c r="SIL60" s="161"/>
      <c r="SIM60" s="161"/>
      <c r="SIN60" s="161"/>
      <c r="SIO60" s="161"/>
      <c r="SIP60" s="161"/>
      <c r="SIQ60" s="161"/>
      <c r="SIR60" s="161"/>
      <c r="SIS60" s="161"/>
      <c r="SIT60" s="161"/>
      <c r="SIU60" s="161"/>
      <c r="SIV60" s="161"/>
      <c r="SIW60" s="161"/>
      <c r="SIX60" s="161"/>
      <c r="SIY60" s="161"/>
      <c r="SIZ60" s="161"/>
      <c r="SJA60" s="161"/>
      <c r="SJB60" s="161"/>
      <c r="SJC60" s="161"/>
      <c r="SJD60" s="161"/>
      <c r="SJE60" s="161"/>
      <c r="SJF60" s="161"/>
      <c r="SJG60" s="161"/>
      <c r="SJH60" s="161"/>
      <c r="SJI60" s="161"/>
      <c r="SJJ60" s="161"/>
      <c r="SJK60" s="161"/>
      <c r="SJL60" s="161"/>
      <c r="SJM60" s="161"/>
      <c r="SJN60" s="161"/>
      <c r="SJO60" s="161"/>
      <c r="SJP60" s="161"/>
      <c r="SJQ60" s="161"/>
      <c r="SJR60" s="161"/>
      <c r="SJS60" s="161"/>
      <c r="SJT60" s="161"/>
      <c r="SJU60" s="161"/>
      <c r="SJV60" s="161"/>
      <c r="SJW60" s="161"/>
      <c r="SJX60" s="161"/>
      <c r="SJY60" s="161"/>
      <c r="SJZ60" s="161"/>
      <c r="SKA60" s="161"/>
      <c r="SKB60" s="161"/>
      <c r="SKC60" s="161"/>
      <c r="SKD60" s="161"/>
      <c r="SKE60" s="161"/>
      <c r="SKF60" s="161"/>
      <c r="SKG60" s="161"/>
      <c r="SKH60" s="161"/>
      <c r="SKI60" s="161"/>
      <c r="SKJ60" s="161"/>
      <c r="SKK60" s="161"/>
      <c r="SKL60" s="161"/>
      <c r="SKM60" s="161"/>
      <c r="SKN60" s="161"/>
      <c r="SKO60" s="161"/>
      <c r="SKP60" s="161"/>
      <c r="SKQ60" s="161"/>
      <c r="SKR60" s="161"/>
      <c r="SKS60" s="161"/>
      <c r="SKT60" s="161"/>
      <c r="SKU60" s="161"/>
      <c r="SKV60" s="161"/>
      <c r="SKW60" s="161"/>
      <c r="SKX60" s="161"/>
      <c r="SKY60" s="161"/>
      <c r="SKZ60" s="161"/>
      <c r="SLA60" s="161"/>
      <c r="SLB60" s="161"/>
      <c r="SLC60" s="161"/>
      <c r="SLD60" s="161"/>
      <c r="SLE60" s="161"/>
      <c r="SLF60" s="161"/>
      <c r="SLG60" s="161"/>
      <c r="SLH60" s="161"/>
      <c r="SLI60" s="161"/>
      <c r="SLJ60" s="161"/>
      <c r="SLK60" s="161"/>
      <c r="SLL60" s="161"/>
      <c r="SLM60" s="161"/>
      <c r="SLN60" s="161"/>
      <c r="SLO60" s="161"/>
      <c r="SLP60" s="161"/>
      <c r="SLQ60" s="161"/>
      <c r="SLR60" s="161"/>
      <c r="SLS60" s="161"/>
      <c r="SLT60" s="161"/>
      <c r="SLU60" s="161"/>
      <c r="SLV60" s="161"/>
      <c r="SLW60" s="161"/>
      <c r="SLX60" s="161"/>
      <c r="SLY60" s="161"/>
      <c r="SLZ60" s="161"/>
      <c r="SMA60" s="161"/>
      <c r="SMB60" s="161"/>
      <c r="SMC60" s="161"/>
      <c r="SMD60" s="161"/>
      <c r="SME60" s="161"/>
      <c r="SMF60" s="161"/>
      <c r="SMG60" s="161"/>
      <c r="SMH60" s="161"/>
      <c r="SMI60" s="161"/>
      <c r="SMJ60" s="161"/>
      <c r="SMK60" s="161"/>
      <c r="SML60" s="161"/>
      <c r="SMM60" s="161"/>
      <c r="SMN60" s="161"/>
      <c r="SMO60" s="161"/>
      <c r="SMP60" s="161"/>
      <c r="SMQ60" s="161"/>
      <c r="SMR60" s="161"/>
      <c r="SMS60" s="161"/>
      <c r="SMT60" s="161"/>
      <c r="SMU60" s="161"/>
      <c r="SMV60" s="161"/>
      <c r="SMW60" s="161"/>
      <c r="SMX60" s="161"/>
      <c r="SMY60" s="161"/>
      <c r="SMZ60" s="161"/>
      <c r="SNA60" s="161"/>
      <c r="SNB60" s="161"/>
      <c r="SNC60" s="161"/>
      <c r="SND60" s="161"/>
      <c r="SNE60" s="161"/>
      <c r="SNF60" s="161"/>
      <c r="SNG60" s="161"/>
      <c r="SNH60" s="161"/>
      <c r="SNI60" s="161"/>
      <c r="SNJ60" s="161"/>
      <c r="SNK60" s="161"/>
      <c r="SNL60" s="161"/>
      <c r="SNM60" s="161"/>
      <c r="SNN60" s="161"/>
      <c r="SNO60" s="161"/>
      <c r="SNP60" s="161"/>
      <c r="SNQ60" s="161"/>
      <c r="SNR60" s="161"/>
      <c r="SNS60" s="161"/>
      <c r="SNT60" s="161"/>
      <c r="SNU60" s="161"/>
      <c r="SNV60" s="161"/>
      <c r="SNW60" s="161"/>
      <c r="SNX60" s="161"/>
      <c r="SNY60" s="161"/>
      <c r="SNZ60" s="161"/>
      <c r="SOA60" s="161"/>
      <c r="SOB60" s="161"/>
      <c r="SOC60" s="161"/>
      <c r="SOD60" s="161"/>
      <c r="SOE60" s="161"/>
      <c r="SOF60" s="161"/>
      <c r="SOG60" s="161"/>
      <c r="SOH60" s="161"/>
      <c r="SOI60" s="161"/>
      <c r="SOJ60" s="161"/>
      <c r="SOK60" s="161"/>
      <c r="SOL60" s="161"/>
      <c r="SOM60" s="161"/>
      <c r="SON60" s="161"/>
      <c r="SOO60" s="161"/>
      <c r="SOP60" s="161"/>
      <c r="SOQ60" s="161"/>
      <c r="SOR60" s="161"/>
      <c r="SOS60" s="161"/>
      <c r="SOT60" s="161"/>
      <c r="SOU60" s="161"/>
      <c r="SOV60" s="161"/>
      <c r="SOW60" s="161"/>
      <c r="SOX60" s="161"/>
      <c r="SOY60" s="161"/>
      <c r="SOZ60" s="161"/>
      <c r="SPA60" s="161"/>
      <c r="SPB60" s="161"/>
      <c r="SPC60" s="161"/>
      <c r="SPD60" s="161"/>
      <c r="SPE60" s="161"/>
      <c r="SPF60" s="161"/>
      <c r="SPG60" s="161"/>
      <c r="SPH60" s="161"/>
      <c r="SPI60" s="161"/>
      <c r="SPJ60" s="161"/>
      <c r="SPK60" s="161"/>
      <c r="SPL60" s="161"/>
      <c r="SPM60" s="161"/>
      <c r="SPN60" s="161"/>
      <c r="SPO60" s="161"/>
      <c r="SPP60" s="161"/>
      <c r="SPQ60" s="161"/>
      <c r="SPR60" s="161"/>
      <c r="SPS60" s="161"/>
      <c r="SPT60" s="161"/>
      <c r="SPU60" s="161"/>
      <c r="SPV60" s="161"/>
      <c r="SPW60" s="161"/>
      <c r="SPX60" s="161"/>
      <c r="SPY60" s="161"/>
      <c r="SPZ60" s="161"/>
      <c r="SQA60" s="161"/>
      <c r="SQB60" s="161"/>
      <c r="SQC60" s="161"/>
      <c r="SQD60" s="161"/>
      <c r="SQE60" s="161"/>
      <c r="SQF60" s="161"/>
      <c r="SQG60" s="161"/>
      <c r="SQH60" s="161"/>
      <c r="SQI60" s="161"/>
      <c r="SQJ60" s="161"/>
      <c r="SQK60" s="161"/>
      <c r="SQL60" s="161"/>
      <c r="SQM60" s="161"/>
      <c r="SQN60" s="161"/>
      <c r="SQO60" s="161"/>
      <c r="SQP60" s="161"/>
      <c r="SQQ60" s="161"/>
      <c r="SQR60" s="161"/>
      <c r="SQS60" s="161"/>
      <c r="SQT60" s="161"/>
      <c r="SQU60" s="161"/>
      <c r="SQV60" s="161"/>
      <c r="SQW60" s="161"/>
      <c r="SQX60" s="161"/>
      <c r="SQY60" s="161"/>
      <c r="SQZ60" s="161"/>
      <c r="SRA60" s="161"/>
      <c r="SRB60" s="161"/>
      <c r="SRC60" s="161"/>
      <c r="SRD60" s="161"/>
      <c r="SRE60" s="161"/>
      <c r="SRF60" s="161"/>
      <c r="SRG60" s="161"/>
      <c r="SRH60" s="161"/>
      <c r="SRI60" s="161"/>
      <c r="SRJ60" s="161"/>
      <c r="SRK60" s="161"/>
      <c r="SRL60" s="161"/>
      <c r="SRM60" s="161"/>
      <c r="SRN60" s="161"/>
      <c r="SRO60" s="161"/>
      <c r="SRP60" s="161"/>
      <c r="SRQ60" s="161"/>
      <c r="SRR60" s="161"/>
      <c r="SRS60" s="161"/>
      <c r="SRT60" s="161"/>
      <c r="SRU60" s="161"/>
      <c r="SRV60" s="161"/>
      <c r="SRW60" s="161"/>
      <c r="SRX60" s="161"/>
      <c r="SRY60" s="161"/>
      <c r="SRZ60" s="161"/>
      <c r="SSA60" s="161"/>
      <c r="SSB60" s="161"/>
      <c r="SSC60" s="161"/>
      <c r="SSD60" s="161"/>
      <c r="SSE60" s="161"/>
      <c r="SSF60" s="161"/>
      <c r="SSG60" s="161"/>
      <c r="SSH60" s="161"/>
      <c r="SSI60" s="161"/>
      <c r="SSJ60" s="161"/>
      <c r="SSK60" s="161"/>
      <c r="SSL60" s="161"/>
      <c r="SSM60" s="161"/>
      <c r="SSN60" s="161"/>
      <c r="SSO60" s="161"/>
      <c r="SSP60" s="161"/>
      <c r="SSQ60" s="161"/>
      <c r="SSR60" s="161"/>
      <c r="SSS60" s="161"/>
      <c r="SST60" s="161"/>
      <c r="SSU60" s="161"/>
      <c r="SSV60" s="161"/>
      <c r="SSW60" s="161"/>
      <c r="SSX60" s="161"/>
      <c r="SSY60" s="161"/>
      <c r="SSZ60" s="161"/>
      <c r="STA60" s="161"/>
      <c r="STB60" s="161"/>
      <c r="STC60" s="161"/>
      <c r="STD60" s="161"/>
      <c r="STE60" s="161"/>
      <c r="STF60" s="161"/>
      <c r="STG60" s="161"/>
      <c r="STH60" s="161"/>
      <c r="STI60" s="161"/>
      <c r="STJ60" s="161"/>
      <c r="STK60" s="161"/>
      <c r="STL60" s="161"/>
      <c r="STM60" s="161"/>
      <c r="STN60" s="161"/>
      <c r="STO60" s="161"/>
      <c r="STP60" s="161"/>
      <c r="STQ60" s="161"/>
      <c r="STR60" s="161"/>
      <c r="STS60" s="161"/>
      <c r="STT60" s="161"/>
      <c r="STU60" s="161"/>
      <c r="STV60" s="161"/>
      <c r="STW60" s="161"/>
      <c r="STX60" s="161"/>
      <c r="STY60" s="161"/>
      <c r="STZ60" s="161"/>
      <c r="SUA60" s="161"/>
      <c r="SUB60" s="161"/>
      <c r="SUC60" s="161"/>
      <c r="SUD60" s="161"/>
      <c r="SUE60" s="161"/>
      <c r="SUF60" s="161"/>
      <c r="SUG60" s="161"/>
      <c r="SUH60" s="161"/>
      <c r="SUI60" s="161"/>
      <c r="SUJ60" s="161"/>
      <c r="SUK60" s="161"/>
      <c r="SUL60" s="161"/>
      <c r="SUM60" s="161"/>
      <c r="SUN60" s="161"/>
      <c r="SUO60" s="161"/>
      <c r="SUP60" s="161"/>
      <c r="SUQ60" s="161"/>
      <c r="SUR60" s="161"/>
      <c r="SUS60" s="161"/>
      <c r="SUT60" s="161"/>
      <c r="SUU60" s="161"/>
      <c r="SUV60" s="161"/>
      <c r="SUW60" s="161"/>
      <c r="SUX60" s="161"/>
      <c r="SUY60" s="161"/>
      <c r="SUZ60" s="161"/>
      <c r="SVA60" s="161"/>
      <c r="SVB60" s="161"/>
      <c r="SVC60" s="161"/>
      <c r="SVD60" s="161"/>
      <c r="SVE60" s="161"/>
      <c r="SVF60" s="161"/>
      <c r="SVG60" s="161"/>
      <c r="SVH60" s="161"/>
      <c r="SVI60" s="161"/>
      <c r="SVJ60" s="161"/>
      <c r="SVK60" s="161"/>
      <c r="SVL60" s="161"/>
      <c r="SVM60" s="161"/>
      <c r="SVN60" s="161"/>
      <c r="SVO60" s="161"/>
      <c r="SVP60" s="161"/>
      <c r="SVQ60" s="161"/>
      <c r="SVR60" s="161"/>
      <c r="SVS60" s="161"/>
      <c r="SVT60" s="161"/>
      <c r="SVU60" s="161"/>
      <c r="SVV60" s="161"/>
      <c r="SVW60" s="161"/>
      <c r="SVX60" s="161"/>
      <c r="SVY60" s="161"/>
      <c r="SVZ60" s="161"/>
      <c r="SWA60" s="161"/>
      <c r="SWB60" s="161"/>
      <c r="SWC60" s="161"/>
      <c r="SWD60" s="161"/>
      <c r="SWE60" s="161"/>
      <c r="SWF60" s="161"/>
      <c r="SWG60" s="161"/>
      <c r="SWH60" s="161"/>
      <c r="SWI60" s="161"/>
      <c r="SWJ60" s="161"/>
      <c r="SWK60" s="161"/>
      <c r="SWL60" s="161"/>
      <c r="SWM60" s="161"/>
      <c r="SWN60" s="161"/>
      <c r="SWO60" s="161"/>
      <c r="SWP60" s="161"/>
      <c r="SWQ60" s="161"/>
      <c r="SWR60" s="161"/>
      <c r="SWS60" s="161"/>
      <c r="SWT60" s="161"/>
      <c r="SWU60" s="161"/>
      <c r="SWV60" s="161"/>
      <c r="SWW60" s="161"/>
      <c r="SWX60" s="161"/>
      <c r="SWY60" s="161"/>
      <c r="SWZ60" s="161"/>
      <c r="SXA60" s="161"/>
      <c r="SXB60" s="161"/>
      <c r="SXC60" s="161"/>
      <c r="SXD60" s="161"/>
      <c r="SXE60" s="161"/>
      <c r="SXF60" s="161"/>
      <c r="SXG60" s="161"/>
      <c r="SXH60" s="161"/>
      <c r="SXI60" s="161"/>
      <c r="SXJ60" s="161"/>
      <c r="SXK60" s="161"/>
      <c r="SXL60" s="161"/>
      <c r="SXM60" s="161"/>
      <c r="SXN60" s="161"/>
      <c r="SXO60" s="161"/>
      <c r="SXP60" s="161"/>
      <c r="SXQ60" s="161"/>
      <c r="SXR60" s="161"/>
      <c r="SXS60" s="161"/>
      <c r="SXT60" s="161"/>
      <c r="SXU60" s="161"/>
      <c r="SXV60" s="161"/>
      <c r="SXW60" s="161"/>
      <c r="SXX60" s="161"/>
      <c r="SXY60" s="161"/>
      <c r="SXZ60" s="161"/>
      <c r="SYA60" s="161"/>
      <c r="SYB60" s="161"/>
      <c r="SYC60" s="161"/>
      <c r="SYD60" s="161"/>
      <c r="SYE60" s="161"/>
      <c r="SYF60" s="161"/>
      <c r="SYG60" s="161"/>
      <c r="SYH60" s="161"/>
      <c r="SYI60" s="161"/>
      <c r="SYJ60" s="161"/>
      <c r="SYK60" s="161"/>
      <c r="SYL60" s="161"/>
      <c r="SYM60" s="161"/>
      <c r="SYN60" s="161"/>
      <c r="SYO60" s="161"/>
      <c r="SYP60" s="161"/>
      <c r="SYQ60" s="161"/>
      <c r="SYR60" s="161"/>
      <c r="SYS60" s="161"/>
      <c r="SYT60" s="161"/>
      <c r="SYU60" s="161"/>
      <c r="SYV60" s="161"/>
      <c r="SYW60" s="161"/>
      <c r="SYX60" s="161"/>
      <c r="SYY60" s="161"/>
      <c r="SYZ60" s="161"/>
      <c r="SZA60" s="161"/>
      <c r="SZB60" s="161"/>
      <c r="SZC60" s="161"/>
      <c r="SZD60" s="161"/>
      <c r="SZE60" s="161"/>
      <c r="SZF60" s="161"/>
      <c r="SZG60" s="161"/>
      <c r="SZH60" s="161"/>
      <c r="SZI60" s="161"/>
      <c r="SZJ60" s="161"/>
      <c r="SZK60" s="161"/>
      <c r="SZL60" s="161"/>
      <c r="SZM60" s="161"/>
      <c r="SZN60" s="161"/>
      <c r="SZO60" s="161"/>
      <c r="SZP60" s="161"/>
      <c r="SZQ60" s="161"/>
      <c r="SZR60" s="161"/>
      <c r="SZS60" s="161"/>
      <c r="SZT60" s="161"/>
      <c r="SZU60" s="161"/>
      <c r="SZV60" s="161"/>
      <c r="SZW60" s="161"/>
      <c r="SZX60" s="161"/>
      <c r="SZY60" s="161"/>
      <c r="SZZ60" s="161"/>
      <c r="TAA60" s="161"/>
      <c r="TAB60" s="161"/>
      <c r="TAC60" s="161"/>
      <c r="TAD60" s="161"/>
      <c r="TAE60" s="161"/>
      <c r="TAF60" s="161"/>
      <c r="TAG60" s="161"/>
      <c r="TAH60" s="161"/>
      <c r="TAI60" s="161"/>
      <c r="TAJ60" s="161"/>
      <c r="TAK60" s="161"/>
      <c r="TAL60" s="161"/>
      <c r="TAM60" s="161"/>
      <c r="TAN60" s="161"/>
      <c r="TAO60" s="161"/>
      <c r="TAP60" s="161"/>
      <c r="TAQ60" s="161"/>
      <c r="TAR60" s="161"/>
      <c r="TAS60" s="161"/>
      <c r="TAT60" s="161"/>
      <c r="TAU60" s="161"/>
      <c r="TAV60" s="161"/>
      <c r="TAW60" s="161"/>
      <c r="TAX60" s="161"/>
      <c r="TAY60" s="161"/>
      <c r="TAZ60" s="161"/>
      <c r="TBA60" s="161"/>
      <c r="TBB60" s="161"/>
      <c r="TBC60" s="161"/>
      <c r="TBD60" s="161"/>
      <c r="TBE60" s="161"/>
      <c r="TBF60" s="161"/>
      <c r="TBG60" s="161"/>
      <c r="TBH60" s="161"/>
      <c r="TBI60" s="161"/>
      <c r="TBJ60" s="161"/>
      <c r="TBK60" s="161"/>
      <c r="TBL60" s="161"/>
      <c r="TBM60" s="161"/>
      <c r="TBN60" s="161"/>
      <c r="TBO60" s="161"/>
      <c r="TBP60" s="161"/>
      <c r="TBQ60" s="161"/>
      <c r="TBR60" s="161"/>
      <c r="TBS60" s="161"/>
      <c r="TBT60" s="161"/>
      <c r="TBU60" s="161"/>
      <c r="TBV60" s="161"/>
      <c r="TBW60" s="161"/>
      <c r="TBX60" s="161"/>
      <c r="TBY60" s="161"/>
      <c r="TBZ60" s="161"/>
      <c r="TCA60" s="161"/>
      <c r="TCB60" s="161"/>
      <c r="TCC60" s="161"/>
      <c r="TCD60" s="161"/>
      <c r="TCE60" s="161"/>
      <c r="TCF60" s="161"/>
      <c r="TCG60" s="161"/>
      <c r="TCH60" s="161"/>
      <c r="TCI60" s="161"/>
      <c r="TCJ60" s="161"/>
      <c r="TCK60" s="161"/>
      <c r="TCL60" s="161"/>
      <c r="TCM60" s="161"/>
      <c r="TCN60" s="161"/>
      <c r="TCO60" s="161"/>
      <c r="TCP60" s="161"/>
      <c r="TCQ60" s="161"/>
      <c r="TCR60" s="161"/>
      <c r="TCS60" s="161"/>
      <c r="TCT60" s="161"/>
      <c r="TCU60" s="161"/>
      <c r="TCV60" s="161"/>
      <c r="TCW60" s="161"/>
      <c r="TCX60" s="161"/>
      <c r="TCY60" s="161"/>
      <c r="TCZ60" s="161"/>
      <c r="TDA60" s="161"/>
      <c r="TDB60" s="161"/>
      <c r="TDC60" s="161"/>
      <c r="TDD60" s="161"/>
      <c r="TDE60" s="161"/>
      <c r="TDF60" s="161"/>
      <c r="TDG60" s="161"/>
      <c r="TDH60" s="161"/>
      <c r="TDI60" s="161"/>
      <c r="TDJ60" s="161"/>
      <c r="TDK60" s="161"/>
      <c r="TDL60" s="161"/>
      <c r="TDM60" s="161"/>
      <c r="TDN60" s="161"/>
      <c r="TDO60" s="161"/>
      <c r="TDP60" s="161"/>
      <c r="TDQ60" s="161"/>
      <c r="TDR60" s="161"/>
      <c r="TDS60" s="161"/>
      <c r="TDT60" s="161"/>
      <c r="TDU60" s="161"/>
      <c r="TDV60" s="161"/>
      <c r="TDW60" s="161"/>
      <c r="TDX60" s="161"/>
      <c r="TDY60" s="161"/>
      <c r="TDZ60" s="161"/>
      <c r="TEA60" s="161"/>
      <c r="TEB60" s="161"/>
      <c r="TEC60" s="161"/>
      <c r="TED60" s="161"/>
      <c r="TEE60" s="161"/>
      <c r="TEF60" s="161"/>
      <c r="TEG60" s="161"/>
      <c r="TEH60" s="161"/>
      <c r="TEI60" s="161"/>
      <c r="TEJ60" s="161"/>
      <c r="TEK60" s="161"/>
      <c r="TEL60" s="161"/>
      <c r="TEM60" s="161"/>
      <c r="TEN60" s="161"/>
      <c r="TEO60" s="161"/>
      <c r="TEP60" s="161"/>
      <c r="TEQ60" s="161"/>
      <c r="TER60" s="161"/>
      <c r="TES60" s="161"/>
      <c r="TET60" s="161"/>
      <c r="TEU60" s="161"/>
      <c r="TEV60" s="161"/>
      <c r="TEW60" s="161"/>
      <c r="TEX60" s="161"/>
      <c r="TEY60" s="161"/>
      <c r="TEZ60" s="161"/>
      <c r="TFA60" s="161"/>
      <c r="TFB60" s="161"/>
      <c r="TFC60" s="161"/>
      <c r="TFD60" s="161"/>
      <c r="TFE60" s="161"/>
      <c r="TFF60" s="161"/>
      <c r="TFG60" s="161"/>
      <c r="TFH60" s="161"/>
      <c r="TFI60" s="161"/>
      <c r="TFJ60" s="161"/>
      <c r="TFK60" s="161"/>
      <c r="TFL60" s="161"/>
      <c r="TFM60" s="161"/>
      <c r="TFN60" s="161"/>
      <c r="TFO60" s="161"/>
      <c r="TFP60" s="161"/>
      <c r="TFQ60" s="161"/>
      <c r="TFR60" s="161"/>
      <c r="TFS60" s="161"/>
      <c r="TFT60" s="161"/>
      <c r="TFU60" s="161"/>
      <c r="TFV60" s="161"/>
      <c r="TFW60" s="161"/>
      <c r="TFX60" s="161"/>
      <c r="TFY60" s="161"/>
      <c r="TFZ60" s="161"/>
      <c r="TGA60" s="161"/>
      <c r="TGB60" s="161"/>
      <c r="TGC60" s="161"/>
      <c r="TGD60" s="161"/>
      <c r="TGE60" s="161"/>
      <c r="TGF60" s="161"/>
      <c r="TGG60" s="161"/>
      <c r="TGH60" s="161"/>
      <c r="TGI60" s="161"/>
      <c r="TGJ60" s="161"/>
      <c r="TGK60" s="161"/>
      <c r="TGL60" s="161"/>
      <c r="TGM60" s="161"/>
      <c r="TGN60" s="161"/>
      <c r="TGO60" s="161"/>
      <c r="TGP60" s="161"/>
      <c r="TGQ60" s="161"/>
      <c r="TGR60" s="161"/>
      <c r="TGS60" s="161"/>
      <c r="TGT60" s="161"/>
      <c r="TGU60" s="161"/>
      <c r="TGV60" s="161"/>
      <c r="TGW60" s="161"/>
      <c r="TGX60" s="161"/>
      <c r="TGY60" s="161"/>
      <c r="TGZ60" s="161"/>
      <c r="THA60" s="161"/>
      <c r="THB60" s="161"/>
      <c r="THC60" s="161"/>
      <c r="THD60" s="161"/>
      <c r="THE60" s="161"/>
      <c r="THF60" s="161"/>
      <c r="THG60" s="161"/>
      <c r="THH60" s="161"/>
      <c r="THI60" s="161"/>
      <c r="THJ60" s="161"/>
      <c r="THK60" s="161"/>
      <c r="THL60" s="161"/>
      <c r="THM60" s="161"/>
      <c r="THN60" s="161"/>
      <c r="THO60" s="161"/>
      <c r="THP60" s="161"/>
      <c r="THQ60" s="161"/>
      <c r="THR60" s="161"/>
      <c r="THS60" s="161"/>
      <c r="THT60" s="161"/>
      <c r="THU60" s="161"/>
      <c r="THV60" s="161"/>
      <c r="THW60" s="161"/>
      <c r="THX60" s="161"/>
      <c r="THY60" s="161"/>
      <c r="THZ60" s="161"/>
      <c r="TIA60" s="161"/>
      <c r="TIB60" s="161"/>
      <c r="TIC60" s="161"/>
      <c r="TID60" s="161"/>
      <c r="TIE60" s="161"/>
      <c r="TIF60" s="161"/>
      <c r="TIG60" s="161"/>
      <c r="TIH60" s="161"/>
      <c r="TII60" s="161"/>
      <c r="TIJ60" s="161"/>
      <c r="TIK60" s="161"/>
      <c r="TIL60" s="161"/>
      <c r="TIM60" s="161"/>
      <c r="TIN60" s="161"/>
      <c r="TIO60" s="161"/>
      <c r="TIP60" s="161"/>
      <c r="TIQ60" s="161"/>
      <c r="TIR60" s="161"/>
      <c r="TIS60" s="161"/>
      <c r="TIT60" s="161"/>
      <c r="TIU60" s="161"/>
      <c r="TIV60" s="161"/>
      <c r="TIW60" s="161"/>
      <c r="TIX60" s="161"/>
      <c r="TIY60" s="161"/>
      <c r="TIZ60" s="161"/>
      <c r="TJA60" s="161"/>
      <c r="TJB60" s="161"/>
      <c r="TJC60" s="161"/>
      <c r="TJD60" s="161"/>
      <c r="TJE60" s="161"/>
      <c r="TJF60" s="161"/>
      <c r="TJG60" s="161"/>
      <c r="TJH60" s="161"/>
      <c r="TJI60" s="161"/>
      <c r="TJJ60" s="161"/>
      <c r="TJK60" s="161"/>
      <c r="TJL60" s="161"/>
      <c r="TJM60" s="161"/>
      <c r="TJN60" s="161"/>
      <c r="TJO60" s="161"/>
      <c r="TJP60" s="161"/>
      <c r="TJQ60" s="161"/>
      <c r="TJR60" s="161"/>
      <c r="TJS60" s="161"/>
      <c r="TJT60" s="161"/>
      <c r="TJU60" s="161"/>
      <c r="TJV60" s="161"/>
      <c r="TJW60" s="161"/>
      <c r="TJX60" s="161"/>
      <c r="TJY60" s="161"/>
      <c r="TJZ60" s="161"/>
      <c r="TKA60" s="161"/>
      <c r="TKB60" s="161"/>
      <c r="TKC60" s="161"/>
      <c r="TKD60" s="161"/>
      <c r="TKE60" s="161"/>
      <c r="TKF60" s="161"/>
      <c r="TKG60" s="161"/>
      <c r="TKH60" s="161"/>
      <c r="TKI60" s="161"/>
      <c r="TKJ60" s="161"/>
      <c r="TKK60" s="161"/>
      <c r="TKL60" s="161"/>
      <c r="TKM60" s="161"/>
      <c r="TKN60" s="161"/>
      <c r="TKO60" s="161"/>
      <c r="TKP60" s="161"/>
      <c r="TKQ60" s="161"/>
      <c r="TKR60" s="161"/>
      <c r="TKS60" s="161"/>
      <c r="TKT60" s="161"/>
      <c r="TKU60" s="161"/>
      <c r="TKV60" s="161"/>
      <c r="TKW60" s="161"/>
      <c r="TKX60" s="161"/>
      <c r="TKY60" s="161"/>
      <c r="TKZ60" s="161"/>
      <c r="TLA60" s="161"/>
      <c r="TLB60" s="161"/>
      <c r="TLC60" s="161"/>
      <c r="TLD60" s="161"/>
      <c r="TLE60" s="161"/>
      <c r="TLF60" s="161"/>
      <c r="TLG60" s="161"/>
      <c r="TLH60" s="161"/>
      <c r="TLI60" s="161"/>
      <c r="TLJ60" s="161"/>
      <c r="TLK60" s="161"/>
      <c r="TLL60" s="161"/>
      <c r="TLM60" s="161"/>
      <c r="TLN60" s="161"/>
      <c r="TLO60" s="161"/>
      <c r="TLP60" s="161"/>
      <c r="TLQ60" s="161"/>
      <c r="TLR60" s="161"/>
      <c r="TLS60" s="161"/>
      <c r="TLT60" s="161"/>
      <c r="TLU60" s="161"/>
      <c r="TLV60" s="161"/>
      <c r="TLW60" s="161"/>
      <c r="TLX60" s="161"/>
      <c r="TLY60" s="161"/>
      <c r="TLZ60" s="161"/>
      <c r="TMA60" s="161"/>
      <c r="TMB60" s="161"/>
      <c r="TMC60" s="161"/>
      <c r="TMD60" s="161"/>
      <c r="TME60" s="161"/>
      <c r="TMF60" s="161"/>
      <c r="TMG60" s="161"/>
      <c r="TMH60" s="161"/>
      <c r="TMI60" s="161"/>
      <c r="TMJ60" s="161"/>
      <c r="TMK60" s="161"/>
      <c r="TML60" s="161"/>
      <c r="TMM60" s="161"/>
      <c r="TMN60" s="161"/>
      <c r="TMO60" s="161"/>
      <c r="TMP60" s="161"/>
      <c r="TMQ60" s="161"/>
      <c r="TMR60" s="161"/>
      <c r="TMS60" s="161"/>
      <c r="TMT60" s="161"/>
      <c r="TMU60" s="161"/>
      <c r="TMV60" s="161"/>
      <c r="TMW60" s="161"/>
      <c r="TMX60" s="161"/>
      <c r="TMY60" s="161"/>
      <c r="TMZ60" s="161"/>
      <c r="TNA60" s="161"/>
      <c r="TNB60" s="161"/>
      <c r="TNC60" s="161"/>
      <c r="TND60" s="161"/>
      <c r="TNE60" s="161"/>
      <c r="TNF60" s="161"/>
      <c r="TNG60" s="161"/>
      <c r="TNH60" s="161"/>
      <c r="TNI60" s="161"/>
      <c r="TNJ60" s="161"/>
      <c r="TNK60" s="161"/>
      <c r="TNL60" s="161"/>
      <c r="TNM60" s="161"/>
      <c r="TNN60" s="161"/>
      <c r="TNO60" s="161"/>
      <c r="TNP60" s="161"/>
      <c r="TNQ60" s="161"/>
      <c r="TNR60" s="161"/>
      <c r="TNS60" s="161"/>
      <c r="TNT60" s="161"/>
      <c r="TNU60" s="161"/>
      <c r="TNV60" s="161"/>
      <c r="TNW60" s="161"/>
      <c r="TNX60" s="161"/>
      <c r="TNY60" s="161"/>
      <c r="TNZ60" s="161"/>
      <c r="TOA60" s="161"/>
      <c r="TOB60" s="161"/>
      <c r="TOC60" s="161"/>
      <c r="TOD60" s="161"/>
      <c r="TOE60" s="161"/>
      <c r="TOF60" s="161"/>
      <c r="TOG60" s="161"/>
      <c r="TOH60" s="161"/>
      <c r="TOI60" s="161"/>
      <c r="TOJ60" s="161"/>
      <c r="TOK60" s="161"/>
      <c r="TOL60" s="161"/>
      <c r="TOM60" s="161"/>
      <c r="TON60" s="161"/>
      <c r="TOO60" s="161"/>
      <c r="TOP60" s="161"/>
      <c r="TOQ60" s="161"/>
      <c r="TOR60" s="161"/>
      <c r="TOS60" s="161"/>
      <c r="TOT60" s="161"/>
      <c r="TOU60" s="161"/>
      <c r="TOV60" s="161"/>
      <c r="TOW60" s="161"/>
      <c r="TOX60" s="161"/>
      <c r="TOY60" s="161"/>
      <c r="TOZ60" s="161"/>
      <c r="TPA60" s="161"/>
      <c r="TPB60" s="161"/>
      <c r="TPC60" s="161"/>
      <c r="TPD60" s="161"/>
      <c r="TPE60" s="161"/>
      <c r="TPF60" s="161"/>
      <c r="TPG60" s="161"/>
      <c r="TPH60" s="161"/>
      <c r="TPI60" s="161"/>
      <c r="TPJ60" s="161"/>
      <c r="TPK60" s="161"/>
      <c r="TPL60" s="161"/>
      <c r="TPM60" s="161"/>
      <c r="TPN60" s="161"/>
      <c r="TPO60" s="161"/>
      <c r="TPP60" s="161"/>
      <c r="TPQ60" s="161"/>
      <c r="TPR60" s="161"/>
      <c r="TPS60" s="161"/>
      <c r="TPT60" s="161"/>
      <c r="TPU60" s="161"/>
      <c r="TPV60" s="161"/>
      <c r="TPW60" s="161"/>
      <c r="TPX60" s="161"/>
      <c r="TPY60" s="161"/>
      <c r="TPZ60" s="161"/>
      <c r="TQA60" s="161"/>
      <c r="TQB60" s="161"/>
      <c r="TQC60" s="161"/>
      <c r="TQD60" s="161"/>
      <c r="TQE60" s="161"/>
      <c r="TQF60" s="161"/>
      <c r="TQG60" s="161"/>
      <c r="TQH60" s="161"/>
      <c r="TQI60" s="161"/>
      <c r="TQJ60" s="161"/>
      <c r="TQK60" s="161"/>
      <c r="TQL60" s="161"/>
      <c r="TQM60" s="161"/>
      <c r="TQN60" s="161"/>
      <c r="TQO60" s="161"/>
      <c r="TQP60" s="161"/>
      <c r="TQQ60" s="161"/>
      <c r="TQR60" s="161"/>
      <c r="TQS60" s="161"/>
      <c r="TQT60" s="161"/>
      <c r="TQU60" s="161"/>
      <c r="TQV60" s="161"/>
      <c r="TQW60" s="161"/>
      <c r="TQX60" s="161"/>
      <c r="TQY60" s="161"/>
      <c r="TQZ60" s="161"/>
      <c r="TRA60" s="161"/>
      <c r="TRB60" s="161"/>
      <c r="TRC60" s="161"/>
      <c r="TRD60" s="161"/>
      <c r="TRE60" s="161"/>
      <c r="TRF60" s="161"/>
      <c r="TRG60" s="161"/>
      <c r="TRH60" s="161"/>
      <c r="TRI60" s="161"/>
      <c r="TRJ60" s="161"/>
      <c r="TRK60" s="161"/>
      <c r="TRL60" s="161"/>
      <c r="TRM60" s="161"/>
      <c r="TRN60" s="161"/>
      <c r="TRO60" s="161"/>
      <c r="TRP60" s="161"/>
      <c r="TRQ60" s="161"/>
      <c r="TRR60" s="161"/>
      <c r="TRS60" s="161"/>
      <c r="TRT60" s="161"/>
      <c r="TRU60" s="161"/>
      <c r="TRV60" s="161"/>
      <c r="TRW60" s="161"/>
      <c r="TRX60" s="161"/>
      <c r="TRY60" s="161"/>
      <c r="TRZ60" s="161"/>
      <c r="TSA60" s="161"/>
      <c r="TSB60" s="161"/>
      <c r="TSC60" s="161"/>
      <c r="TSD60" s="161"/>
      <c r="TSE60" s="161"/>
      <c r="TSF60" s="161"/>
      <c r="TSG60" s="161"/>
      <c r="TSH60" s="161"/>
      <c r="TSI60" s="161"/>
      <c r="TSJ60" s="161"/>
      <c r="TSK60" s="161"/>
      <c r="TSL60" s="161"/>
      <c r="TSM60" s="161"/>
      <c r="TSN60" s="161"/>
      <c r="TSO60" s="161"/>
      <c r="TSP60" s="161"/>
      <c r="TSQ60" s="161"/>
      <c r="TSR60" s="161"/>
      <c r="TSS60" s="161"/>
      <c r="TST60" s="161"/>
      <c r="TSU60" s="161"/>
      <c r="TSV60" s="161"/>
      <c r="TSW60" s="161"/>
      <c r="TSX60" s="161"/>
      <c r="TSY60" s="161"/>
      <c r="TSZ60" s="161"/>
      <c r="TTA60" s="161"/>
      <c r="TTB60" s="161"/>
      <c r="TTC60" s="161"/>
      <c r="TTD60" s="161"/>
      <c r="TTE60" s="161"/>
      <c r="TTF60" s="161"/>
      <c r="TTG60" s="161"/>
      <c r="TTH60" s="161"/>
      <c r="TTI60" s="161"/>
      <c r="TTJ60" s="161"/>
      <c r="TTK60" s="161"/>
      <c r="TTL60" s="161"/>
      <c r="TTM60" s="161"/>
      <c r="TTN60" s="161"/>
      <c r="TTO60" s="161"/>
      <c r="TTP60" s="161"/>
      <c r="TTQ60" s="161"/>
      <c r="TTR60" s="161"/>
      <c r="TTS60" s="161"/>
      <c r="TTT60" s="161"/>
      <c r="TTU60" s="161"/>
      <c r="TTV60" s="161"/>
      <c r="TTW60" s="161"/>
      <c r="TTX60" s="161"/>
      <c r="TTY60" s="161"/>
      <c r="TTZ60" s="161"/>
      <c r="TUA60" s="161"/>
      <c r="TUB60" s="161"/>
      <c r="TUC60" s="161"/>
      <c r="TUD60" s="161"/>
      <c r="TUE60" s="161"/>
      <c r="TUF60" s="161"/>
      <c r="TUG60" s="161"/>
      <c r="TUH60" s="161"/>
      <c r="TUI60" s="161"/>
      <c r="TUJ60" s="161"/>
      <c r="TUK60" s="161"/>
      <c r="TUL60" s="161"/>
      <c r="TUM60" s="161"/>
      <c r="TUN60" s="161"/>
      <c r="TUO60" s="161"/>
      <c r="TUP60" s="161"/>
      <c r="TUQ60" s="161"/>
      <c r="TUR60" s="161"/>
      <c r="TUS60" s="161"/>
      <c r="TUT60" s="161"/>
      <c r="TUU60" s="161"/>
      <c r="TUV60" s="161"/>
      <c r="TUW60" s="161"/>
      <c r="TUX60" s="161"/>
      <c r="TUY60" s="161"/>
      <c r="TUZ60" s="161"/>
      <c r="TVA60" s="161"/>
      <c r="TVB60" s="161"/>
      <c r="TVC60" s="161"/>
      <c r="TVD60" s="161"/>
      <c r="TVE60" s="161"/>
      <c r="TVF60" s="161"/>
      <c r="TVG60" s="161"/>
      <c r="TVH60" s="161"/>
      <c r="TVI60" s="161"/>
      <c r="TVJ60" s="161"/>
      <c r="TVK60" s="161"/>
      <c r="TVL60" s="161"/>
      <c r="TVM60" s="161"/>
      <c r="TVN60" s="161"/>
      <c r="TVO60" s="161"/>
      <c r="TVP60" s="161"/>
      <c r="TVQ60" s="161"/>
      <c r="TVR60" s="161"/>
      <c r="TVS60" s="161"/>
      <c r="TVT60" s="161"/>
      <c r="TVU60" s="161"/>
      <c r="TVV60" s="161"/>
      <c r="TVW60" s="161"/>
      <c r="TVX60" s="161"/>
      <c r="TVY60" s="161"/>
      <c r="TVZ60" s="161"/>
      <c r="TWA60" s="161"/>
      <c r="TWB60" s="161"/>
      <c r="TWC60" s="161"/>
      <c r="TWD60" s="161"/>
      <c r="TWE60" s="161"/>
      <c r="TWF60" s="161"/>
      <c r="TWG60" s="161"/>
      <c r="TWH60" s="161"/>
      <c r="TWI60" s="161"/>
      <c r="TWJ60" s="161"/>
      <c r="TWK60" s="161"/>
      <c r="TWL60" s="161"/>
      <c r="TWM60" s="161"/>
      <c r="TWN60" s="161"/>
      <c r="TWO60" s="161"/>
      <c r="TWP60" s="161"/>
      <c r="TWQ60" s="161"/>
      <c r="TWR60" s="161"/>
      <c r="TWS60" s="161"/>
      <c r="TWT60" s="161"/>
      <c r="TWU60" s="161"/>
      <c r="TWV60" s="161"/>
      <c r="TWW60" s="161"/>
      <c r="TWX60" s="161"/>
      <c r="TWY60" s="161"/>
      <c r="TWZ60" s="161"/>
      <c r="TXA60" s="161"/>
      <c r="TXB60" s="161"/>
      <c r="TXC60" s="161"/>
      <c r="TXD60" s="161"/>
      <c r="TXE60" s="161"/>
      <c r="TXF60" s="161"/>
      <c r="TXG60" s="161"/>
      <c r="TXH60" s="161"/>
      <c r="TXI60" s="161"/>
      <c r="TXJ60" s="161"/>
      <c r="TXK60" s="161"/>
      <c r="TXL60" s="161"/>
      <c r="TXM60" s="161"/>
      <c r="TXN60" s="161"/>
      <c r="TXO60" s="161"/>
      <c r="TXP60" s="161"/>
      <c r="TXQ60" s="161"/>
      <c r="TXR60" s="161"/>
      <c r="TXS60" s="161"/>
      <c r="TXT60" s="161"/>
      <c r="TXU60" s="161"/>
      <c r="TXV60" s="161"/>
      <c r="TXW60" s="161"/>
      <c r="TXX60" s="161"/>
      <c r="TXY60" s="161"/>
      <c r="TXZ60" s="161"/>
      <c r="TYA60" s="161"/>
      <c r="TYB60" s="161"/>
      <c r="TYC60" s="161"/>
      <c r="TYD60" s="161"/>
      <c r="TYE60" s="161"/>
      <c r="TYF60" s="161"/>
      <c r="TYG60" s="161"/>
      <c r="TYH60" s="161"/>
      <c r="TYI60" s="161"/>
      <c r="TYJ60" s="161"/>
      <c r="TYK60" s="161"/>
      <c r="TYL60" s="161"/>
      <c r="TYM60" s="161"/>
      <c r="TYN60" s="161"/>
      <c r="TYO60" s="161"/>
      <c r="TYP60" s="161"/>
      <c r="TYQ60" s="161"/>
      <c r="TYR60" s="161"/>
      <c r="TYS60" s="161"/>
      <c r="TYT60" s="161"/>
      <c r="TYU60" s="161"/>
      <c r="TYV60" s="161"/>
      <c r="TYW60" s="161"/>
      <c r="TYX60" s="161"/>
      <c r="TYY60" s="161"/>
      <c r="TYZ60" s="161"/>
      <c r="TZA60" s="161"/>
      <c r="TZB60" s="161"/>
      <c r="TZC60" s="161"/>
      <c r="TZD60" s="161"/>
      <c r="TZE60" s="161"/>
      <c r="TZF60" s="161"/>
      <c r="TZG60" s="161"/>
      <c r="TZH60" s="161"/>
      <c r="TZI60" s="161"/>
      <c r="TZJ60" s="161"/>
      <c r="TZK60" s="161"/>
      <c r="TZL60" s="161"/>
      <c r="TZM60" s="161"/>
      <c r="TZN60" s="161"/>
      <c r="TZO60" s="161"/>
      <c r="TZP60" s="161"/>
      <c r="TZQ60" s="161"/>
      <c r="TZR60" s="161"/>
      <c r="TZS60" s="161"/>
      <c r="TZT60" s="161"/>
      <c r="TZU60" s="161"/>
      <c r="TZV60" s="161"/>
      <c r="TZW60" s="161"/>
      <c r="TZX60" s="161"/>
      <c r="TZY60" s="161"/>
      <c r="TZZ60" s="161"/>
      <c r="UAA60" s="161"/>
      <c r="UAB60" s="161"/>
      <c r="UAC60" s="161"/>
      <c r="UAD60" s="161"/>
      <c r="UAE60" s="161"/>
      <c r="UAF60" s="161"/>
      <c r="UAG60" s="161"/>
      <c r="UAH60" s="161"/>
      <c r="UAI60" s="161"/>
      <c r="UAJ60" s="161"/>
      <c r="UAK60" s="161"/>
      <c r="UAL60" s="161"/>
      <c r="UAM60" s="161"/>
      <c r="UAN60" s="161"/>
      <c r="UAO60" s="161"/>
      <c r="UAP60" s="161"/>
      <c r="UAQ60" s="161"/>
      <c r="UAR60" s="161"/>
      <c r="UAS60" s="161"/>
      <c r="UAT60" s="161"/>
      <c r="UAU60" s="161"/>
      <c r="UAV60" s="161"/>
      <c r="UAW60" s="161"/>
      <c r="UAX60" s="161"/>
      <c r="UAY60" s="161"/>
      <c r="UAZ60" s="161"/>
      <c r="UBA60" s="161"/>
      <c r="UBB60" s="161"/>
      <c r="UBC60" s="161"/>
      <c r="UBD60" s="161"/>
      <c r="UBE60" s="161"/>
      <c r="UBF60" s="161"/>
      <c r="UBG60" s="161"/>
      <c r="UBH60" s="161"/>
      <c r="UBI60" s="161"/>
      <c r="UBJ60" s="161"/>
      <c r="UBK60" s="161"/>
      <c r="UBL60" s="161"/>
      <c r="UBM60" s="161"/>
      <c r="UBN60" s="161"/>
      <c r="UBO60" s="161"/>
      <c r="UBP60" s="161"/>
      <c r="UBQ60" s="161"/>
      <c r="UBR60" s="161"/>
      <c r="UBS60" s="161"/>
      <c r="UBT60" s="161"/>
      <c r="UBU60" s="161"/>
      <c r="UBV60" s="161"/>
      <c r="UBW60" s="161"/>
      <c r="UBX60" s="161"/>
      <c r="UBY60" s="161"/>
      <c r="UBZ60" s="161"/>
      <c r="UCA60" s="161"/>
      <c r="UCB60" s="161"/>
      <c r="UCC60" s="161"/>
      <c r="UCD60" s="161"/>
      <c r="UCE60" s="161"/>
      <c r="UCF60" s="161"/>
      <c r="UCG60" s="161"/>
      <c r="UCH60" s="161"/>
      <c r="UCI60" s="161"/>
      <c r="UCJ60" s="161"/>
      <c r="UCK60" s="161"/>
      <c r="UCL60" s="161"/>
      <c r="UCM60" s="161"/>
      <c r="UCN60" s="161"/>
      <c r="UCO60" s="161"/>
      <c r="UCP60" s="161"/>
      <c r="UCQ60" s="161"/>
      <c r="UCR60" s="161"/>
      <c r="UCS60" s="161"/>
      <c r="UCT60" s="161"/>
      <c r="UCU60" s="161"/>
      <c r="UCV60" s="161"/>
      <c r="UCW60" s="161"/>
      <c r="UCX60" s="161"/>
      <c r="UCY60" s="161"/>
      <c r="UCZ60" s="161"/>
      <c r="UDA60" s="161"/>
      <c r="UDB60" s="161"/>
      <c r="UDC60" s="161"/>
      <c r="UDD60" s="161"/>
      <c r="UDE60" s="161"/>
      <c r="UDF60" s="161"/>
      <c r="UDG60" s="161"/>
      <c r="UDH60" s="161"/>
      <c r="UDI60" s="161"/>
      <c r="UDJ60" s="161"/>
      <c r="UDK60" s="161"/>
      <c r="UDL60" s="161"/>
      <c r="UDM60" s="161"/>
      <c r="UDN60" s="161"/>
      <c r="UDO60" s="161"/>
      <c r="UDP60" s="161"/>
      <c r="UDQ60" s="161"/>
      <c r="UDR60" s="161"/>
      <c r="UDS60" s="161"/>
      <c r="UDT60" s="161"/>
      <c r="UDU60" s="161"/>
      <c r="UDV60" s="161"/>
      <c r="UDW60" s="161"/>
      <c r="UDX60" s="161"/>
      <c r="UDY60" s="161"/>
      <c r="UDZ60" s="161"/>
      <c r="UEA60" s="161"/>
      <c r="UEB60" s="161"/>
      <c r="UEC60" s="161"/>
      <c r="UED60" s="161"/>
      <c r="UEE60" s="161"/>
      <c r="UEF60" s="161"/>
      <c r="UEG60" s="161"/>
      <c r="UEH60" s="161"/>
      <c r="UEI60" s="161"/>
      <c r="UEJ60" s="161"/>
      <c r="UEK60" s="161"/>
      <c r="UEL60" s="161"/>
      <c r="UEM60" s="161"/>
      <c r="UEN60" s="161"/>
      <c r="UEO60" s="161"/>
      <c r="UEP60" s="161"/>
      <c r="UEQ60" s="161"/>
      <c r="UER60" s="161"/>
      <c r="UES60" s="161"/>
      <c r="UET60" s="161"/>
      <c r="UEU60" s="161"/>
      <c r="UEV60" s="161"/>
      <c r="UEW60" s="161"/>
      <c r="UEX60" s="161"/>
      <c r="UEY60" s="161"/>
      <c r="UEZ60" s="161"/>
      <c r="UFA60" s="161"/>
      <c r="UFB60" s="161"/>
      <c r="UFC60" s="161"/>
      <c r="UFD60" s="161"/>
      <c r="UFE60" s="161"/>
      <c r="UFF60" s="161"/>
      <c r="UFG60" s="161"/>
      <c r="UFH60" s="161"/>
      <c r="UFI60" s="161"/>
      <c r="UFJ60" s="161"/>
      <c r="UFK60" s="161"/>
      <c r="UFL60" s="161"/>
      <c r="UFM60" s="161"/>
      <c r="UFN60" s="161"/>
      <c r="UFO60" s="161"/>
      <c r="UFP60" s="161"/>
      <c r="UFQ60" s="161"/>
      <c r="UFR60" s="161"/>
      <c r="UFS60" s="161"/>
      <c r="UFT60" s="161"/>
      <c r="UFU60" s="161"/>
      <c r="UFV60" s="161"/>
      <c r="UFW60" s="161"/>
      <c r="UFX60" s="161"/>
      <c r="UFY60" s="161"/>
      <c r="UFZ60" s="161"/>
      <c r="UGA60" s="161"/>
      <c r="UGB60" s="161"/>
      <c r="UGC60" s="161"/>
      <c r="UGD60" s="161"/>
      <c r="UGE60" s="161"/>
      <c r="UGF60" s="161"/>
      <c r="UGG60" s="161"/>
      <c r="UGH60" s="161"/>
      <c r="UGI60" s="161"/>
      <c r="UGJ60" s="161"/>
      <c r="UGK60" s="161"/>
      <c r="UGL60" s="161"/>
      <c r="UGM60" s="161"/>
      <c r="UGN60" s="161"/>
      <c r="UGO60" s="161"/>
      <c r="UGP60" s="161"/>
      <c r="UGQ60" s="161"/>
      <c r="UGR60" s="161"/>
      <c r="UGS60" s="161"/>
      <c r="UGT60" s="161"/>
      <c r="UGU60" s="161"/>
      <c r="UGV60" s="161"/>
      <c r="UGW60" s="161"/>
      <c r="UGX60" s="161"/>
      <c r="UGY60" s="161"/>
      <c r="UGZ60" s="161"/>
      <c r="UHA60" s="161"/>
      <c r="UHB60" s="161"/>
      <c r="UHC60" s="161"/>
      <c r="UHD60" s="161"/>
      <c r="UHE60" s="161"/>
      <c r="UHF60" s="161"/>
      <c r="UHG60" s="161"/>
      <c r="UHH60" s="161"/>
      <c r="UHI60" s="161"/>
      <c r="UHJ60" s="161"/>
      <c r="UHK60" s="161"/>
      <c r="UHL60" s="161"/>
      <c r="UHM60" s="161"/>
      <c r="UHN60" s="161"/>
      <c r="UHO60" s="161"/>
      <c r="UHP60" s="161"/>
      <c r="UHQ60" s="161"/>
      <c r="UHR60" s="161"/>
      <c r="UHS60" s="161"/>
      <c r="UHT60" s="161"/>
      <c r="UHU60" s="161"/>
      <c r="UHV60" s="161"/>
      <c r="UHW60" s="161"/>
      <c r="UHX60" s="161"/>
      <c r="UHY60" s="161"/>
      <c r="UHZ60" s="161"/>
      <c r="UIA60" s="161"/>
      <c r="UIB60" s="161"/>
      <c r="UIC60" s="161"/>
      <c r="UID60" s="161"/>
      <c r="UIE60" s="161"/>
      <c r="UIF60" s="161"/>
      <c r="UIG60" s="161"/>
      <c r="UIH60" s="161"/>
      <c r="UII60" s="161"/>
      <c r="UIJ60" s="161"/>
      <c r="UIK60" s="161"/>
      <c r="UIL60" s="161"/>
      <c r="UIM60" s="161"/>
      <c r="UIN60" s="161"/>
      <c r="UIO60" s="161"/>
      <c r="UIP60" s="161"/>
      <c r="UIQ60" s="161"/>
      <c r="UIR60" s="161"/>
      <c r="UIS60" s="161"/>
      <c r="UIT60" s="161"/>
      <c r="UIU60" s="161"/>
      <c r="UIV60" s="161"/>
      <c r="UIW60" s="161"/>
      <c r="UIX60" s="161"/>
      <c r="UIY60" s="161"/>
      <c r="UIZ60" s="161"/>
      <c r="UJA60" s="161"/>
      <c r="UJB60" s="161"/>
      <c r="UJC60" s="161"/>
      <c r="UJD60" s="161"/>
      <c r="UJE60" s="161"/>
      <c r="UJF60" s="161"/>
      <c r="UJG60" s="161"/>
      <c r="UJH60" s="161"/>
      <c r="UJI60" s="161"/>
      <c r="UJJ60" s="161"/>
      <c r="UJK60" s="161"/>
      <c r="UJL60" s="161"/>
      <c r="UJM60" s="161"/>
      <c r="UJN60" s="161"/>
      <c r="UJO60" s="161"/>
      <c r="UJP60" s="161"/>
      <c r="UJQ60" s="161"/>
      <c r="UJR60" s="161"/>
      <c r="UJS60" s="161"/>
      <c r="UJT60" s="161"/>
      <c r="UJU60" s="161"/>
      <c r="UJV60" s="161"/>
      <c r="UJW60" s="161"/>
      <c r="UJX60" s="161"/>
      <c r="UJY60" s="161"/>
      <c r="UJZ60" s="161"/>
      <c r="UKA60" s="161"/>
      <c r="UKB60" s="161"/>
      <c r="UKC60" s="161"/>
      <c r="UKD60" s="161"/>
      <c r="UKE60" s="161"/>
      <c r="UKF60" s="161"/>
      <c r="UKG60" s="161"/>
      <c r="UKH60" s="161"/>
      <c r="UKI60" s="161"/>
      <c r="UKJ60" s="161"/>
      <c r="UKK60" s="161"/>
      <c r="UKL60" s="161"/>
      <c r="UKM60" s="161"/>
      <c r="UKN60" s="161"/>
      <c r="UKO60" s="161"/>
      <c r="UKP60" s="161"/>
      <c r="UKQ60" s="161"/>
      <c r="UKR60" s="161"/>
      <c r="UKS60" s="161"/>
      <c r="UKT60" s="161"/>
      <c r="UKU60" s="161"/>
      <c r="UKV60" s="161"/>
      <c r="UKW60" s="161"/>
      <c r="UKX60" s="161"/>
      <c r="UKY60" s="161"/>
      <c r="UKZ60" s="161"/>
      <c r="ULA60" s="161"/>
      <c r="ULB60" s="161"/>
      <c r="ULC60" s="161"/>
      <c r="ULD60" s="161"/>
      <c r="ULE60" s="161"/>
      <c r="ULF60" s="161"/>
      <c r="ULG60" s="161"/>
      <c r="ULH60" s="161"/>
      <c r="ULI60" s="161"/>
      <c r="ULJ60" s="161"/>
      <c r="ULK60" s="161"/>
      <c r="ULL60" s="161"/>
      <c r="ULM60" s="161"/>
      <c r="ULN60" s="161"/>
      <c r="ULO60" s="161"/>
      <c r="ULP60" s="161"/>
      <c r="ULQ60" s="161"/>
      <c r="ULR60" s="161"/>
      <c r="ULS60" s="161"/>
      <c r="ULT60" s="161"/>
      <c r="ULU60" s="161"/>
      <c r="ULV60" s="161"/>
      <c r="ULW60" s="161"/>
      <c r="ULX60" s="161"/>
      <c r="ULY60" s="161"/>
      <c r="ULZ60" s="161"/>
      <c r="UMA60" s="161"/>
      <c r="UMB60" s="161"/>
      <c r="UMC60" s="161"/>
      <c r="UMD60" s="161"/>
      <c r="UME60" s="161"/>
      <c r="UMF60" s="161"/>
      <c r="UMG60" s="161"/>
      <c r="UMH60" s="161"/>
      <c r="UMI60" s="161"/>
      <c r="UMJ60" s="161"/>
      <c r="UMK60" s="161"/>
      <c r="UML60" s="161"/>
      <c r="UMM60" s="161"/>
      <c r="UMN60" s="161"/>
      <c r="UMO60" s="161"/>
      <c r="UMP60" s="161"/>
      <c r="UMQ60" s="161"/>
      <c r="UMR60" s="161"/>
      <c r="UMS60" s="161"/>
      <c r="UMT60" s="161"/>
      <c r="UMU60" s="161"/>
      <c r="UMV60" s="161"/>
      <c r="UMW60" s="161"/>
      <c r="UMX60" s="161"/>
      <c r="UMY60" s="161"/>
      <c r="UMZ60" s="161"/>
      <c r="UNA60" s="161"/>
      <c r="UNB60" s="161"/>
      <c r="UNC60" s="161"/>
      <c r="UND60" s="161"/>
      <c r="UNE60" s="161"/>
      <c r="UNF60" s="161"/>
      <c r="UNG60" s="161"/>
      <c r="UNH60" s="161"/>
      <c r="UNI60" s="161"/>
      <c r="UNJ60" s="161"/>
      <c r="UNK60" s="161"/>
      <c r="UNL60" s="161"/>
      <c r="UNM60" s="161"/>
      <c r="UNN60" s="161"/>
      <c r="UNO60" s="161"/>
      <c r="UNP60" s="161"/>
      <c r="UNQ60" s="161"/>
      <c r="UNR60" s="161"/>
      <c r="UNS60" s="161"/>
      <c r="UNT60" s="161"/>
      <c r="UNU60" s="161"/>
      <c r="UNV60" s="161"/>
      <c r="UNW60" s="161"/>
      <c r="UNX60" s="161"/>
      <c r="UNY60" s="161"/>
      <c r="UNZ60" s="161"/>
      <c r="UOA60" s="161"/>
      <c r="UOB60" s="161"/>
      <c r="UOC60" s="161"/>
      <c r="UOD60" s="161"/>
      <c r="UOE60" s="161"/>
      <c r="UOF60" s="161"/>
      <c r="UOG60" s="161"/>
      <c r="UOH60" s="161"/>
      <c r="UOI60" s="161"/>
      <c r="UOJ60" s="161"/>
      <c r="UOK60" s="161"/>
      <c r="UOL60" s="161"/>
      <c r="UOM60" s="161"/>
      <c r="UON60" s="161"/>
      <c r="UOO60" s="161"/>
      <c r="UOP60" s="161"/>
      <c r="UOQ60" s="161"/>
      <c r="UOR60" s="161"/>
      <c r="UOS60" s="161"/>
      <c r="UOT60" s="161"/>
      <c r="UOU60" s="161"/>
      <c r="UOV60" s="161"/>
      <c r="UOW60" s="161"/>
      <c r="UOX60" s="161"/>
      <c r="UOY60" s="161"/>
      <c r="UOZ60" s="161"/>
      <c r="UPA60" s="161"/>
      <c r="UPB60" s="161"/>
      <c r="UPC60" s="161"/>
      <c r="UPD60" s="161"/>
      <c r="UPE60" s="161"/>
      <c r="UPF60" s="161"/>
      <c r="UPG60" s="161"/>
      <c r="UPH60" s="161"/>
      <c r="UPI60" s="161"/>
      <c r="UPJ60" s="161"/>
      <c r="UPK60" s="161"/>
      <c r="UPL60" s="161"/>
      <c r="UPM60" s="161"/>
      <c r="UPN60" s="161"/>
      <c r="UPO60" s="161"/>
      <c r="UPP60" s="161"/>
      <c r="UPQ60" s="161"/>
      <c r="UPR60" s="161"/>
      <c r="UPS60" s="161"/>
      <c r="UPT60" s="161"/>
      <c r="UPU60" s="161"/>
      <c r="UPV60" s="161"/>
      <c r="UPW60" s="161"/>
      <c r="UPX60" s="161"/>
      <c r="UPY60" s="161"/>
      <c r="UPZ60" s="161"/>
      <c r="UQA60" s="161"/>
      <c r="UQB60" s="161"/>
      <c r="UQC60" s="161"/>
      <c r="UQD60" s="161"/>
      <c r="UQE60" s="161"/>
      <c r="UQF60" s="161"/>
      <c r="UQG60" s="161"/>
      <c r="UQH60" s="161"/>
      <c r="UQI60" s="161"/>
      <c r="UQJ60" s="161"/>
      <c r="UQK60" s="161"/>
      <c r="UQL60" s="161"/>
      <c r="UQM60" s="161"/>
      <c r="UQN60" s="161"/>
      <c r="UQO60" s="161"/>
      <c r="UQP60" s="161"/>
      <c r="UQQ60" s="161"/>
      <c r="UQR60" s="161"/>
      <c r="UQS60" s="161"/>
      <c r="UQT60" s="161"/>
      <c r="UQU60" s="161"/>
      <c r="UQV60" s="161"/>
      <c r="UQW60" s="161"/>
      <c r="UQX60" s="161"/>
      <c r="UQY60" s="161"/>
      <c r="UQZ60" s="161"/>
      <c r="URA60" s="161"/>
      <c r="URB60" s="161"/>
      <c r="URC60" s="161"/>
      <c r="URD60" s="161"/>
      <c r="URE60" s="161"/>
      <c r="URF60" s="161"/>
      <c r="URG60" s="161"/>
      <c r="URH60" s="161"/>
      <c r="URI60" s="161"/>
      <c r="URJ60" s="161"/>
      <c r="URK60" s="161"/>
      <c r="URL60" s="161"/>
      <c r="URM60" s="161"/>
      <c r="URN60" s="161"/>
      <c r="URO60" s="161"/>
      <c r="URP60" s="161"/>
      <c r="URQ60" s="161"/>
      <c r="URR60" s="161"/>
      <c r="URS60" s="161"/>
      <c r="URT60" s="161"/>
      <c r="URU60" s="161"/>
      <c r="URV60" s="161"/>
      <c r="URW60" s="161"/>
      <c r="URX60" s="161"/>
      <c r="URY60" s="161"/>
      <c r="URZ60" s="161"/>
      <c r="USA60" s="161"/>
      <c r="USB60" s="161"/>
      <c r="USC60" s="161"/>
      <c r="USD60" s="161"/>
      <c r="USE60" s="161"/>
      <c r="USF60" s="161"/>
      <c r="USG60" s="161"/>
      <c r="USH60" s="161"/>
      <c r="USI60" s="161"/>
      <c r="USJ60" s="161"/>
      <c r="USK60" s="161"/>
      <c r="USL60" s="161"/>
      <c r="USM60" s="161"/>
      <c r="USN60" s="161"/>
      <c r="USO60" s="161"/>
      <c r="USP60" s="161"/>
      <c r="USQ60" s="161"/>
      <c r="USR60" s="161"/>
      <c r="USS60" s="161"/>
      <c r="UST60" s="161"/>
      <c r="USU60" s="161"/>
      <c r="USV60" s="161"/>
      <c r="USW60" s="161"/>
      <c r="USX60" s="161"/>
      <c r="USY60" s="161"/>
      <c r="USZ60" s="161"/>
      <c r="UTA60" s="161"/>
      <c r="UTB60" s="161"/>
      <c r="UTC60" s="161"/>
      <c r="UTD60" s="161"/>
      <c r="UTE60" s="161"/>
      <c r="UTF60" s="161"/>
      <c r="UTG60" s="161"/>
      <c r="UTH60" s="161"/>
      <c r="UTI60" s="161"/>
      <c r="UTJ60" s="161"/>
      <c r="UTK60" s="161"/>
      <c r="UTL60" s="161"/>
      <c r="UTM60" s="161"/>
      <c r="UTN60" s="161"/>
      <c r="UTO60" s="161"/>
      <c r="UTP60" s="161"/>
      <c r="UTQ60" s="161"/>
      <c r="UTR60" s="161"/>
      <c r="UTS60" s="161"/>
      <c r="UTT60" s="161"/>
      <c r="UTU60" s="161"/>
      <c r="UTV60" s="161"/>
      <c r="UTW60" s="161"/>
      <c r="UTX60" s="161"/>
      <c r="UTY60" s="161"/>
      <c r="UTZ60" s="161"/>
      <c r="UUA60" s="161"/>
      <c r="UUB60" s="161"/>
      <c r="UUC60" s="161"/>
      <c r="UUD60" s="161"/>
      <c r="UUE60" s="161"/>
      <c r="UUF60" s="161"/>
      <c r="UUG60" s="161"/>
      <c r="UUH60" s="161"/>
      <c r="UUI60" s="161"/>
      <c r="UUJ60" s="161"/>
      <c r="UUK60" s="161"/>
      <c r="UUL60" s="161"/>
      <c r="UUM60" s="161"/>
      <c r="UUN60" s="161"/>
      <c r="UUO60" s="161"/>
      <c r="UUP60" s="161"/>
      <c r="UUQ60" s="161"/>
      <c r="UUR60" s="161"/>
      <c r="UUS60" s="161"/>
      <c r="UUT60" s="161"/>
      <c r="UUU60" s="161"/>
      <c r="UUV60" s="161"/>
      <c r="UUW60" s="161"/>
      <c r="UUX60" s="161"/>
      <c r="UUY60" s="161"/>
      <c r="UUZ60" s="161"/>
      <c r="UVA60" s="161"/>
      <c r="UVB60" s="161"/>
      <c r="UVC60" s="161"/>
      <c r="UVD60" s="161"/>
      <c r="UVE60" s="161"/>
      <c r="UVF60" s="161"/>
      <c r="UVG60" s="161"/>
      <c r="UVH60" s="161"/>
      <c r="UVI60" s="161"/>
      <c r="UVJ60" s="161"/>
      <c r="UVK60" s="161"/>
      <c r="UVL60" s="161"/>
      <c r="UVM60" s="161"/>
      <c r="UVN60" s="161"/>
      <c r="UVO60" s="161"/>
      <c r="UVP60" s="161"/>
      <c r="UVQ60" s="161"/>
      <c r="UVR60" s="161"/>
      <c r="UVS60" s="161"/>
      <c r="UVT60" s="161"/>
      <c r="UVU60" s="161"/>
      <c r="UVV60" s="161"/>
      <c r="UVW60" s="161"/>
      <c r="UVX60" s="161"/>
      <c r="UVY60" s="161"/>
      <c r="UVZ60" s="161"/>
      <c r="UWA60" s="161"/>
      <c r="UWB60" s="161"/>
      <c r="UWC60" s="161"/>
      <c r="UWD60" s="161"/>
      <c r="UWE60" s="161"/>
      <c r="UWF60" s="161"/>
      <c r="UWG60" s="161"/>
      <c r="UWH60" s="161"/>
      <c r="UWI60" s="161"/>
      <c r="UWJ60" s="161"/>
      <c r="UWK60" s="161"/>
      <c r="UWL60" s="161"/>
      <c r="UWM60" s="161"/>
      <c r="UWN60" s="161"/>
      <c r="UWO60" s="161"/>
      <c r="UWP60" s="161"/>
      <c r="UWQ60" s="161"/>
      <c r="UWR60" s="161"/>
      <c r="UWS60" s="161"/>
      <c r="UWT60" s="161"/>
      <c r="UWU60" s="161"/>
      <c r="UWV60" s="161"/>
      <c r="UWW60" s="161"/>
      <c r="UWX60" s="161"/>
      <c r="UWY60" s="161"/>
      <c r="UWZ60" s="161"/>
      <c r="UXA60" s="161"/>
      <c r="UXB60" s="161"/>
      <c r="UXC60" s="161"/>
      <c r="UXD60" s="161"/>
      <c r="UXE60" s="161"/>
      <c r="UXF60" s="161"/>
      <c r="UXG60" s="161"/>
      <c r="UXH60" s="161"/>
      <c r="UXI60" s="161"/>
      <c r="UXJ60" s="161"/>
      <c r="UXK60" s="161"/>
      <c r="UXL60" s="161"/>
      <c r="UXM60" s="161"/>
      <c r="UXN60" s="161"/>
      <c r="UXO60" s="161"/>
      <c r="UXP60" s="161"/>
      <c r="UXQ60" s="161"/>
      <c r="UXR60" s="161"/>
      <c r="UXS60" s="161"/>
      <c r="UXT60" s="161"/>
      <c r="UXU60" s="161"/>
      <c r="UXV60" s="161"/>
      <c r="UXW60" s="161"/>
      <c r="UXX60" s="161"/>
      <c r="UXY60" s="161"/>
      <c r="UXZ60" s="161"/>
      <c r="UYA60" s="161"/>
      <c r="UYB60" s="161"/>
      <c r="UYC60" s="161"/>
      <c r="UYD60" s="161"/>
      <c r="UYE60" s="161"/>
      <c r="UYF60" s="161"/>
      <c r="UYG60" s="161"/>
      <c r="UYH60" s="161"/>
      <c r="UYI60" s="161"/>
      <c r="UYJ60" s="161"/>
      <c r="UYK60" s="161"/>
      <c r="UYL60" s="161"/>
      <c r="UYM60" s="161"/>
      <c r="UYN60" s="161"/>
      <c r="UYO60" s="161"/>
      <c r="UYP60" s="161"/>
      <c r="UYQ60" s="161"/>
      <c r="UYR60" s="161"/>
      <c r="UYS60" s="161"/>
      <c r="UYT60" s="161"/>
      <c r="UYU60" s="161"/>
      <c r="UYV60" s="161"/>
      <c r="UYW60" s="161"/>
      <c r="UYX60" s="161"/>
      <c r="UYY60" s="161"/>
      <c r="UYZ60" s="161"/>
      <c r="UZA60" s="161"/>
      <c r="UZB60" s="161"/>
      <c r="UZC60" s="161"/>
      <c r="UZD60" s="161"/>
      <c r="UZE60" s="161"/>
      <c r="UZF60" s="161"/>
      <c r="UZG60" s="161"/>
      <c r="UZH60" s="161"/>
      <c r="UZI60" s="161"/>
      <c r="UZJ60" s="161"/>
      <c r="UZK60" s="161"/>
      <c r="UZL60" s="161"/>
      <c r="UZM60" s="161"/>
      <c r="UZN60" s="161"/>
      <c r="UZO60" s="161"/>
      <c r="UZP60" s="161"/>
      <c r="UZQ60" s="161"/>
      <c r="UZR60" s="161"/>
      <c r="UZS60" s="161"/>
      <c r="UZT60" s="161"/>
      <c r="UZU60" s="161"/>
      <c r="UZV60" s="161"/>
      <c r="UZW60" s="161"/>
      <c r="UZX60" s="161"/>
      <c r="UZY60" s="161"/>
      <c r="UZZ60" s="161"/>
      <c r="VAA60" s="161"/>
      <c r="VAB60" s="161"/>
      <c r="VAC60" s="161"/>
      <c r="VAD60" s="161"/>
      <c r="VAE60" s="161"/>
      <c r="VAF60" s="161"/>
      <c r="VAG60" s="161"/>
      <c r="VAH60" s="161"/>
      <c r="VAI60" s="161"/>
      <c r="VAJ60" s="161"/>
      <c r="VAK60" s="161"/>
      <c r="VAL60" s="161"/>
      <c r="VAM60" s="161"/>
      <c r="VAN60" s="161"/>
      <c r="VAO60" s="161"/>
      <c r="VAP60" s="161"/>
      <c r="VAQ60" s="161"/>
      <c r="VAR60" s="161"/>
      <c r="VAS60" s="161"/>
      <c r="VAT60" s="161"/>
      <c r="VAU60" s="161"/>
      <c r="VAV60" s="161"/>
      <c r="VAW60" s="161"/>
      <c r="VAX60" s="161"/>
      <c r="VAY60" s="161"/>
      <c r="VAZ60" s="161"/>
      <c r="VBA60" s="161"/>
      <c r="VBB60" s="161"/>
      <c r="VBC60" s="161"/>
      <c r="VBD60" s="161"/>
      <c r="VBE60" s="161"/>
      <c r="VBF60" s="161"/>
      <c r="VBG60" s="161"/>
      <c r="VBH60" s="161"/>
      <c r="VBI60" s="161"/>
      <c r="VBJ60" s="161"/>
      <c r="VBK60" s="161"/>
      <c r="VBL60" s="161"/>
      <c r="VBM60" s="161"/>
      <c r="VBN60" s="161"/>
      <c r="VBO60" s="161"/>
      <c r="VBP60" s="161"/>
      <c r="VBQ60" s="161"/>
      <c r="VBR60" s="161"/>
      <c r="VBS60" s="161"/>
      <c r="VBT60" s="161"/>
      <c r="VBU60" s="161"/>
      <c r="VBV60" s="161"/>
      <c r="VBW60" s="161"/>
      <c r="VBX60" s="161"/>
      <c r="VBY60" s="161"/>
      <c r="VBZ60" s="161"/>
      <c r="VCA60" s="161"/>
      <c r="VCB60" s="161"/>
      <c r="VCC60" s="161"/>
      <c r="VCD60" s="161"/>
      <c r="VCE60" s="161"/>
      <c r="VCF60" s="161"/>
      <c r="VCG60" s="161"/>
      <c r="VCH60" s="161"/>
      <c r="VCI60" s="161"/>
      <c r="VCJ60" s="161"/>
      <c r="VCK60" s="161"/>
      <c r="VCL60" s="161"/>
      <c r="VCM60" s="161"/>
      <c r="VCN60" s="161"/>
      <c r="VCO60" s="161"/>
      <c r="VCP60" s="161"/>
      <c r="VCQ60" s="161"/>
      <c r="VCR60" s="161"/>
      <c r="VCS60" s="161"/>
      <c r="VCT60" s="161"/>
      <c r="VCU60" s="161"/>
      <c r="VCV60" s="161"/>
      <c r="VCW60" s="161"/>
      <c r="VCX60" s="161"/>
      <c r="VCY60" s="161"/>
      <c r="VCZ60" s="161"/>
      <c r="VDA60" s="161"/>
      <c r="VDB60" s="161"/>
      <c r="VDC60" s="161"/>
      <c r="VDD60" s="161"/>
      <c r="VDE60" s="161"/>
      <c r="VDF60" s="161"/>
      <c r="VDG60" s="161"/>
      <c r="VDH60" s="161"/>
      <c r="VDI60" s="161"/>
      <c r="VDJ60" s="161"/>
      <c r="VDK60" s="161"/>
      <c r="VDL60" s="161"/>
      <c r="VDM60" s="161"/>
      <c r="VDN60" s="161"/>
      <c r="VDO60" s="161"/>
      <c r="VDP60" s="161"/>
      <c r="VDQ60" s="161"/>
      <c r="VDR60" s="161"/>
      <c r="VDS60" s="161"/>
      <c r="VDT60" s="161"/>
      <c r="VDU60" s="161"/>
      <c r="VDV60" s="161"/>
      <c r="VDW60" s="161"/>
      <c r="VDX60" s="161"/>
      <c r="VDY60" s="161"/>
      <c r="VDZ60" s="161"/>
      <c r="VEA60" s="161"/>
      <c r="VEB60" s="161"/>
      <c r="VEC60" s="161"/>
      <c r="VED60" s="161"/>
      <c r="VEE60" s="161"/>
      <c r="VEF60" s="161"/>
      <c r="VEG60" s="161"/>
      <c r="VEH60" s="161"/>
      <c r="VEI60" s="161"/>
      <c r="VEJ60" s="161"/>
      <c r="VEK60" s="161"/>
      <c r="VEL60" s="161"/>
      <c r="VEM60" s="161"/>
      <c r="VEN60" s="161"/>
      <c r="VEO60" s="161"/>
      <c r="VEP60" s="161"/>
      <c r="VEQ60" s="161"/>
      <c r="VER60" s="161"/>
      <c r="VES60" s="161"/>
      <c r="VET60" s="161"/>
      <c r="VEU60" s="161"/>
      <c r="VEV60" s="161"/>
      <c r="VEW60" s="161"/>
      <c r="VEX60" s="161"/>
      <c r="VEY60" s="161"/>
      <c r="VEZ60" s="161"/>
      <c r="VFA60" s="161"/>
      <c r="VFB60" s="161"/>
      <c r="VFC60" s="161"/>
      <c r="VFD60" s="161"/>
      <c r="VFE60" s="161"/>
      <c r="VFF60" s="161"/>
      <c r="VFG60" s="161"/>
      <c r="VFH60" s="161"/>
      <c r="VFI60" s="161"/>
      <c r="VFJ60" s="161"/>
      <c r="VFK60" s="161"/>
      <c r="VFL60" s="161"/>
      <c r="VFM60" s="161"/>
      <c r="VFN60" s="161"/>
      <c r="VFO60" s="161"/>
      <c r="VFP60" s="161"/>
      <c r="VFQ60" s="161"/>
      <c r="VFR60" s="161"/>
      <c r="VFS60" s="161"/>
      <c r="VFT60" s="161"/>
      <c r="VFU60" s="161"/>
      <c r="VFV60" s="161"/>
      <c r="VFW60" s="161"/>
      <c r="VFX60" s="161"/>
      <c r="VFY60" s="161"/>
      <c r="VFZ60" s="161"/>
      <c r="VGA60" s="161"/>
      <c r="VGB60" s="161"/>
      <c r="VGC60" s="161"/>
      <c r="VGD60" s="161"/>
      <c r="VGE60" s="161"/>
      <c r="VGF60" s="161"/>
      <c r="VGG60" s="161"/>
      <c r="VGH60" s="161"/>
      <c r="VGI60" s="161"/>
      <c r="VGJ60" s="161"/>
      <c r="VGK60" s="161"/>
      <c r="VGL60" s="161"/>
      <c r="VGM60" s="161"/>
      <c r="VGN60" s="161"/>
      <c r="VGO60" s="161"/>
      <c r="VGP60" s="161"/>
      <c r="VGQ60" s="161"/>
      <c r="VGR60" s="161"/>
      <c r="VGS60" s="161"/>
      <c r="VGT60" s="161"/>
      <c r="VGU60" s="161"/>
      <c r="VGV60" s="161"/>
      <c r="VGW60" s="161"/>
      <c r="VGX60" s="161"/>
      <c r="VGY60" s="161"/>
      <c r="VGZ60" s="161"/>
      <c r="VHA60" s="161"/>
      <c r="VHB60" s="161"/>
      <c r="VHC60" s="161"/>
      <c r="VHD60" s="161"/>
      <c r="VHE60" s="161"/>
      <c r="VHF60" s="161"/>
      <c r="VHG60" s="161"/>
      <c r="VHH60" s="161"/>
      <c r="VHI60" s="161"/>
      <c r="VHJ60" s="161"/>
      <c r="VHK60" s="161"/>
      <c r="VHL60" s="161"/>
      <c r="VHM60" s="161"/>
      <c r="VHN60" s="161"/>
      <c r="VHO60" s="161"/>
      <c r="VHP60" s="161"/>
      <c r="VHQ60" s="161"/>
      <c r="VHR60" s="161"/>
      <c r="VHS60" s="161"/>
      <c r="VHT60" s="161"/>
      <c r="VHU60" s="161"/>
      <c r="VHV60" s="161"/>
      <c r="VHW60" s="161"/>
      <c r="VHX60" s="161"/>
      <c r="VHY60" s="161"/>
      <c r="VHZ60" s="161"/>
      <c r="VIA60" s="161"/>
      <c r="VIB60" s="161"/>
      <c r="VIC60" s="161"/>
      <c r="VID60" s="161"/>
      <c r="VIE60" s="161"/>
      <c r="VIF60" s="161"/>
      <c r="VIG60" s="161"/>
      <c r="VIH60" s="161"/>
      <c r="VII60" s="161"/>
      <c r="VIJ60" s="161"/>
      <c r="VIK60" s="161"/>
      <c r="VIL60" s="161"/>
      <c r="VIM60" s="161"/>
      <c r="VIN60" s="161"/>
      <c r="VIO60" s="161"/>
      <c r="VIP60" s="161"/>
      <c r="VIQ60" s="161"/>
      <c r="VIR60" s="161"/>
      <c r="VIS60" s="161"/>
      <c r="VIT60" s="161"/>
      <c r="VIU60" s="161"/>
      <c r="VIV60" s="161"/>
      <c r="VIW60" s="161"/>
      <c r="VIX60" s="161"/>
      <c r="VIY60" s="161"/>
      <c r="VIZ60" s="161"/>
      <c r="VJA60" s="161"/>
      <c r="VJB60" s="161"/>
      <c r="VJC60" s="161"/>
      <c r="VJD60" s="161"/>
      <c r="VJE60" s="161"/>
      <c r="VJF60" s="161"/>
      <c r="VJG60" s="161"/>
      <c r="VJH60" s="161"/>
      <c r="VJI60" s="161"/>
      <c r="VJJ60" s="161"/>
      <c r="VJK60" s="161"/>
      <c r="VJL60" s="161"/>
      <c r="VJM60" s="161"/>
      <c r="VJN60" s="161"/>
      <c r="VJO60" s="161"/>
      <c r="VJP60" s="161"/>
      <c r="VJQ60" s="161"/>
      <c r="VJR60" s="161"/>
      <c r="VJS60" s="161"/>
      <c r="VJT60" s="161"/>
      <c r="VJU60" s="161"/>
      <c r="VJV60" s="161"/>
      <c r="VJW60" s="161"/>
      <c r="VJX60" s="161"/>
      <c r="VJY60" s="161"/>
      <c r="VJZ60" s="161"/>
      <c r="VKA60" s="161"/>
      <c r="VKB60" s="161"/>
      <c r="VKC60" s="161"/>
      <c r="VKD60" s="161"/>
      <c r="VKE60" s="161"/>
      <c r="VKF60" s="161"/>
      <c r="VKG60" s="161"/>
      <c r="VKH60" s="161"/>
      <c r="VKI60" s="161"/>
      <c r="VKJ60" s="161"/>
      <c r="VKK60" s="161"/>
      <c r="VKL60" s="161"/>
      <c r="VKM60" s="161"/>
      <c r="VKN60" s="161"/>
      <c r="VKO60" s="161"/>
      <c r="VKP60" s="161"/>
      <c r="VKQ60" s="161"/>
      <c r="VKR60" s="161"/>
      <c r="VKS60" s="161"/>
      <c r="VKT60" s="161"/>
      <c r="VKU60" s="161"/>
      <c r="VKV60" s="161"/>
      <c r="VKW60" s="161"/>
      <c r="VKX60" s="161"/>
      <c r="VKY60" s="161"/>
      <c r="VKZ60" s="161"/>
      <c r="VLA60" s="161"/>
      <c r="VLB60" s="161"/>
      <c r="VLC60" s="161"/>
      <c r="VLD60" s="161"/>
      <c r="VLE60" s="161"/>
      <c r="VLF60" s="161"/>
      <c r="VLG60" s="161"/>
      <c r="VLH60" s="161"/>
      <c r="VLI60" s="161"/>
      <c r="VLJ60" s="161"/>
      <c r="VLK60" s="161"/>
      <c r="VLL60" s="161"/>
      <c r="VLM60" s="161"/>
      <c r="VLN60" s="161"/>
      <c r="VLO60" s="161"/>
      <c r="VLP60" s="161"/>
      <c r="VLQ60" s="161"/>
      <c r="VLR60" s="161"/>
      <c r="VLS60" s="161"/>
      <c r="VLT60" s="161"/>
      <c r="VLU60" s="161"/>
      <c r="VLV60" s="161"/>
      <c r="VLW60" s="161"/>
      <c r="VLX60" s="161"/>
      <c r="VLY60" s="161"/>
      <c r="VLZ60" s="161"/>
      <c r="VMA60" s="161"/>
      <c r="VMB60" s="161"/>
      <c r="VMC60" s="161"/>
      <c r="VMD60" s="161"/>
      <c r="VME60" s="161"/>
      <c r="VMF60" s="161"/>
      <c r="VMG60" s="161"/>
      <c r="VMH60" s="161"/>
      <c r="VMI60" s="161"/>
      <c r="VMJ60" s="161"/>
      <c r="VMK60" s="161"/>
      <c r="VML60" s="161"/>
      <c r="VMM60" s="161"/>
      <c r="VMN60" s="161"/>
      <c r="VMO60" s="161"/>
      <c r="VMP60" s="161"/>
      <c r="VMQ60" s="161"/>
      <c r="VMR60" s="161"/>
      <c r="VMS60" s="161"/>
      <c r="VMT60" s="161"/>
      <c r="VMU60" s="161"/>
      <c r="VMV60" s="161"/>
      <c r="VMW60" s="161"/>
      <c r="VMX60" s="161"/>
      <c r="VMY60" s="161"/>
      <c r="VMZ60" s="161"/>
      <c r="VNA60" s="161"/>
      <c r="VNB60" s="161"/>
      <c r="VNC60" s="161"/>
      <c r="VND60" s="161"/>
      <c r="VNE60" s="161"/>
      <c r="VNF60" s="161"/>
      <c r="VNG60" s="161"/>
      <c r="VNH60" s="161"/>
      <c r="VNI60" s="161"/>
      <c r="VNJ60" s="161"/>
      <c r="VNK60" s="161"/>
      <c r="VNL60" s="161"/>
      <c r="VNM60" s="161"/>
      <c r="VNN60" s="161"/>
      <c r="VNO60" s="161"/>
      <c r="VNP60" s="161"/>
      <c r="VNQ60" s="161"/>
      <c r="VNR60" s="161"/>
      <c r="VNS60" s="161"/>
      <c r="VNT60" s="161"/>
      <c r="VNU60" s="161"/>
      <c r="VNV60" s="161"/>
      <c r="VNW60" s="161"/>
      <c r="VNX60" s="161"/>
      <c r="VNY60" s="161"/>
      <c r="VNZ60" s="161"/>
      <c r="VOA60" s="161"/>
      <c r="VOB60" s="161"/>
      <c r="VOC60" s="161"/>
      <c r="VOD60" s="161"/>
      <c r="VOE60" s="161"/>
      <c r="VOF60" s="161"/>
      <c r="VOG60" s="161"/>
      <c r="VOH60" s="161"/>
      <c r="VOI60" s="161"/>
      <c r="VOJ60" s="161"/>
      <c r="VOK60" s="161"/>
      <c r="VOL60" s="161"/>
      <c r="VOM60" s="161"/>
      <c r="VON60" s="161"/>
      <c r="VOO60" s="161"/>
      <c r="VOP60" s="161"/>
      <c r="VOQ60" s="161"/>
      <c r="VOR60" s="161"/>
      <c r="VOS60" s="161"/>
      <c r="VOT60" s="161"/>
      <c r="VOU60" s="161"/>
      <c r="VOV60" s="161"/>
      <c r="VOW60" s="161"/>
      <c r="VOX60" s="161"/>
      <c r="VOY60" s="161"/>
      <c r="VOZ60" s="161"/>
      <c r="VPA60" s="161"/>
      <c r="VPB60" s="161"/>
      <c r="VPC60" s="161"/>
      <c r="VPD60" s="161"/>
      <c r="VPE60" s="161"/>
      <c r="VPF60" s="161"/>
      <c r="VPG60" s="161"/>
      <c r="VPH60" s="161"/>
      <c r="VPI60" s="161"/>
      <c r="VPJ60" s="161"/>
      <c r="VPK60" s="161"/>
      <c r="VPL60" s="161"/>
      <c r="VPM60" s="161"/>
      <c r="VPN60" s="161"/>
      <c r="VPO60" s="161"/>
      <c r="VPP60" s="161"/>
      <c r="VPQ60" s="161"/>
      <c r="VPR60" s="161"/>
      <c r="VPS60" s="161"/>
      <c r="VPT60" s="161"/>
      <c r="VPU60" s="161"/>
      <c r="VPV60" s="161"/>
      <c r="VPW60" s="161"/>
      <c r="VPX60" s="161"/>
      <c r="VPY60" s="161"/>
      <c r="VPZ60" s="161"/>
      <c r="VQA60" s="161"/>
      <c r="VQB60" s="161"/>
      <c r="VQC60" s="161"/>
      <c r="VQD60" s="161"/>
      <c r="VQE60" s="161"/>
      <c r="VQF60" s="161"/>
      <c r="VQG60" s="161"/>
      <c r="VQH60" s="161"/>
      <c r="VQI60" s="161"/>
      <c r="VQJ60" s="161"/>
      <c r="VQK60" s="161"/>
      <c r="VQL60" s="161"/>
      <c r="VQM60" s="161"/>
      <c r="VQN60" s="161"/>
      <c r="VQO60" s="161"/>
      <c r="VQP60" s="161"/>
      <c r="VQQ60" s="161"/>
      <c r="VQR60" s="161"/>
      <c r="VQS60" s="161"/>
      <c r="VQT60" s="161"/>
      <c r="VQU60" s="161"/>
      <c r="VQV60" s="161"/>
      <c r="VQW60" s="161"/>
      <c r="VQX60" s="161"/>
      <c r="VQY60" s="161"/>
      <c r="VQZ60" s="161"/>
      <c r="VRA60" s="161"/>
      <c r="VRB60" s="161"/>
      <c r="VRC60" s="161"/>
      <c r="VRD60" s="161"/>
      <c r="VRE60" s="161"/>
      <c r="VRF60" s="161"/>
      <c r="VRG60" s="161"/>
      <c r="VRH60" s="161"/>
      <c r="VRI60" s="161"/>
      <c r="VRJ60" s="161"/>
      <c r="VRK60" s="161"/>
      <c r="VRL60" s="161"/>
      <c r="VRM60" s="161"/>
      <c r="VRN60" s="161"/>
      <c r="VRO60" s="161"/>
      <c r="VRP60" s="161"/>
      <c r="VRQ60" s="161"/>
      <c r="VRR60" s="161"/>
      <c r="VRS60" s="161"/>
      <c r="VRT60" s="161"/>
      <c r="VRU60" s="161"/>
      <c r="VRV60" s="161"/>
      <c r="VRW60" s="161"/>
      <c r="VRX60" s="161"/>
      <c r="VRY60" s="161"/>
      <c r="VRZ60" s="161"/>
      <c r="VSA60" s="161"/>
      <c r="VSB60" s="161"/>
      <c r="VSC60" s="161"/>
      <c r="VSD60" s="161"/>
      <c r="VSE60" s="161"/>
      <c r="VSF60" s="161"/>
      <c r="VSG60" s="161"/>
      <c r="VSH60" s="161"/>
      <c r="VSI60" s="161"/>
      <c r="VSJ60" s="161"/>
      <c r="VSK60" s="161"/>
      <c r="VSL60" s="161"/>
      <c r="VSM60" s="161"/>
      <c r="VSN60" s="161"/>
      <c r="VSO60" s="161"/>
      <c r="VSP60" s="161"/>
      <c r="VSQ60" s="161"/>
      <c r="VSR60" s="161"/>
      <c r="VSS60" s="161"/>
      <c r="VST60" s="161"/>
      <c r="VSU60" s="161"/>
      <c r="VSV60" s="161"/>
      <c r="VSW60" s="161"/>
      <c r="VSX60" s="161"/>
      <c r="VSY60" s="161"/>
      <c r="VSZ60" s="161"/>
      <c r="VTA60" s="161"/>
      <c r="VTB60" s="161"/>
      <c r="VTC60" s="161"/>
      <c r="VTD60" s="161"/>
      <c r="VTE60" s="161"/>
      <c r="VTF60" s="161"/>
      <c r="VTG60" s="161"/>
      <c r="VTH60" s="161"/>
      <c r="VTI60" s="161"/>
      <c r="VTJ60" s="161"/>
      <c r="VTK60" s="161"/>
      <c r="VTL60" s="161"/>
      <c r="VTM60" s="161"/>
      <c r="VTN60" s="161"/>
      <c r="VTO60" s="161"/>
      <c r="VTP60" s="161"/>
      <c r="VTQ60" s="161"/>
      <c r="VTR60" s="161"/>
      <c r="VTS60" s="161"/>
      <c r="VTT60" s="161"/>
      <c r="VTU60" s="161"/>
      <c r="VTV60" s="161"/>
      <c r="VTW60" s="161"/>
      <c r="VTX60" s="161"/>
      <c r="VTY60" s="161"/>
      <c r="VTZ60" s="161"/>
      <c r="VUA60" s="161"/>
      <c r="VUB60" s="161"/>
      <c r="VUC60" s="161"/>
      <c r="VUD60" s="161"/>
      <c r="VUE60" s="161"/>
      <c r="VUF60" s="161"/>
      <c r="VUG60" s="161"/>
      <c r="VUH60" s="161"/>
      <c r="VUI60" s="161"/>
      <c r="VUJ60" s="161"/>
      <c r="VUK60" s="161"/>
      <c r="VUL60" s="161"/>
      <c r="VUM60" s="161"/>
      <c r="VUN60" s="161"/>
      <c r="VUO60" s="161"/>
      <c r="VUP60" s="161"/>
      <c r="VUQ60" s="161"/>
      <c r="VUR60" s="161"/>
      <c r="VUS60" s="161"/>
      <c r="VUT60" s="161"/>
      <c r="VUU60" s="161"/>
      <c r="VUV60" s="161"/>
      <c r="VUW60" s="161"/>
      <c r="VUX60" s="161"/>
      <c r="VUY60" s="161"/>
      <c r="VUZ60" s="161"/>
      <c r="VVA60" s="161"/>
      <c r="VVB60" s="161"/>
      <c r="VVC60" s="161"/>
      <c r="VVD60" s="161"/>
      <c r="VVE60" s="161"/>
      <c r="VVF60" s="161"/>
      <c r="VVG60" s="161"/>
      <c r="VVH60" s="161"/>
      <c r="VVI60" s="161"/>
      <c r="VVJ60" s="161"/>
      <c r="VVK60" s="161"/>
      <c r="VVL60" s="161"/>
      <c r="VVM60" s="161"/>
      <c r="VVN60" s="161"/>
      <c r="VVO60" s="161"/>
      <c r="VVP60" s="161"/>
      <c r="VVQ60" s="161"/>
      <c r="VVR60" s="161"/>
      <c r="VVS60" s="161"/>
      <c r="VVT60" s="161"/>
      <c r="VVU60" s="161"/>
      <c r="VVV60" s="161"/>
      <c r="VVW60" s="161"/>
      <c r="VVX60" s="161"/>
      <c r="VVY60" s="161"/>
      <c r="VVZ60" s="161"/>
      <c r="VWA60" s="161"/>
      <c r="VWB60" s="161"/>
      <c r="VWC60" s="161"/>
      <c r="VWD60" s="161"/>
      <c r="VWE60" s="161"/>
      <c r="VWF60" s="161"/>
      <c r="VWG60" s="161"/>
      <c r="VWH60" s="161"/>
      <c r="VWI60" s="161"/>
      <c r="VWJ60" s="161"/>
      <c r="VWK60" s="161"/>
      <c r="VWL60" s="161"/>
      <c r="VWM60" s="161"/>
      <c r="VWN60" s="161"/>
      <c r="VWO60" s="161"/>
      <c r="VWP60" s="161"/>
      <c r="VWQ60" s="161"/>
      <c r="VWR60" s="161"/>
      <c r="VWS60" s="161"/>
      <c r="VWT60" s="161"/>
      <c r="VWU60" s="161"/>
      <c r="VWV60" s="161"/>
      <c r="VWW60" s="161"/>
      <c r="VWX60" s="161"/>
      <c r="VWY60" s="161"/>
      <c r="VWZ60" s="161"/>
      <c r="VXA60" s="161"/>
      <c r="VXB60" s="161"/>
      <c r="VXC60" s="161"/>
      <c r="VXD60" s="161"/>
      <c r="VXE60" s="161"/>
      <c r="VXF60" s="161"/>
      <c r="VXG60" s="161"/>
      <c r="VXH60" s="161"/>
      <c r="VXI60" s="161"/>
      <c r="VXJ60" s="161"/>
      <c r="VXK60" s="161"/>
      <c r="VXL60" s="161"/>
      <c r="VXM60" s="161"/>
      <c r="VXN60" s="161"/>
      <c r="VXO60" s="161"/>
      <c r="VXP60" s="161"/>
      <c r="VXQ60" s="161"/>
      <c r="VXR60" s="161"/>
      <c r="VXS60" s="161"/>
      <c r="VXT60" s="161"/>
      <c r="VXU60" s="161"/>
      <c r="VXV60" s="161"/>
      <c r="VXW60" s="161"/>
      <c r="VXX60" s="161"/>
      <c r="VXY60" s="161"/>
      <c r="VXZ60" s="161"/>
      <c r="VYA60" s="161"/>
      <c r="VYB60" s="161"/>
      <c r="VYC60" s="161"/>
      <c r="VYD60" s="161"/>
      <c r="VYE60" s="161"/>
      <c r="VYF60" s="161"/>
      <c r="VYG60" s="161"/>
      <c r="VYH60" s="161"/>
      <c r="VYI60" s="161"/>
      <c r="VYJ60" s="161"/>
      <c r="VYK60" s="161"/>
      <c r="VYL60" s="161"/>
      <c r="VYM60" s="161"/>
      <c r="VYN60" s="161"/>
      <c r="VYO60" s="161"/>
      <c r="VYP60" s="161"/>
      <c r="VYQ60" s="161"/>
      <c r="VYR60" s="161"/>
      <c r="VYS60" s="161"/>
      <c r="VYT60" s="161"/>
      <c r="VYU60" s="161"/>
      <c r="VYV60" s="161"/>
      <c r="VYW60" s="161"/>
      <c r="VYX60" s="161"/>
      <c r="VYY60" s="161"/>
      <c r="VYZ60" s="161"/>
      <c r="VZA60" s="161"/>
      <c r="VZB60" s="161"/>
      <c r="VZC60" s="161"/>
      <c r="VZD60" s="161"/>
      <c r="VZE60" s="161"/>
      <c r="VZF60" s="161"/>
      <c r="VZG60" s="161"/>
      <c r="VZH60" s="161"/>
      <c r="VZI60" s="161"/>
      <c r="VZJ60" s="161"/>
      <c r="VZK60" s="161"/>
      <c r="VZL60" s="161"/>
      <c r="VZM60" s="161"/>
      <c r="VZN60" s="161"/>
      <c r="VZO60" s="161"/>
      <c r="VZP60" s="161"/>
      <c r="VZQ60" s="161"/>
      <c r="VZR60" s="161"/>
      <c r="VZS60" s="161"/>
      <c r="VZT60" s="161"/>
      <c r="VZU60" s="161"/>
      <c r="VZV60" s="161"/>
      <c r="VZW60" s="161"/>
      <c r="VZX60" s="161"/>
      <c r="VZY60" s="161"/>
      <c r="VZZ60" s="161"/>
      <c r="WAA60" s="161"/>
      <c r="WAB60" s="161"/>
      <c r="WAC60" s="161"/>
      <c r="WAD60" s="161"/>
      <c r="WAE60" s="161"/>
      <c r="WAF60" s="161"/>
      <c r="WAG60" s="161"/>
      <c r="WAH60" s="161"/>
      <c r="WAI60" s="161"/>
      <c r="WAJ60" s="161"/>
      <c r="WAK60" s="161"/>
      <c r="WAL60" s="161"/>
      <c r="WAM60" s="161"/>
      <c r="WAN60" s="161"/>
      <c r="WAO60" s="161"/>
      <c r="WAP60" s="161"/>
      <c r="WAQ60" s="161"/>
      <c r="WAR60" s="161"/>
      <c r="WAS60" s="161"/>
      <c r="WAT60" s="161"/>
      <c r="WAU60" s="161"/>
      <c r="WAV60" s="161"/>
      <c r="WAW60" s="161"/>
      <c r="WAX60" s="161"/>
      <c r="WAY60" s="161"/>
      <c r="WAZ60" s="161"/>
      <c r="WBA60" s="161"/>
      <c r="WBB60" s="161"/>
      <c r="WBC60" s="161"/>
      <c r="WBD60" s="161"/>
      <c r="WBE60" s="161"/>
      <c r="WBF60" s="161"/>
      <c r="WBG60" s="161"/>
      <c r="WBH60" s="161"/>
      <c r="WBI60" s="161"/>
      <c r="WBJ60" s="161"/>
      <c r="WBK60" s="161"/>
      <c r="WBL60" s="161"/>
      <c r="WBM60" s="161"/>
      <c r="WBN60" s="161"/>
      <c r="WBO60" s="161"/>
      <c r="WBP60" s="161"/>
      <c r="WBQ60" s="161"/>
      <c r="WBR60" s="161"/>
      <c r="WBS60" s="161"/>
      <c r="WBT60" s="161"/>
      <c r="WBU60" s="161"/>
      <c r="WBV60" s="161"/>
      <c r="WBW60" s="161"/>
      <c r="WBX60" s="161"/>
      <c r="WBY60" s="161"/>
      <c r="WBZ60" s="161"/>
      <c r="WCA60" s="161"/>
      <c r="WCB60" s="161"/>
      <c r="WCC60" s="161"/>
      <c r="WCD60" s="161"/>
      <c r="WCE60" s="161"/>
      <c r="WCF60" s="161"/>
      <c r="WCG60" s="161"/>
      <c r="WCH60" s="161"/>
      <c r="WCI60" s="161"/>
      <c r="WCJ60" s="161"/>
      <c r="WCK60" s="161"/>
      <c r="WCL60" s="161"/>
      <c r="WCM60" s="161"/>
      <c r="WCN60" s="161"/>
      <c r="WCO60" s="161"/>
      <c r="WCP60" s="161"/>
      <c r="WCQ60" s="161"/>
      <c r="WCR60" s="161"/>
      <c r="WCS60" s="161"/>
      <c r="WCT60" s="161"/>
      <c r="WCU60" s="161"/>
      <c r="WCV60" s="161"/>
      <c r="WCW60" s="161"/>
      <c r="WCX60" s="161"/>
      <c r="WCY60" s="161"/>
      <c r="WCZ60" s="161"/>
      <c r="WDA60" s="161"/>
      <c r="WDB60" s="161"/>
      <c r="WDC60" s="161"/>
      <c r="WDD60" s="161"/>
      <c r="WDE60" s="161"/>
      <c r="WDF60" s="161"/>
      <c r="WDG60" s="161"/>
      <c r="WDH60" s="161"/>
      <c r="WDI60" s="161"/>
      <c r="WDJ60" s="161"/>
      <c r="WDK60" s="161"/>
      <c r="WDL60" s="161"/>
      <c r="WDM60" s="161"/>
      <c r="WDN60" s="161"/>
      <c r="WDO60" s="161"/>
      <c r="WDP60" s="161"/>
      <c r="WDQ60" s="161"/>
      <c r="WDR60" s="161"/>
      <c r="WDS60" s="161"/>
      <c r="WDT60" s="161"/>
      <c r="WDU60" s="161"/>
      <c r="WDV60" s="161"/>
      <c r="WDW60" s="161"/>
      <c r="WDX60" s="161"/>
      <c r="WDY60" s="161"/>
      <c r="WDZ60" s="161"/>
      <c r="WEA60" s="161"/>
      <c r="WEB60" s="161"/>
      <c r="WEC60" s="161"/>
      <c r="WED60" s="161"/>
      <c r="WEE60" s="161"/>
      <c r="WEF60" s="161"/>
      <c r="WEG60" s="161"/>
      <c r="WEH60" s="161"/>
      <c r="WEI60" s="161"/>
      <c r="WEJ60" s="161"/>
      <c r="WEK60" s="161"/>
      <c r="WEL60" s="161"/>
      <c r="WEM60" s="161"/>
      <c r="WEN60" s="161"/>
      <c r="WEO60" s="161"/>
      <c r="WEP60" s="161"/>
      <c r="WEQ60" s="161"/>
      <c r="WER60" s="161"/>
      <c r="WES60" s="161"/>
      <c r="WET60" s="161"/>
      <c r="WEU60" s="161"/>
      <c r="WEV60" s="161"/>
      <c r="WEW60" s="161"/>
      <c r="WEX60" s="161"/>
      <c r="WEY60" s="161"/>
      <c r="WEZ60" s="161"/>
      <c r="WFA60" s="161"/>
      <c r="WFB60" s="161"/>
      <c r="WFC60" s="161"/>
      <c r="WFD60" s="161"/>
      <c r="WFE60" s="161"/>
      <c r="WFF60" s="161"/>
      <c r="WFG60" s="161"/>
      <c r="WFH60" s="161"/>
      <c r="WFI60" s="161"/>
      <c r="WFJ60" s="161"/>
      <c r="WFK60" s="161"/>
      <c r="WFL60" s="161"/>
      <c r="WFM60" s="161"/>
      <c r="WFN60" s="161"/>
      <c r="WFO60" s="161"/>
      <c r="WFP60" s="161"/>
      <c r="WFQ60" s="161"/>
      <c r="WFR60" s="161"/>
      <c r="WFS60" s="161"/>
      <c r="WFT60" s="161"/>
      <c r="WFU60" s="161"/>
      <c r="WFV60" s="161"/>
      <c r="WFW60" s="161"/>
      <c r="WFX60" s="161"/>
      <c r="WFY60" s="161"/>
      <c r="WFZ60" s="161"/>
      <c r="WGA60" s="161"/>
      <c r="WGB60" s="161"/>
      <c r="WGC60" s="161"/>
      <c r="WGD60" s="161"/>
      <c r="WGE60" s="161"/>
      <c r="WGF60" s="161"/>
      <c r="WGG60" s="161"/>
      <c r="WGH60" s="161"/>
      <c r="WGI60" s="161"/>
      <c r="WGJ60" s="161"/>
      <c r="WGK60" s="161"/>
      <c r="WGL60" s="161"/>
      <c r="WGM60" s="161"/>
      <c r="WGN60" s="161"/>
      <c r="WGO60" s="161"/>
      <c r="WGP60" s="161"/>
      <c r="WGQ60" s="161"/>
      <c r="WGR60" s="161"/>
      <c r="WGS60" s="161"/>
      <c r="WGT60" s="161"/>
      <c r="WGU60" s="161"/>
      <c r="WGV60" s="161"/>
      <c r="WGW60" s="161"/>
      <c r="WGX60" s="161"/>
      <c r="WGY60" s="161"/>
      <c r="WGZ60" s="161"/>
      <c r="WHA60" s="161"/>
      <c r="WHB60" s="161"/>
      <c r="WHC60" s="161"/>
      <c r="WHD60" s="161"/>
      <c r="WHE60" s="161"/>
      <c r="WHF60" s="161"/>
      <c r="WHG60" s="161"/>
      <c r="WHH60" s="161"/>
      <c r="WHI60" s="161"/>
      <c r="WHJ60" s="161"/>
      <c r="WHK60" s="161"/>
      <c r="WHL60" s="161"/>
      <c r="WHM60" s="161"/>
      <c r="WHN60" s="161"/>
      <c r="WHO60" s="161"/>
      <c r="WHP60" s="161"/>
      <c r="WHQ60" s="161"/>
      <c r="WHR60" s="161"/>
      <c r="WHS60" s="161"/>
      <c r="WHT60" s="161"/>
      <c r="WHU60" s="161"/>
      <c r="WHV60" s="161"/>
      <c r="WHW60" s="161"/>
      <c r="WHX60" s="161"/>
      <c r="WHY60" s="161"/>
      <c r="WHZ60" s="161"/>
      <c r="WIA60" s="161"/>
      <c r="WIB60" s="161"/>
      <c r="WIC60" s="161"/>
      <c r="WID60" s="161"/>
      <c r="WIE60" s="161"/>
      <c r="WIF60" s="161"/>
      <c r="WIG60" s="161"/>
      <c r="WIH60" s="161"/>
      <c r="WII60" s="161"/>
      <c r="WIJ60" s="161"/>
      <c r="WIK60" s="161"/>
      <c r="WIL60" s="161"/>
      <c r="WIM60" s="161"/>
      <c r="WIN60" s="161"/>
      <c r="WIO60" s="161"/>
      <c r="WIP60" s="161"/>
      <c r="WIQ60" s="161"/>
      <c r="WIR60" s="161"/>
      <c r="WIS60" s="161"/>
      <c r="WIT60" s="161"/>
      <c r="WIU60" s="161"/>
      <c r="WIV60" s="161"/>
      <c r="WIW60" s="161"/>
      <c r="WIX60" s="161"/>
      <c r="WIY60" s="161"/>
      <c r="WIZ60" s="161"/>
      <c r="WJA60" s="161"/>
      <c r="WJB60" s="161"/>
      <c r="WJC60" s="161"/>
      <c r="WJD60" s="161"/>
      <c r="WJE60" s="161"/>
      <c r="WJF60" s="161"/>
      <c r="WJG60" s="161"/>
      <c r="WJH60" s="161"/>
      <c r="WJI60" s="161"/>
      <c r="WJJ60" s="161"/>
      <c r="WJK60" s="161"/>
      <c r="WJL60" s="161"/>
      <c r="WJM60" s="161"/>
      <c r="WJN60" s="161"/>
      <c r="WJO60" s="161"/>
      <c r="WJP60" s="161"/>
      <c r="WJQ60" s="161"/>
      <c r="WJR60" s="161"/>
      <c r="WJS60" s="161"/>
      <c r="WJT60" s="161"/>
      <c r="WJU60" s="161"/>
      <c r="WJV60" s="161"/>
      <c r="WJW60" s="161"/>
      <c r="WJX60" s="161"/>
      <c r="WJY60" s="161"/>
      <c r="WJZ60" s="161"/>
      <c r="WKA60" s="161"/>
      <c r="WKB60" s="161"/>
      <c r="WKC60" s="161"/>
      <c r="WKD60" s="161"/>
      <c r="WKE60" s="161"/>
      <c r="WKF60" s="161"/>
      <c r="WKG60" s="161"/>
      <c r="WKH60" s="161"/>
      <c r="WKI60" s="161"/>
      <c r="WKJ60" s="161"/>
      <c r="WKK60" s="161"/>
      <c r="WKL60" s="161"/>
      <c r="WKM60" s="161"/>
      <c r="WKN60" s="161"/>
      <c r="WKO60" s="161"/>
      <c r="WKP60" s="161"/>
      <c r="WKQ60" s="161"/>
      <c r="WKR60" s="161"/>
      <c r="WKS60" s="161"/>
      <c r="WKT60" s="161"/>
      <c r="WKU60" s="161"/>
      <c r="WKV60" s="161"/>
      <c r="WKW60" s="161"/>
      <c r="WKX60" s="161"/>
      <c r="WKY60" s="161"/>
      <c r="WKZ60" s="161"/>
      <c r="WLA60" s="161"/>
      <c r="WLB60" s="161"/>
      <c r="WLC60" s="161"/>
      <c r="WLD60" s="161"/>
      <c r="WLE60" s="161"/>
      <c r="WLF60" s="161"/>
      <c r="WLG60" s="161"/>
      <c r="WLH60" s="161"/>
      <c r="WLI60" s="161"/>
      <c r="WLJ60" s="161"/>
      <c r="WLK60" s="161"/>
      <c r="WLL60" s="161"/>
      <c r="WLM60" s="161"/>
      <c r="WLN60" s="161"/>
      <c r="WLO60" s="161"/>
      <c r="WLP60" s="161"/>
      <c r="WLQ60" s="161"/>
      <c r="WLR60" s="161"/>
      <c r="WLS60" s="161"/>
      <c r="WLT60" s="161"/>
      <c r="WLU60" s="161"/>
      <c r="WLV60" s="161"/>
      <c r="WLW60" s="161"/>
      <c r="WLX60" s="161"/>
      <c r="WLY60" s="161"/>
      <c r="WLZ60" s="161"/>
      <c r="WMA60" s="161"/>
      <c r="WMB60" s="161"/>
      <c r="WMC60" s="161"/>
      <c r="WMD60" s="161"/>
      <c r="WME60" s="161"/>
      <c r="WMF60" s="161"/>
      <c r="WMG60" s="161"/>
      <c r="WMH60" s="161"/>
      <c r="WMI60" s="161"/>
      <c r="WMJ60" s="161"/>
      <c r="WMK60" s="161"/>
      <c r="WML60" s="161"/>
      <c r="WMM60" s="161"/>
      <c r="WMN60" s="161"/>
      <c r="WMO60" s="161"/>
      <c r="WMP60" s="161"/>
      <c r="WMQ60" s="161"/>
      <c r="WMR60" s="161"/>
      <c r="WMS60" s="161"/>
      <c r="WMT60" s="161"/>
      <c r="WMU60" s="161"/>
      <c r="WMV60" s="161"/>
      <c r="WMW60" s="161"/>
      <c r="WMX60" s="161"/>
      <c r="WMY60" s="161"/>
      <c r="WMZ60" s="161"/>
      <c r="WNA60" s="161"/>
      <c r="WNB60" s="161"/>
      <c r="WNC60" s="161"/>
      <c r="WND60" s="161"/>
      <c r="WNE60" s="161"/>
      <c r="WNF60" s="161"/>
      <c r="WNG60" s="161"/>
      <c r="WNH60" s="161"/>
      <c r="WNI60" s="161"/>
      <c r="WNJ60" s="161"/>
      <c r="WNK60" s="161"/>
      <c r="WNL60" s="161"/>
      <c r="WNM60" s="161"/>
      <c r="WNN60" s="161"/>
      <c r="WNO60" s="161"/>
      <c r="WNP60" s="161"/>
      <c r="WNQ60" s="161"/>
      <c r="WNR60" s="161"/>
      <c r="WNS60" s="161"/>
      <c r="WNT60" s="161"/>
      <c r="WNU60" s="161"/>
      <c r="WNV60" s="161"/>
      <c r="WNW60" s="161"/>
      <c r="WNX60" s="161"/>
      <c r="WNY60" s="161"/>
      <c r="WNZ60" s="161"/>
      <c r="WOA60" s="161"/>
      <c r="WOB60" s="161"/>
      <c r="WOC60" s="161"/>
      <c r="WOD60" s="161"/>
      <c r="WOE60" s="161"/>
      <c r="WOF60" s="161"/>
      <c r="WOG60" s="161"/>
      <c r="WOH60" s="161"/>
      <c r="WOI60" s="161"/>
      <c r="WOJ60" s="161"/>
      <c r="WOK60" s="161"/>
      <c r="WOL60" s="161"/>
      <c r="WOM60" s="161"/>
      <c r="WON60" s="161"/>
      <c r="WOO60" s="161"/>
      <c r="WOP60" s="161"/>
      <c r="WOQ60" s="161"/>
      <c r="WOR60" s="161"/>
      <c r="WOS60" s="161"/>
      <c r="WOT60" s="161"/>
      <c r="WOU60" s="161"/>
      <c r="WOV60" s="161"/>
      <c r="WOW60" s="161"/>
      <c r="WOX60" s="161"/>
      <c r="WOY60" s="161"/>
      <c r="WOZ60" s="161"/>
      <c r="WPA60" s="161"/>
      <c r="WPB60" s="161"/>
      <c r="WPC60" s="161"/>
      <c r="WPD60" s="161"/>
      <c r="WPE60" s="161"/>
      <c r="WPF60" s="161"/>
      <c r="WPG60" s="161"/>
      <c r="WPH60" s="161"/>
      <c r="WPI60" s="161"/>
      <c r="WPJ60" s="161"/>
      <c r="WPK60" s="161"/>
      <c r="WPL60" s="161"/>
      <c r="WPM60" s="161"/>
      <c r="WPN60" s="161"/>
      <c r="WPO60" s="161"/>
      <c r="WPP60" s="161"/>
      <c r="WPQ60" s="161"/>
      <c r="WPR60" s="161"/>
      <c r="WPS60" s="161"/>
      <c r="WPT60" s="161"/>
      <c r="WPU60" s="161"/>
      <c r="WPV60" s="161"/>
      <c r="WPW60" s="161"/>
      <c r="WPX60" s="161"/>
      <c r="WPY60" s="161"/>
      <c r="WPZ60" s="161"/>
      <c r="WQA60" s="161"/>
      <c r="WQB60" s="161"/>
      <c r="WQC60" s="161"/>
      <c r="WQD60" s="161"/>
      <c r="WQE60" s="161"/>
      <c r="WQF60" s="161"/>
      <c r="WQG60" s="161"/>
      <c r="WQH60" s="161"/>
      <c r="WQI60" s="161"/>
      <c r="WQJ60" s="161"/>
      <c r="WQK60" s="161"/>
      <c r="WQL60" s="161"/>
      <c r="WQM60" s="161"/>
      <c r="WQN60" s="161"/>
      <c r="WQO60" s="161"/>
      <c r="WQP60" s="161"/>
      <c r="WQQ60" s="161"/>
      <c r="WQR60" s="161"/>
      <c r="WQS60" s="161"/>
      <c r="WQT60" s="161"/>
      <c r="WQU60" s="161"/>
      <c r="WQV60" s="161"/>
      <c r="WQW60" s="161"/>
      <c r="WQX60" s="161"/>
      <c r="WQY60" s="161"/>
      <c r="WQZ60" s="161"/>
      <c r="WRA60" s="161"/>
      <c r="WRB60" s="161"/>
      <c r="WRC60" s="161"/>
      <c r="WRD60" s="161"/>
      <c r="WRE60" s="161"/>
      <c r="WRF60" s="161"/>
      <c r="WRG60" s="161"/>
      <c r="WRH60" s="161"/>
      <c r="WRI60" s="161"/>
      <c r="WRJ60" s="161"/>
      <c r="WRK60" s="161"/>
      <c r="WRL60" s="161"/>
      <c r="WRM60" s="161"/>
      <c r="WRN60" s="161"/>
      <c r="WRO60" s="161"/>
      <c r="WRP60" s="161"/>
      <c r="WRQ60" s="161"/>
      <c r="WRR60" s="161"/>
      <c r="WRS60" s="161"/>
      <c r="WRT60" s="161"/>
      <c r="WRU60" s="161"/>
      <c r="WRV60" s="161"/>
      <c r="WRW60" s="161"/>
      <c r="WRX60" s="161"/>
      <c r="WRY60" s="161"/>
      <c r="WRZ60" s="161"/>
      <c r="WSA60" s="161"/>
      <c r="WSB60" s="161"/>
      <c r="WSC60" s="161"/>
      <c r="WSD60" s="161"/>
      <c r="WSE60" s="161"/>
      <c r="WSF60" s="161"/>
      <c r="WSG60" s="161"/>
      <c r="WSH60" s="161"/>
      <c r="WSI60" s="161"/>
      <c r="WSJ60" s="161"/>
      <c r="WSK60" s="161"/>
      <c r="WSL60" s="161"/>
      <c r="WSM60" s="161"/>
      <c r="WSN60" s="161"/>
      <c r="WSO60" s="161"/>
      <c r="WSP60" s="161"/>
      <c r="WSQ60" s="161"/>
      <c r="WSR60" s="161"/>
      <c r="WSS60" s="161"/>
      <c r="WST60" s="161"/>
      <c r="WSU60" s="161"/>
      <c r="WSV60" s="161"/>
      <c r="WSW60" s="161"/>
      <c r="WSX60" s="161"/>
      <c r="WSY60" s="161"/>
      <c r="WSZ60" s="161"/>
      <c r="WTA60" s="161"/>
      <c r="WTB60" s="161"/>
      <c r="WTC60" s="161"/>
      <c r="WTD60" s="161"/>
      <c r="WTE60" s="161"/>
      <c r="WTF60" s="161"/>
      <c r="WTG60" s="161"/>
      <c r="WTH60" s="161"/>
      <c r="WTI60" s="161"/>
      <c r="WTJ60" s="161"/>
      <c r="WTK60" s="161"/>
      <c r="WTL60" s="161"/>
      <c r="WTM60" s="161"/>
      <c r="WTN60" s="161"/>
      <c r="WTO60" s="161"/>
      <c r="WTP60" s="161"/>
      <c r="WTQ60" s="161"/>
      <c r="WTR60" s="161"/>
      <c r="WTS60" s="161"/>
      <c r="WTT60" s="161"/>
      <c r="WTU60" s="161"/>
      <c r="WTV60" s="161"/>
      <c r="WTW60" s="161"/>
      <c r="WTX60" s="161"/>
      <c r="WTY60" s="161"/>
      <c r="WTZ60" s="161"/>
      <c r="WUA60" s="161"/>
      <c r="WUB60" s="161"/>
      <c r="WUC60" s="161"/>
      <c r="WUD60" s="161"/>
      <c r="WUE60" s="161"/>
      <c r="WUF60" s="161"/>
      <c r="WUG60" s="161"/>
      <c r="WUH60" s="161"/>
      <c r="WUI60" s="161"/>
      <c r="WUJ60" s="161"/>
      <c r="WUK60" s="161"/>
      <c r="WUL60" s="161"/>
      <c r="WUM60" s="161"/>
      <c r="WUN60" s="161"/>
      <c r="WUO60" s="161"/>
      <c r="WUP60" s="161"/>
      <c r="WUQ60" s="161"/>
      <c r="WUR60" s="161"/>
      <c r="WUS60" s="161"/>
      <c r="WUT60" s="161"/>
      <c r="WUU60" s="161"/>
      <c r="WUV60" s="161"/>
      <c r="WUW60" s="161"/>
      <c r="WUX60" s="161"/>
      <c r="WUY60" s="161"/>
      <c r="WUZ60" s="161"/>
      <c r="WVA60" s="161"/>
      <c r="WVB60" s="161"/>
      <c r="WVC60" s="161"/>
      <c r="WVD60" s="161"/>
      <c r="WVE60" s="161"/>
      <c r="WVF60" s="161"/>
      <c r="WVG60" s="161"/>
      <c r="WVH60" s="161"/>
      <c r="WVI60" s="161"/>
      <c r="WVJ60" s="161"/>
      <c r="WVK60" s="161"/>
      <c r="WVL60" s="161"/>
      <c r="WVM60" s="161"/>
      <c r="WVN60" s="161"/>
      <c r="WVO60" s="161"/>
      <c r="WVP60" s="161"/>
      <c r="WVQ60" s="161"/>
      <c r="WVR60" s="161"/>
      <c r="WVS60" s="161"/>
      <c r="WVT60" s="161"/>
      <c r="WVU60" s="161"/>
      <c r="WVV60" s="161"/>
      <c r="WVW60" s="161"/>
      <c r="WVX60" s="161"/>
      <c r="WVY60" s="161"/>
      <c r="WVZ60" s="161"/>
      <c r="WWA60" s="161"/>
      <c r="WWB60" s="161"/>
      <c r="WWC60" s="161"/>
      <c r="WWD60" s="161"/>
      <c r="WWE60" s="161"/>
      <c r="WWF60" s="161"/>
      <c r="WWG60" s="161"/>
      <c r="WWH60" s="161"/>
      <c r="WWI60" s="161"/>
      <c r="WWJ60" s="161"/>
      <c r="WWK60" s="161"/>
      <c r="WWL60" s="161"/>
      <c r="WWM60" s="161"/>
      <c r="WWN60" s="161"/>
      <c r="WWO60" s="161"/>
      <c r="WWP60" s="161"/>
      <c r="WWQ60" s="161"/>
      <c r="WWR60" s="161"/>
      <c r="WWS60" s="161"/>
      <c r="WWT60" s="161"/>
      <c r="WWU60" s="161"/>
      <c r="WWV60" s="161"/>
      <c r="WWW60" s="161"/>
      <c r="WWX60" s="161"/>
      <c r="WWY60" s="161"/>
      <c r="WWZ60" s="161"/>
      <c r="WXA60" s="161"/>
      <c r="WXB60" s="161"/>
      <c r="WXC60" s="161"/>
      <c r="WXD60" s="161"/>
      <c r="WXE60" s="161"/>
      <c r="WXF60" s="161"/>
      <c r="WXG60" s="161"/>
      <c r="WXH60" s="161"/>
      <c r="WXI60" s="161"/>
      <c r="WXJ60" s="161"/>
      <c r="WXK60" s="161"/>
      <c r="WXL60" s="161"/>
      <c r="WXM60" s="161"/>
      <c r="WXN60" s="161"/>
      <c r="WXO60" s="161"/>
      <c r="WXP60" s="161"/>
      <c r="WXQ60" s="161"/>
      <c r="WXR60" s="161"/>
      <c r="WXS60" s="161"/>
      <c r="WXT60" s="161"/>
      <c r="WXU60" s="161"/>
      <c r="WXV60" s="161"/>
      <c r="WXW60" s="161"/>
      <c r="WXX60" s="161"/>
      <c r="WXY60" s="161"/>
      <c r="WXZ60" s="161"/>
      <c r="WYA60" s="161"/>
      <c r="WYB60" s="161"/>
      <c r="WYC60" s="161"/>
      <c r="WYD60" s="161"/>
      <c r="WYE60" s="161"/>
      <c r="WYF60" s="161"/>
      <c r="WYG60" s="161"/>
      <c r="WYH60" s="161"/>
      <c r="WYI60" s="161"/>
      <c r="WYJ60" s="161"/>
      <c r="WYK60" s="161"/>
      <c r="WYL60" s="161"/>
      <c r="WYM60" s="161"/>
      <c r="WYN60" s="161"/>
      <c r="WYO60" s="161"/>
      <c r="WYP60" s="161"/>
      <c r="WYQ60" s="161"/>
      <c r="WYR60" s="161"/>
      <c r="WYS60" s="161"/>
      <c r="WYT60" s="161"/>
      <c r="WYU60" s="161"/>
      <c r="WYV60" s="161"/>
      <c r="WYW60" s="161"/>
      <c r="WYX60" s="161"/>
      <c r="WYY60" s="161"/>
      <c r="WYZ60" s="161"/>
      <c r="WZA60" s="161"/>
      <c r="WZB60" s="161"/>
      <c r="WZC60" s="161"/>
      <c r="WZD60" s="161"/>
      <c r="WZE60" s="161"/>
      <c r="WZF60" s="161"/>
      <c r="WZG60" s="161"/>
      <c r="WZH60" s="161"/>
      <c r="WZI60" s="161"/>
      <c r="WZJ60" s="161"/>
      <c r="WZK60" s="161"/>
      <c r="WZL60" s="161"/>
      <c r="WZM60" s="161"/>
      <c r="WZN60" s="161"/>
      <c r="WZO60" s="161"/>
      <c r="WZP60" s="161"/>
      <c r="WZQ60" s="161"/>
      <c r="WZR60" s="161"/>
      <c r="WZS60" s="161"/>
      <c r="WZT60" s="161"/>
      <c r="WZU60" s="161"/>
      <c r="WZV60" s="161"/>
      <c r="WZW60" s="161"/>
      <c r="WZX60" s="161"/>
      <c r="WZY60" s="161"/>
      <c r="WZZ60" s="161"/>
      <c r="XAA60" s="161"/>
      <c r="XAB60" s="161"/>
      <c r="XAC60" s="161"/>
      <c r="XAD60" s="161"/>
      <c r="XAE60" s="161"/>
      <c r="XAF60" s="161"/>
      <c r="XAG60" s="161"/>
      <c r="XAH60" s="161"/>
      <c r="XAI60" s="161"/>
      <c r="XAJ60" s="161"/>
      <c r="XAK60" s="161"/>
      <c r="XAL60" s="161"/>
      <c r="XAM60" s="161"/>
      <c r="XAN60" s="161"/>
      <c r="XAO60" s="161"/>
      <c r="XAP60" s="161"/>
      <c r="XAQ60" s="161"/>
      <c r="XAR60" s="161"/>
      <c r="XAS60" s="161"/>
      <c r="XAT60" s="161"/>
      <c r="XAU60" s="161"/>
      <c r="XAV60" s="161"/>
      <c r="XAW60" s="161"/>
      <c r="XAX60" s="161"/>
      <c r="XAY60" s="161"/>
      <c r="XAZ60" s="161"/>
      <c r="XBA60" s="161"/>
      <c r="XBB60" s="161"/>
      <c r="XBC60" s="161"/>
      <c r="XBD60" s="161"/>
      <c r="XBE60" s="161"/>
      <c r="XBF60" s="161"/>
      <c r="XBG60" s="161"/>
      <c r="XBH60" s="161"/>
      <c r="XBI60" s="161"/>
      <c r="XBJ60" s="161"/>
      <c r="XBK60" s="161"/>
      <c r="XBL60" s="161"/>
      <c r="XBM60" s="161"/>
      <c r="XBN60" s="161"/>
      <c r="XBO60" s="161"/>
      <c r="XBP60" s="161"/>
      <c r="XBQ60" s="161"/>
      <c r="XBR60" s="161"/>
      <c r="XBS60" s="161"/>
      <c r="XBT60" s="161"/>
      <c r="XBU60" s="161"/>
      <c r="XBV60" s="161"/>
      <c r="XBW60" s="161"/>
      <c r="XBX60" s="161"/>
      <c r="XBY60" s="161"/>
      <c r="XBZ60" s="161"/>
      <c r="XCA60" s="161"/>
      <c r="XCB60" s="161"/>
      <c r="XCC60" s="161"/>
      <c r="XCD60" s="161"/>
      <c r="XCE60" s="161"/>
      <c r="XCF60" s="161"/>
      <c r="XCG60" s="161"/>
      <c r="XCH60" s="161"/>
      <c r="XCI60" s="161"/>
      <c r="XCJ60" s="161"/>
      <c r="XCK60" s="161"/>
      <c r="XCL60" s="161"/>
      <c r="XCM60" s="161"/>
      <c r="XCN60" s="161"/>
      <c r="XCO60" s="161"/>
      <c r="XCP60" s="161"/>
      <c r="XCQ60" s="161"/>
      <c r="XCR60" s="161"/>
      <c r="XCS60" s="161"/>
      <c r="XCT60" s="161"/>
      <c r="XCU60" s="161"/>
      <c r="XCV60" s="161"/>
      <c r="XCW60" s="161"/>
      <c r="XCX60" s="161"/>
      <c r="XCY60" s="161"/>
      <c r="XCZ60" s="161"/>
      <c r="XDA60" s="161"/>
      <c r="XDB60" s="161"/>
      <c r="XDC60" s="161"/>
      <c r="XDD60" s="161"/>
      <c r="XDE60" s="161"/>
      <c r="XDF60" s="161"/>
      <c r="XDG60" s="161"/>
      <c r="XDH60" s="161"/>
      <c r="XDI60" s="161"/>
      <c r="XDJ60" s="161"/>
      <c r="XDK60" s="161"/>
      <c r="XDL60" s="161"/>
      <c r="XDM60" s="161"/>
      <c r="XDN60" s="161"/>
      <c r="XDO60" s="161"/>
      <c r="XDP60" s="161"/>
      <c r="XDQ60" s="161"/>
      <c r="XDR60" s="161"/>
      <c r="XDS60" s="161"/>
      <c r="XDT60" s="161"/>
      <c r="XDU60" s="161"/>
      <c r="XDV60" s="161"/>
      <c r="XDW60" s="161"/>
      <c r="XDX60" s="161"/>
      <c r="XDY60" s="161"/>
      <c r="XDZ60" s="161"/>
      <c r="XEA60" s="161"/>
      <c r="XEB60" s="161"/>
      <c r="XEC60" s="161"/>
      <c r="XED60" s="161"/>
      <c r="XEE60" s="161"/>
      <c r="XEF60" s="161"/>
      <c r="XEG60" s="161"/>
      <c r="XEH60" s="161"/>
      <c r="XEI60" s="161"/>
      <c r="XEJ60" s="161"/>
      <c r="XEK60" s="161"/>
      <c r="XEL60" s="161"/>
      <c r="XEM60" s="161"/>
      <c r="XEN60" s="161"/>
      <c r="XEO60" s="161"/>
      <c r="XEP60" s="161"/>
      <c r="XEQ60" s="161"/>
      <c r="XER60" s="161"/>
      <c r="XES60" s="161"/>
      <c r="XET60" s="161"/>
      <c r="XEU60" s="161"/>
      <c r="XEV60" s="161"/>
      <c r="XEW60" s="161"/>
      <c r="XEX60" s="161"/>
      <c r="XEY60" s="161"/>
      <c r="XEZ60" s="161"/>
    </row>
    <row r="61" spans="1:16380" s="435" customFormat="1" ht="15" customHeight="1">
      <c r="A61" s="625" t="s">
        <v>182</v>
      </c>
      <c r="B61" s="624" t="s">
        <v>388</v>
      </c>
      <c r="C61" s="37"/>
      <c r="D61" s="37"/>
      <c r="E61" s="37"/>
      <c r="F61" s="885"/>
      <c r="G61" s="885"/>
      <c r="H61" s="885"/>
      <c r="I61" s="885"/>
      <c r="J61" s="885"/>
      <c r="K61" s="899"/>
      <c r="L61" s="885"/>
      <c r="M61" s="37"/>
      <c r="N61" s="161"/>
      <c r="O61" s="161"/>
      <c r="P61" s="161"/>
      <c r="Q61" s="161"/>
      <c r="R61" s="161"/>
      <c r="S61" s="161"/>
      <c r="T61" s="161"/>
      <c r="U61" s="161"/>
      <c r="V61" s="161"/>
      <c r="W61" s="161"/>
      <c r="X61" s="161"/>
      <c r="Y61" s="161"/>
      <c r="Z61" s="161"/>
      <c r="AA61" s="161"/>
      <c r="AB61" s="161"/>
      <c r="AC61" s="161"/>
      <c r="AD61" s="161"/>
      <c r="AE61" s="161"/>
      <c r="AF61" s="161"/>
      <c r="AG61" s="161"/>
      <c r="AH61" s="161"/>
      <c r="AI61" s="161"/>
      <c r="AJ61" s="161"/>
      <c r="AK61" s="161"/>
      <c r="AL61" s="161"/>
      <c r="AM61" s="161"/>
      <c r="AN61" s="161"/>
      <c r="AO61" s="161"/>
      <c r="AP61" s="161"/>
      <c r="AQ61" s="161"/>
      <c r="AR61" s="161"/>
      <c r="AS61" s="161"/>
      <c r="AT61" s="161"/>
      <c r="AU61" s="161"/>
      <c r="AV61" s="161"/>
      <c r="AW61" s="161"/>
      <c r="AX61" s="161"/>
      <c r="AY61" s="161"/>
      <c r="AZ61" s="161"/>
      <c r="BA61" s="161"/>
      <c r="BB61" s="161"/>
      <c r="BC61" s="161"/>
      <c r="BD61" s="161"/>
      <c r="BE61" s="161"/>
      <c r="BF61" s="161"/>
      <c r="BG61" s="161"/>
      <c r="BH61" s="161"/>
      <c r="BI61" s="161"/>
      <c r="BJ61" s="161"/>
      <c r="BK61" s="161"/>
      <c r="BL61" s="161"/>
      <c r="BM61" s="161"/>
      <c r="BN61" s="161"/>
      <c r="BO61" s="161"/>
      <c r="BP61" s="161"/>
      <c r="BQ61" s="161"/>
      <c r="BR61" s="161"/>
      <c r="BS61" s="161"/>
      <c r="BT61" s="161"/>
      <c r="BU61" s="161"/>
      <c r="BV61" s="161"/>
      <c r="BW61" s="161"/>
      <c r="BX61" s="161"/>
      <c r="BY61" s="161"/>
      <c r="BZ61" s="161"/>
      <c r="CA61" s="161"/>
      <c r="CB61" s="161"/>
      <c r="CC61" s="161"/>
      <c r="CD61" s="161"/>
      <c r="CE61" s="161"/>
      <c r="CF61" s="161"/>
      <c r="CG61" s="161"/>
      <c r="CH61" s="161"/>
      <c r="CI61" s="161"/>
      <c r="CJ61" s="161"/>
      <c r="CK61" s="161"/>
      <c r="CL61" s="161"/>
      <c r="CM61" s="161"/>
      <c r="CN61" s="161"/>
      <c r="CO61" s="161"/>
      <c r="CP61" s="161"/>
      <c r="CQ61" s="161"/>
      <c r="CR61" s="161"/>
      <c r="CS61" s="161"/>
      <c r="CT61" s="161"/>
      <c r="CU61" s="161"/>
      <c r="CV61" s="161"/>
      <c r="CW61" s="161"/>
      <c r="CX61" s="161"/>
      <c r="CY61" s="161"/>
      <c r="CZ61" s="161"/>
      <c r="DA61" s="161"/>
      <c r="DB61" s="161"/>
      <c r="DC61" s="161"/>
      <c r="DD61" s="161"/>
      <c r="DE61" s="161"/>
      <c r="DF61" s="161"/>
      <c r="DG61" s="161"/>
      <c r="DH61" s="161"/>
      <c r="DI61" s="161"/>
      <c r="DJ61" s="161"/>
      <c r="DK61" s="161"/>
      <c r="DL61" s="161"/>
      <c r="DM61" s="161"/>
      <c r="DN61" s="161"/>
      <c r="DO61" s="161"/>
      <c r="DP61" s="161"/>
      <c r="DQ61" s="161"/>
      <c r="DR61" s="161"/>
      <c r="DS61" s="161"/>
      <c r="DT61" s="161"/>
      <c r="DU61" s="161"/>
      <c r="DV61" s="161"/>
      <c r="DW61" s="161"/>
      <c r="DX61" s="161"/>
      <c r="DY61" s="161"/>
      <c r="DZ61" s="161"/>
      <c r="EA61" s="161"/>
      <c r="EB61" s="161"/>
      <c r="EC61" s="161"/>
      <c r="ED61" s="161"/>
      <c r="EE61" s="161"/>
      <c r="EF61" s="161"/>
      <c r="EG61" s="161"/>
      <c r="EH61" s="161"/>
      <c r="EI61" s="161"/>
      <c r="EJ61" s="161"/>
      <c r="EK61" s="161"/>
      <c r="EL61" s="161"/>
      <c r="EM61" s="161"/>
      <c r="EN61" s="161"/>
      <c r="EO61" s="161"/>
      <c r="EP61" s="161"/>
      <c r="EQ61" s="161"/>
      <c r="ER61" s="161"/>
      <c r="ES61" s="161"/>
      <c r="ET61" s="161"/>
      <c r="EU61" s="161"/>
      <c r="EV61" s="161"/>
      <c r="EW61" s="161"/>
      <c r="EX61" s="161"/>
      <c r="EY61" s="161"/>
      <c r="EZ61" s="161"/>
      <c r="FA61" s="161"/>
      <c r="FB61" s="161"/>
      <c r="FC61" s="161"/>
      <c r="FD61" s="161"/>
      <c r="FE61" s="161"/>
      <c r="FF61" s="161"/>
      <c r="FG61" s="161"/>
      <c r="FH61" s="161"/>
      <c r="FI61" s="161"/>
      <c r="FJ61" s="161"/>
      <c r="FK61" s="161"/>
      <c r="FL61" s="161"/>
      <c r="FM61" s="161"/>
      <c r="FN61" s="161"/>
      <c r="FO61" s="161"/>
      <c r="FP61" s="161"/>
      <c r="FQ61" s="161"/>
      <c r="FR61" s="161"/>
      <c r="FS61" s="161"/>
      <c r="FT61" s="161"/>
      <c r="FU61" s="161"/>
      <c r="FV61" s="161"/>
      <c r="FW61" s="161"/>
      <c r="FX61" s="161"/>
      <c r="FY61" s="161"/>
      <c r="FZ61" s="161"/>
      <c r="GA61" s="161"/>
      <c r="GB61" s="161"/>
      <c r="GC61" s="161"/>
      <c r="GD61" s="161"/>
      <c r="GE61" s="161"/>
      <c r="GF61" s="161"/>
      <c r="GG61" s="161"/>
      <c r="GH61" s="161"/>
      <c r="GI61" s="161"/>
      <c r="GJ61" s="161"/>
      <c r="GK61" s="161"/>
      <c r="GL61" s="161"/>
      <c r="GM61" s="161"/>
      <c r="GN61" s="161"/>
      <c r="GO61" s="161"/>
      <c r="GP61" s="161"/>
      <c r="GQ61" s="161"/>
      <c r="GR61" s="161"/>
      <c r="GS61" s="161"/>
      <c r="GT61" s="161"/>
      <c r="GU61" s="161"/>
      <c r="GV61" s="161"/>
      <c r="GW61" s="161"/>
      <c r="GX61" s="161"/>
      <c r="GY61" s="161"/>
      <c r="GZ61" s="161"/>
      <c r="HA61" s="161"/>
      <c r="HB61" s="161"/>
      <c r="HC61" s="161"/>
      <c r="HD61" s="161"/>
      <c r="HE61" s="161"/>
      <c r="HF61" s="161"/>
      <c r="HG61" s="161"/>
      <c r="HH61" s="161"/>
      <c r="HI61" s="161"/>
      <c r="HJ61" s="161"/>
      <c r="HK61" s="161"/>
      <c r="HL61" s="161"/>
      <c r="HM61" s="161"/>
      <c r="HN61" s="161"/>
      <c r="HO61" s="161"/>
      <c r="HP61" s="161"/>
      <c r="HQ61" s="161"/>
      <c r="HR61" s="161"/>
      <c r="HS61" s="161"/>
      <c r="HT61" s="161"/>
      <c r="HU61" s="161"/>
      <c r="HV61" s="161"/>
      <c r="HW61" s="161"/>
      <c r="HX61" s="161"/>
      <c r="HY61" s="161"/>
      <c r="HZ61" s="161"/>
      <c r="IA61" s="161"/>
      <c r="IB61" s="161"/>
      <c r="IC61" s="161"/>
      <c r="ID61" s="161"/>
      <c r="IE61" s="161"/>
      <c r="IF61" s="161"/>
      <c r="IG61" s="161"/>
      <c r="IH61" s="161"/>
      <c r="II61" s="161"/>
      <c r="IJ61" s="161"/>
      <c r="IK61" s="161"/>
      <c r="IL61" s="161"/>
      <c r="IM61" s="161"/>
      <c r="IN61" s="161"/>
      <c r="IO61" s="161"/>
      <c r="IP61" s="161"/>
      <c r="IQ61" s="161"/>
      <c r="IR61" s="161"/>
      <c r="IS61" s="161"/>
      <c r="IT61" s="161"/>
      <c r="IU61" s="161"/>
      <c r="IV61" s="161"/>
      <c r="IW61" s="161"/>
      <c r="IX61" s="161"/>
      <c r="IY61" s="161"/>
      <c r="IZ61" s="161"/>
      <c r="JA61" s="161"/>
      <c r="JB61" s="161"/>
      <c r="JC61" s="161"/>
      <c r="JD61" s="161"/>
      <c r="JE61" s="161"/>
      <c r="JF61" s="161"/>
      <c r="JG61" s="161"/>
      <c r="JH61" s="161"/>
      <c r="JI61" s="161"/>
      <c r="JJ61" s="161"/>
      <c r="JK61" s="161"/>
      <c r="JL61" s="161"/>
      <c r="JM61" s="161"/>
      <c r="JN61" s="161"/>
      <c r="JO61" s="161"/>
      <c r="JP61" s="161"/>
      <c r="JQ61" s="161"/>
      <c r="JR61" s="161"/>
      <c r="JS61" s="161"/>
      <c r="JT61" s="161"/>
      <c r="JU61" s="161"/>
      <c r="JV61" s="161"/>
      <c r="JW61" s="161"/>
      <c r="JX61" s="161"/>
      <c r="JY61" s="161"/>
      <c r="JZ61" s="161"/>
      <c r="KA61" s="161"/>
      <c r="KB61" s="161"/>
      <c r="KC61" s="161"/>
      <c r="KD61" s="161"/>
      <c r="KE61" s="161"/>
      <c r="KF61" s="161"/>
      <c r="KG61" s="161"/>
      <c r="KH61" s="161"/>
      <c r="KI61" s="161"/>
      <c r="KJ61" s="161"/>
      <c r="KK61" s="161"/>
      <c r="KL61" s="161"/>
      <c r="KM61" s="161"/>
      <c r="KN61" s="161"/>
      <c r="KO61" s="161"/>
      <c r="KP61" s="161"/>
      <c r="KQ61" s="161"/>
      <c r="KR61" s="161"/>
      <c r="KS61" s="161"/>
      <c r="KT61" s="161"/>
      <c r="KU61" s="161"/>
      <c r="KV61" s="161"/>
      <c r="KW61" s="161"/>
      <c r="KX61" s="161"/>
      <c r="KY61" s="161"/>
      <c r="KZ61" s="161"/>
      <c r="LA61" s="161"/>
      <c r="LB61" s="161"/>
      <c r="LC61" s="161"/>
      <c r="LD61" s="161"/>
      <c r="LE61" s="161"/>
      <c r="LF61" s="161"/>
      <c r="LG61" s="161"/>
      <c r="LH61" s="161"/>
      <c r="LI61" s="161"/>
      <c r="LJ61" s="161"/>
      <c r="LK61" s="161"/>
      <c r="LL61" s="161"/>
      <c r="LM61" s="161"/>
      <c r="LN61" s="161"/>
      <c r="LO61" s="161"/>
      <c r="LP61" s="161"/>
      <c r="LQ61" s="161"/>
      <c r="LR61" s="161"/>
      <c r="LS61" s="161"/>
      <c r="LT61" s="161"/>
      <c r="LU61" s="161"/>
      <c r="LV61" s="161"/>
      <c r="LW61" s="161"/>
      <c r="LX61" s="161"/>
      <c r="LY61" s="161"/>
      <c r="LZ61" s="161"/>
      <c r="MA61" s="161"/>
      <c r="MB61" s="161"/>
      <c r="MC61" s="161"/>
      <c r="MD61" s="161"/>
      <c r="ME61" s="161"/>
      <c r="MF61" s="161"/>
      <c r="MG61" s="161"/>
      <c r="MH61" s="161"/>
      <c r="MI61" s="161"/>
      <c r="MJ61" s="161"/>
      <c r="MK61" s="161"/>
      <c r="ML61" s="161"/>
      <c r="MM61" s="161"/>
      <c r="MN61" s="161"/>
      <c r="MO61" s="161"/>
      <c r="MP61" s="161"/>
      <c r="MQ61" s="161"/>
      <c r="MR61" s="161"/>
      <c r="MS61" s="161"/>
      <c r="MT61" s="161"/>
      <c r="MU61" s="161"/>
      <c r="MV61" s="161"/>
      <c r="MW61" s="161"/>
      <c r="MX61" s="161"/>
      <c r="MY61" s="161"/>
      <c r="MZ61" s="161"/>
      <c r="NA61" s="161"/>
      <c r="NB61" s="161"/>
      <c r="NC61" s="161"/>
      <c r="ND61" s="161"/>
      <c r="NE61" s="161"/>
      <c r="NF61" s="161"/>
      <c r="NG61" s="161"/>
      <c r="NH61" s="161"/>
      <c r="NI61" s="161"/>
      <c r="NJ61" s="161"/>
      <c r="NK61" s="161"/>
      <c r="NL61" s="161"/>
      <c r="NM61" s="161"/>
      <c r="NN61" s="161"/>
      <c r="NO61" s="161"/>
      <c r="NP61" s="161"/>
      <c r="NQ61" s="161"/>
      <c r="NR61" s="161"/>
      <c r="NS61" s="161"/>
      <c r="NT61" s="161"/>
      <c r="NU61" s="161"/>
      <c r="NV61" s="161"/>
      <c r="NW61" s="161"/>
      <c r="NX61" s="161"/>
      <c r="NY61" s="161"/>
      <c r="NZ61" s="161"/>
      <c r="OA61" s="161"/>
      <c r="OB61" s="161"/>
      <c r="OC61" s="161"/>
      <c r="OD61" s="161"/>
      <c r="OE61" s="161"/>
      <c r="OF61" s="161"/>
      <c r="OG61" s="161"/>
      <c r="OH61" s="161"/>
      <c r="OI61" s="161"/>
      <c r="OJ61" s="161"/>
      <c r="OK61" s="161"/>
      <c r="OL61" s="161"/>
      <c r="OM61" s="161"/>
      <c r="ON61" s="161"/>
      <c r="OO61" s="161"/>
      <c r="OP61" s="161"/>
      <c r="OQ61" s="161"/>
      <c r="OR61" s="161"/>
      <c r="OS61" s="161"/>
      <c r="OT61" s="161"/>
      <c r="OU61" s="161"/>
      <c r="OV61" s="161"/>
      <c r="OW61" s="161"/>
      <c r="OX61" s="161"/>
      <c r="OY61" s="161"/>
      <c r="OZ61" s="161"/>
      <c r="PA61" s="161"/>
      <c r="PB61" s="161"/>
      <c r="PC61" s="161"/>
      <c r="PD61" s="161"/>
      <c r="PE61" s="161"/>
      <c r="PF61" s="161"/>
      <c r="PG61" s="161"/>
      <c r="PH61" s="161"/>
      <c r="PI61" s="161"/>
      <c r="PJ61" s="161"/>
      <c r="PK61" s="161"/>
      <c r="PL61" s="161"/>
      <c r="PM61" s="161"/>
      <c r="PN61" s="161"/>
      <c r="PO61" s="161"/>
      <c r="PP61" s="161"/>
      <c r="PQ61" s="161"/>
      <c r="PR61" s="161"/>
      <c r="PS61" s="161"/>
      <c r="PT61" s="161"/>
      <c r="PU61" s="161"/>
      <c r="PV61" s="161"/>
      <c r="PW61" s="161"/>
      <c r="PX61" s="161"/>
      <c r="PY61" s="161"/>
      <c r="PZ61" s="161"/>
      <c r="QA61" s="161"/>
      <c r="QB61" s="161"/>
      <c r="QC61" s="161"/>
      <c r="QD61" s="161"/>
      <c r="QE61" s="161"/>
      <c r="QF61" s="161"/>
      <c r="QG61" s="161"/>
      <c r="QH61" s="161"/>
      <c r="QI61" s="161"/>
      <c r="QJ61" s="161"/>
      <c r="QK61" s="161"/>
      <c r="QL61" s="161"/>
      <c r="QM61" s="161"/>
      <c r="QN61" s="161"/>
      <c r="QO61" s="161"/>
      <c r="QP61" s="161"/>
      <c r="QQ61" s="161"/>
      <c r="QR61" s="161"/>
      <c r="QS61" s="161"/>
      <c r="QT61" s="161"/>
      <c r="QU61" s="161"/>
      <c r="QV61" s="161"/>
      <c r="QW61" s="161"/>
      <c r="QX61" s="161"/>
      <c r="QY61" s="161"/>
      <c r="QZ61" s="161"/>
      <c r="RA61" s="161"/>
      <c r="RB61" s="161"/>
      <c r="RC61" s="161"/>
      <c r="RD61" s="161"/>
      <c r="RE61" s="161"/>
      <c r="RF61" s="161"/>
      <c r="RG61" s="161"/>
      <c r="RH61" s="161"/>
      <c r="RI61" s="161"/>
      <c r="RJ61" s="161"/>
      <c r="RK61" s="161"/>
      <c r="RL61" s="161"/>
      <c r="RM61" s="161"/>
      <c r="RN61" s="161"/>
      <c r="RO61" s="161"/>
      <c r="RP61" s="161"/>
      <c r="RQ61" s="161"/>
      <c r="RR61" s="161"/>
      <c r="RS61" s="161"/>
      <c r="RT61" s="161"/>
      <c r="RU61" s="161"/>
      <c r="RV61" s="161"/>
      <c r="RW61" s="161"/>
      <c r="RX61" s="161"/>
      <c r="RY61" s="161"/>
      <c r="RZ61" s="161"/>
      <c r="SA61" s="161"/>
      <c r="SB61" s="161"/>
      <c r="SC61" s="161"/>
      <c r="SD61" s="161"/>
      <c r="SE61" s="161"/>
      <c r="SF61" s="161"/>
      <c r="SG61" s="161"/>
      <c r="SH61" s="161"/>
      <c r="SI61" s="161"/>
      <c r="SJ61" s="161"/>
      <c r="SK61" s="161"/>
      <c r="SL61" s="161"/>
      <c r="SM61" s="161"/>
      <c r="SN61" s="161"/>
      <c r="SO61" s="161"/>
      <c r="SP61" s="161"/>
      <c r="SQ61" s="161"/>
      <c r="SR61" s="161"/>
      <c r="SS61" s="161"/>
      <c r="ST61" s="161"/>
      <c r="SU61" s="161"/>
      <c r="SV61" s="161"/>
      <c r="SW61" s="161"/>
      <c r="SX61" s="161"/>
      <c r="SY61" s="161"/>
      <c r="SZ61" s="161"/>
      <c r="TA61" s="161"/>
      <c r="TB61" s="161"/>
      <c r="TC61" s="161"/>
      <c r="TD61" s="161"/>
      <c r="TE61" s="161"/>
      <c r="TF61" s="161"/>
      <c r="TG61" s="161"/>
      <c r="TH61" s="161"/>
      <c r="TI61" s="161"/>
      <c r="TJ61" s="161"/>
      <c r="TK61" s="161"/>
      <c r="TL61" s="161"/>
      <c r="TM61" s="161"/>
      <c r="TN61" s="161"/>
      <c r="TO61" s="161"/>
      <c r="TP61" s="161"/>
      <c r="TQ61" s="161"/>
      <c r="TR61" s="161"/>
      <c r="TS61" s="161"/>
      <c r="TT61" s="161"/>
      <c r="TU61" s="161"/>
      <c r="TV61" s="161"/>
      <c r="TW61" s="161"/>
      <c r="TX61" s="161"/>
      <c r="TY61" s="161"/>
      <c r="TZ61" s="161"/>
      <c r="UA61" s="161"/>
      <c r="UB61" s="161"/>
      <c r="UC61" s="161"/>
      <c r="UD61" s="161"/>
      <c r="UE61" s="161"/>
      <c r="UF61" s="161"/>
      <c r="UG61" s="161"/>
      <c r="UH61" s="161"/>
      <c r="UI61" s="161"/>
      <c r="UJ61" s="161"/>
      <c r="UK61" s="161"/>
      <c r="UL61" s="161"/>
      <c r="UM61" s="161"/>
      <c r="UN61" s="161"/>
      <c r="UO61" s="161"/>
      <c r="UP61" s="161"/>
      <c r="UQ61" s="161"/>
      <c r="UR61" s="161"/>
      <c r="US61" s="161"/>
      <c r="UT61" s="161"/>
      <c r="UU61" s="161"/>
      <c r="UV61" s="161"/>
      <c r="UW61" s="161"/>
      <c r="UX61" s="161"/>
      <c r="UY61" s="161"/>
      <c r="UZ61" s="161"/>
      <c r="VA61" s="161"/>
      <c r="VB61" s="161"/>
      <c r="VC61" s="161"/>
      <c r="VD61" s="161"/>
      <c r="VE61" s="161"/>
      <c r="VF61" s="161"/>
      <c r="VG61" s="161"/>
      <c r="VH61" s="161"/>
      <c r="VI61" s="161"/>
      <c r="VJ61" s="161"/>
      <c r="VK61" s="161"/>
      <c r="VL61" s="161"/>
      <c r="VM61" s="161"/>
      <c r="VN61" s="161"/>
      <c r="VO61" s="161"/>
      <c r="VP61" s="161"/>
      <c r="VQ61" s="161"/>
      <c r="VR61" s="161"/>
      <c r="VS61" s="161"/>
      <c r="VT61" s="161"/>
      <c r="VU61" s="161"/>
      <c r="VV61" s="161"/>
      <c r="VW61" s="161"/>
      <c r="VX61" s="161"/>
      <c r="VY61" s="161"/>
      <c r="VZ61" s="161"/>
      <c r="WA61" s="161"/>
      <c r="WB61" s="161"/>
      <c r="WC61" s="161"/>
      <c r="WD61" s="161"/>
      <c r="WE61" s="161"/>
      <c r="WF61" s="161"/>
      <c r="WG61" s="161"/>
      <c r="WH61" s="161"/>
      <c r="WI61" s="161"/>
      <c r="WJ61" s="161"/>
      <c r="WK61" s="161"/>
      <c r="WL61" s="161"/>
      <c r="WM61" s="161"/>
      <c r="WN61" s="161"/>
      <c r="WO61" s="161"/>
      <c r="WP61" s="161"/>
      <c r="WQ61" s="161"/>
      <c r="WR61" s="161"/>
      <c r="WS61" s="161"/>
      <c r="WT61" s="161"/>
      <c r="WU61" s="161"/>
      <c r="WV61" s="161"/>
      <c r="WW61" s="161"/>
      <c r="WX61" s="161"/>
      <c r="WY61" s="161"/>
      <c r="WZ61" s="161"/>
      <c r="XA61" s="161"/>
      <c r="XB61" s="161"/>
      <c r="XC61" s="161"/>
      <c r="XD61" s="161"/>
      <c r="XE61" s="161"/>
      <c r="XF61" s="161"/>
      <c r="XG61" s="161"/>
      <c r="XH61" s="161"/>
      <c r="XI61" s="161"/>
      <c r="XJ61" s="161"/>
      <c r="XK61" s="161"/>
      <c r="XL61" s="161"/>
      <c r="XM61" s="161"/>
      <c r="XN61" s="161"/>
      <c r="XO61" s="161"/>
      <c r="XP61" s="161"/>
      <c r="XQ61" s="161"/>
      <c r="XR61" s="161"/>
      <c r="XS61" s="161"/>
      <c r="XT61" s="161"/>
      <c r="XU61" s="161"/>
      <c r="XV61" s="161"/>
      <c r="XW61" s="161"/>
      <c r="XX61" s="161"/>
      <c r="XY61" s="161"/>
      <c r="XZ61" s="161"/>
      <c r="YA61" s="161"/>
      <c r="YB61" s="161"/>
      <c r="YC61" s="161"/>
      <c r="YD61" s="161"/>
      <c r="YE61" s="161"/>
      <c r="YF61" s="161"/>
      <c r="YG61" s="161"/>
      <c r="YH61" s="161"/>
      <c r="YI61" s="161"/>
      <c r="YJ61" s="161"/>
      <c r="YK61" s="161"/>
      <c r="YL61" s="161"/>
      <c r="YM61" s="161"/>
      <c r="YN61" s="161"/>
      <c r="YO61" s="161"/>
      <c r="YP61" s="161"/>
      <c r="YQ61" s="161"/>
      <c r="YR61" s="161"/>
      <c r="YS61" s="161"/>
      <c r="YT61" s="161"/>
      <c r="YU61" s="161"/>
      <c r="YV61" s="161"/>
      <c r="YW61" s="161"/>
      <c r="YX61" s="161"/>
      <c r="YY61" s="161"/>
      <c r="YZ61" s="161"/>
      <c r="ZA61" s="161"/>
      <c r="ZB61" s="161"/>
      <c r="ZC61" s="161"/>
      <c r="ZD61" s="161"/>
      <c r="ZE61" s="161"/>
      <c r="ZF61" s="161"/>
      <c r="ZG61" s="161"/>
      <c r="ZH61" s="161"/>
      <c r="ZI61" s="161"/>
      <c r="ZJ61" s="161"/>
      <c r="ZK61" s="161"/>
      <c r="ZL61" s="161"/>
      <c r="ZM61" s="161"/>
      <c r="ZN61" s="161"/>
      <c r="ZO61" s="161"/>
      <c r="ZP61" s="161"/>
      <c r="ZQ61" s="161"/>
      <c r="ZR61" s="161"/>
      <c r="ZS61" s="161"/>
      <c r="ZT61" s="161"/>
      <c r="ZU61" s="161"/>
      <c r="ZV61" s="161"/>
      <c r="ZW61" s="161"/>
      <c r="ZX61" s="161"/>
      <c r="ZY61" s="161"/>
      <c r="ZZ61" s="161"/>
      <c r="AAA61" s="161"/>
      <c r="AAB61" s="161"/>
      <c r="AAC61" s="161"/>
      <c r="AAD61" s="161"/>
      <c r="AAE61" s="161"/>
      <c r="AAF61" s="161"/>
      <c r="AAG61" s="161"/>
      <c r="AAH61" s="161"/>
      <c r="AAI61" s="161"/>
      <c r="AAJ61" s="161"/>
      <c r="AAK61" s="161"/>
      <c r="AAL61" s="161"/>
      <c r="AAM61" s="161"/>
      <c r="AAN61" s="161"/>
      <c r="AAO61" s="161"/>
      <c r="AAP61" s="161"/>
      <c r="AAQ61" s="161"/>
      <c r="AAR61" s="161"/>
      <c r="AAS61" s="161"/>
      <c r="AAT61" s="161"/>
      <c r="AAU61" s="161"/>
      <c r="AAV61" s="161"/>
      <c r="AAW61" s="161"/>
      <c r="AAX61" s="161"/>
      <c r="AAY61" s="161"/>
      <c r="AAZ61" s="161"/>
      <c r="ABA61" s="161"/>
      <c r="ABB61" s="161"/>
      <c r="ABC61" s="161"/>
      <c r="ABD61" s="161"/>
      <c r="ABE61" s="161"/>
      <c r="ABF61" s="161"/>
      <c r="ABG61" s="161"/>
      <c r="ABH61" s="161"/>
      <c r="ABI61" s="161"/>
      <c r="ABJ61" s="161"/>
      <c r="ABK61" s="161"/>
      <c r="ABL61" s="161"/>
      <c r="ABM61" s="161"/>
      <c r="ABN61" s="161"/>
      <c r="ABO61" s="161"/>
      <c r="ABP61" s="161"/>
      <c r="ABQ61" s="161"/>
      <c r="ABR61" s="161"/>
      <c r="ABS61" s="161"/>
      <c r="ABT61" s="161"/>
      <c r="ABU61" s="161"/>
      <c r="ABV61" s="161"/>
      <c r="ABW61" s="161"/>
      <c r="ABX61" s="161"/>
      <c r="ABY61" s="161"/>
      <c r="ABZ61" s="161"/>
      <c r="ACA61" s="161"/>
      <c r="ACB61" s="161"/>
      <c r="ACC61" s="161"/>
      <c r="ACD61" s="161"/>
      <c r="ACE61" s="161"/>
      <c r="ACF61" s="161"/>
      <c r="ACG61" s="161"/>
      <c r="ACH61" s="161"/>
      <c r="ACI61" s="161"/>
      <c r="ACJ61" s="161"/>
      <c r="ACK61" s="161"/>
      <c r="ACL61" s="161"/>
      <c r="ACM61" s="161"/>
      <c r="ACN61" s="161"/>
      <c r="ACO61" s="161"/>
      <c r="ACP61" s="161"/>
      <c r="ACQ61" s="161"/>
      <c r="ACR61" s="161"/>
      <c r="ACS61" s="161"/>
      <c r="ACT61" s="161"/>
      <c r="ACU61" s="161"/>
      <c r="ACV61" s="161"/>
      <c r="ACW61" s="161"/>
      <c r="ACX61" s="161"/>
      <c r="ACY61" s="161"/>
      <c r="ACZ61" s="161"/>
      <c r="ADA61" s="161"/>
      <c r="ADB61" s="161"/>
      <c r="ADC61" s="161"/>
      <c r="ADD61" s="161"/>
      <c r="ADE61" s="161"/>
      <c r="ADF61" s="161"/>
      <c r="ADG61" s="161"/>
      <c r="ADH61" s="161"/>
      <c r="ADI61" s="161"/>
      <c r="ADJ61" s="161"/>
      <c r="ADK61" s="161"/>
      <c r="ADL61" s="161"/>
      <c r="ADM61" s="161"/>
      <c r="ADN61" s="161"/>
      <c r="ADO61" s="161"/>
      <c r="ADP61" s="161"/>
      <c r="ADQ61" s="161"/>
      <c r="ADR61" s="161"/>
      <c r="ADS61" s="161"/>
      <c r="ADT61" s="161"/>
      <c r="ADU61" s="161"/>
      <c r="ADV61" s="161"/>
      <c r="ADW61" s="161"/>
      <c r="ADX61" s="161"/>
      <c r="ADY61" s="161"/>
      <c r="ADZ61" s="161"/>
      <c r="AEA61" s="161"/>
      <c r="AEB61" s="161"/>
      <c r="AEC61" s="161"/>
      <c r="AED61" s="161"/>
      <c r="AEE61" s="161"/>
      <c r="AEF61" s="161"/>
      <c r="AEG61" s="161"/>
      <c r="AEH61" s="161"/>
      <c r="AEI61" s="161"/>
      <c r="AEJ61" s="161"/>
      <c r="AEK61" s="161"/>
      <c r="AEL61" s="161"/>
      <c r="AEM61" s="161"/>
      <c r="AEN61" s="161"/>
      <c r="AEO61" s="161"/>
      <c r="AEP61" s="161"/>
      <c r="AEQ61" s="161"/>
      <c r="AER61" s="161"/>
      <c r="AES61" s="161"/>
      <c r="AET61" s="161"/>
      <c r="AEU61" s="161"/>
      <c r="AEV61" s="161"/>
      <c r="AEW61" s="161"/>
      <c r="AEX61" s="161"/>
      <c r="AEY61" s="161"/>
      <c r="AEZ61" s="161"/>
      <c r="AFA61" s="161"/>
      <c r="AFB61" s="161"/>
      <c r="AFC61" s="161"/>
      <c r="AFD61" s="161"/>
      <c r="AFE61" s="161"/>
      <c r="AFF61" s="161"/>
      <c r="AFG61" s="161"/>
      <c r="AFH61" s="161"/>
      <c r="AFI61" s="161"/>
      <c r="AFJ61" s="161"/>
      <c r="AFK61" s="161"/>
      <c r="AFL61" s="161"/>
      <c r="AFM61" s="161"/>
      <c r="AFN61" s="161"/>
      <c r="AFO61" s="161"/>
      <c r="AFP61" s="161"/>
      <c r="AFQ61" s="161"/>
      <c r="AFR61" s="161"/>
      <c r="AFS61" s="161"/>
      <c r="AFT61" s="161"/>
      <c r="AFU61" s="161"/>
      <c r="AFV61" s="161"/>
      <c r="AFW61" s="161"/>
      <c r="AFX61" s="161"/>
      <c r="AFY61" s="161"/>
      <c r="AFZ61" s="161"/>
      <c r="AGA61" s="161"/>
      <c r="AGB61" s="161"/>
      <c r="AGC61" s="161"/>
      <c r="AGD61" s="161"/>
      <c r="AGE61" s="161"/>
      <c r="AGF61" s="161"/>
      <c r="AGG61" s="161"/>
      <c r="AGH61" s="161"/>
      <c r="AGI61" s="161"/>
      <c r="AGJ61" s="161"/>
      <c r="AGK61" s="161"/>
      <c r="AGL61" s="161"/>
      <c r="AGM61" s="161"/>
      <c r="AGN61" s="161"/>
      <c r="AGO61" s="161"/>
      <c r="AGP61" s="161"/>
      <c r="AGQ61" s="161"/>
      <c r="AGR61" s="161"/>
      <c r="AGS61" s="161"/>
      <c r="AGT61" s="161"/>
      <c r="AGU61" s="161"/>
      <c r="AGV61" s="161"/>
      <c r="AGW61" s="161"/>
      <c r="AGX61" s="161"/>
      <c r="AGY61" s="161"/>
      <c r="AGZ61" s="161"/>
      <c r="AHA61" s="161"/>
      <c r="AHB61" s="161"/>
      <c r="AHC61" s="161"/>
      <c r="AHD61" s="161"/>
      <c r="AHE61" s="161"/>
      <c r="AHF61" s="161"/>
      <c r="AHG61" s="161"/>
      <c r="AHH61" s="161"/>
      <c r="AHI61" s="161"/>
      <c r="AHJ61" s="161"/>
      <c r="AHK61" s="161"/>
      <c r="AHL61" s="161"/>
      <c r="AHM61" s="161"/>
      <c r="AHN61" s="161"/>
      <c r="AHO61" s="161"/>
      <c r="AHP61" s="161"/>
      <c r="AHQ61" s="161"/>
      <c r="AHR61" s="161"/>
      <c r="AHS61" s="161"/>
      <c r="AHT61" s="161"/>
      <c r="AHU61" s="161"/>
      <c r="AHV61" s="161"/>
      <c r="AHW61" s="161"/>
      <c r="AHX61" s="161"/>
      <c r="AHY61" s="161"/>
      <c r="AHZ61" s="161"/>
      <c r="AIA61" s="161"/>
      <c r="AIB61" s="161"/>
      <c r="AIC61" s="161"/>
      <c r="AID61" s="161"/>
      <c r="AIE61" s="161"/>
      <c r="AIF61" s="161"/>
      <c r="AIG61" s="161"/>
      <c r="AIH61" s="161"/>
      <c r="AII61" s="161"/>
      <c r="AIJ61" s="161"/>
      <c r="AIK61" s="161"/>
      <c r="AIL61" s="161"/>
      <c r="AIM61" s="161"/>
      <c r="AIN61" s="161"/>
      <c r="AIO61" s="161"/>
      <c r="AIP61" s="161"/>
      <c r="AIQ61" s="161"/>
      <c r="AIR61" s="161"/>
      <c r="AIS61" s="161"/>
      <c r="AIT61" s="161"/>
      <c r="AIU61" s="161"/>
      <c r="AIV61" s="161"/>
      <c r="AIW61" s="161"/>
      <c r="AIX61" s="161"/>
      <c r="AIY61" s="161"/>
      <c r="AIZ61" s="161"/>
      <c r="AJA61" s="161"/>
      <c r="AJB61" s="161"/>
      <c r="AJC61" s="161"/>
      <c r="AJD61" s="161"/>
      <c r="AJE61" s="161"/>
      <c r="AJF61" s="161"/>
      <c r="AJG61" s="161"/>
      <c r="AJH61" s="161"/>
      <c r="AJI61" s="161"/>
      <c r="AJJ61" s="161"/>
      <c r="AJK61" s="161"/>
      <c r="AJL61" s="161"/>
      <c r="AJM61" s="161"/>
      <c r="AJN61" s="161"/>
      <c r="AJO61" s="161"/>
      <c r="AJP61" s="161"/>
      <c r="AJQ61" s="161"/>
      <c r="AJR61" s="161"/>
      <c r="AJS61" s="161"/>
      <c r="AJT61" s="161"/>
      <c r="AJU61" s="161"/>
      <c r="AJV61" s="161"/>
      <c r="AJW61" s="161"/>
      <c r="AJX61" s="161"/>
      <c r="AJY61" s="161"/>
      <c r="AJZ61" s="161"/>
      <c r="AKA61" s="161"/>
      <c r="AKB61" s="161"/>
      <c r="AKC61" s="161"/>
      <c r="AKD61" s="161"/>
      <c r="AKE61" s="161"/>
      <c r="AKF61" s="161"/>
      <c r="AKG61" s="161"/>
      <c r="AKH61" s="161"/>
      <c r="AKI61" s="161"/>
      <c r="AKJ61" s="161"/>
      <c r="AKK61" s="161"/>
      <c r="AKL61" s="161"/>
      <c r="AKM61" s="161"/>
      <c r="AKN61" s="161"/>
      <c r="AKO61" s="161"/>
      <c r="AKP61" s="161"/>
      <c r="AKQ61" s="161"/>
      <c r="AKR61" s="161"/>
      <c r="AKS61" s="161"/>
      <c r="AKT61" s="161"/>
      <c r="AKU61" s="161"/>
      <c r="AKV61" s="161"/>
      <c r="AKW61" s="161"/>
      <c r="AKX61" s="161"/>
      <c r="AKY61" s="161"/>
      <c r="AKZ61" s="161"/>
      <c r="ALA61" s="161"/>
      <c r="ALB61" s="161"/>
      <c r="ALC61" s="161"/>
      <c r="ALD61" s="161"/>
      <c r="ALE61" s="161"/>
      <c r="ALF61" s="161"/>
      <c r="ALG61" s="161"/>
      <c r="ALH61" s="161"/>
      <c r="ALI61" s="161"/>
      <c r="ALJ61" s="161"/>
      <c r="ALK61" s="161"/>
      <c r="ALL61" s="161"/>
      <c r="ALM61" s="161"/>
      <c r="ALN61" s="161"/>
      <c r="ALO61" s="161"/>
      <c r="ALP61" s="161"/>
      <c r="ALQ61" s="161"/>
      <c r="ALR61" s="161"/>
      <c r="ALS61" s="161"/>
      <c r="ALT61" s="161"/>
      <c r="ALU61" s="161"/>
      <c r="ALV61" s="161"/>
      <c r="ALW61" s="161"/>
      <c r="ALX61" s="161"/>
      <c r="ALY61" s="161"/>
      <c r="ALZ61" s="161"/>
      <c r="AMA61" s="161"/>
      <c r="AMB61" s="161"/>
      <c r="AMC61" s="161"/>
      <c r="AMD61" s="161"/>
      <c r="AME61" s="161"/>
      <c r="AMF61" s="161"/>
      <c r="AMG61" s="161"/>
      <c r="AMH61" s="161"/>
      <c r="AMI61" s="161"/>
      <c r="AMJ61" s="161"/>
      <c r="AMK61" s="161"/>
      <c r="AML61" s="161"/>
      <c r="AMM61" s="161"/>
      <c r="AMN61" s="161"/>
      <c r="AMO61" s="161"/>
      <c r="AMP61" s="161"/>
      <c r="AMQ61" s="161"/>
      <c r="AMR61" s="161"/>
      <c r="AMS61" s="161"/>
      <c r="AMT61" s="161"/>
      <c r="AMU61" s="161"/>
      <c r="AMV61" s="161"/>
      <c r="AMW61" s="161"/>
      <c r="AMX61" s="161"/>
      <c r="AMY61" s="161"/>
      <c r="AMZ61" s="161"/>
      <c r="ANA61" s="161"/>
      <c r="ANB61" s="161"/>
      <c r="ANC61" s="161"/>
      <c r="AND61" s="161"/>
      <c r="ANE61" s="161"/>
      <c r="ANF61" s="161"/>
      <c r="ANG61" s="161"/>
      <c r="ANH61" s="161"/>
      <c r="ANI61" s="161"/>
      <c r="ANJ61" s="161"/>
      <c r="ANK61" s="161"/>
      <c r="ANL61" s="161"/>
      <c r="ANM61" s="161"/>
      <c r="ANN61" s="161"/>
      <c r="ANO61" s="161"/>
      <c r="ANP61" s="161"/>
      <c r="ANQ61" s="161"/>
      <c r="ANR61" s="161"/>
      <c r="ANS61" s="161"/>
      <c r="ANT61" s="161"/>
      <c r="ANU61" s="161"/>
      <c r="ANV61" s="161"/>
      <c r="ANW61" s="161"/>
      <c r="ANX61" s="161"/>
      <c r="ANY61" s="161"/>
      <c r="ANZ61" s="161"/>
      <c r="AOA61" s="161"/>
      <c r="AOB61" s="161"/>
      <c r="AOC61" s="161"/>
      <c r="AOD61" s="161"/>
      <c r="AOE61" s="161"/>
      <c r="AOF61" s="161"/>
      <c r="AOG61" s="161"/>
      <c r="AOH61" s="161"/>
      <c r="AOI61" s="161"/>
      <c r="AOJ61" s="161"/>
      <c r="AOK61" s="161"/>
      <c r="AOL61" s="161"/>
      <c r="AOM61" s="161"/>
      <c r="AON61" s="161"/>
      <c r="AOO61" s="161"/>
      <c r="AOP61" s="161"/>
      <c r="AOQ61" s="161"/>
      <c r="AOR61" s="161"/>
      <c r="AOS61" s="161"/>
      <c r="AOT61" s="161"/>
      <c r="AOU61" s="161"/>
      <c r="AOV61" s="161"/>
      <c r="AOW61" s="161"/>
      <c r="AOX61" s="161"/>
      <c r="AOY61" s="161"/>
      <c r="AOZ61" s="161"/>
      <c r="APA61" s="161"/>
      <c r="APB61" s="161"/>
      <c r="APC61" s="161"/>
      <c r="APD61" s="161"/>
      <c r="APE61" s="161"/>
      <c r="APF61" s="161"/>
      <c r="APG61" s="161"/>
      <c r="APH61" s="161"/>
      <c r="API61" s="161"/>
      <c r="APJ61" s="161"/>
      <c r="APK61" s="161"/>
      <c r="APL61" s="161"/>
      <c r="APM61" s="161"/>
      <c r="APN61" s="161"/>
      <c r="APO61" s="161"/>
      <c r="APP61" s="161"/>
      <c r="APQ61" s="161"/>
      <c r="APR61" s="161"/>
      <c r="APS61" s="161"/>
      <c r="APT61" s="161"/>
      <c r="APU61" s="161"/>
      <c r="APV61" s="161"/>
      <c r="APW61" s="161"/>
      <c r="APX61" s="161"/>
      <c r="APY61" s="161"/>
      <c r="APZ61" s="161"/>
      <c r="AQA61" s="161"/>
      <c r="AQB61" s="161"/>
      <c r="AQC61" s="161"/>
      <c r="AQD61" s="161"/>
      <c r="AQE61" s="161"/>
      <c r="AQF61" s="161"/>
      <c r="AQG61" s="161"/>
      <c r="AQH61" s="161"/>
      <c r="AQI61" s="161"/>
      <c r="AQJ61" s="161"/>
      <c r="AQK61" s="161"/>
      <c r="AQL61" s="161"/>
      <c r="AQM61" s="161"/>
      <c r="AQN61" s="161"/>
      <c r="AQO61" s="161"/>
      <c r="AQP61" s="161"/>
      <c r="AQQ61" s="161"/>
      <c r="AQR61" s="161"/>
      <c r="AQS61" s="161"/>
      <c r="AQT61" s="161"/>
      <c r="AQU61" s="161"/>
      <c r="AQV61" s="161"/>
      <c r="AQW61" s="161"/>
      <c r="AQX61" s="161"/>
      <c r="AQY61" s="161"/>
      <c r="AQZ61" s="161"/>
      <c r="ARA61" s="161"/>
      <c r="ARB61" s="161"/>
      <c r="ARC61" s="161"/>
      <c r="ARD61" s="161"/>
      <c r="ARE61" s="161"/>
      <c r="ARF61" s="161"/>
      <c r="ARG61" s="161"/>
      <c r="ARH61" s="161"/>
      <c r="ARI61" s="161"/>
      <c r="ARJ61" s="161"/>
      <c r="ARK61" s="161"/>
      <c r="ARL61" s="161"/>
      <c r="ARM61" s="161"/>
      <c r="ARN61" s="161"/>
      <c r="ARO61" s="161"/>
      <c r="ARP61" s="161"/>
      <c r="ARQ61" s="161"/>
      <c r="ARR61" s="161"/>
      <c r="ARS61" s="161"/>
      <c r="ART61" s="161"/>
      <c r="ARU61" s="161"/>
      <c r="ARV61" s="161"/>
      <c r="ARW61" s="161"/>
      <c r="ARX61" s="161"/>
      <c r="ARY61" s="161"/>
      <c r="ARZ61" s="161"/>
      <c r="ASA61" s="161"/>
      <c r="ASB61" s="161"/>
      <c r="ASC61" s="161"/>
      <c r="ASD61" s="161"/>
      <c r="ASE61" s="161"/>
      <c r="ASF61" s="161"/>
      <c r="ASG61" s="161"/>
      <c r="ASH61" s="161"/>
      <c r="ASI61" s="161"/>
      <c r="ASJ61" s="161"/>
      <c r="ASK61" s="161"/>
      <c r="ASL61" s="161"/>
      <c r="ASM61" s="161"/>
      <c r="ASN61" s="161"/>
      <c r="ASO61" s="161"/>
      <c r="ASP61" s="161"/>
      <c r="ASQ61" s="161"/>
      <c r="ASR61" s="161"/>
      <c r="ASS61" s="161"/>
      <c r="AST61" s="161"/>
      <c r="ASU61" s="161"/>
      <c r="ASV61" s="161"/>
      <c r="ASW61" s="161"/>
      <c r="ASX61" s="161"/>
      <c r="ASY61" s="161"/>
      <c r="ASZ61" s="161"/>
      <c r="ATA61" s="161"/>
      <c r="ATB61" s="161"/>
      <c r="ATC61" s="161"/>
      <c r="ATD61" s="161"/>
      <c r="ATE61" s="161"/>
      <c r="ATF61" s="161"/>
      <c r="ATG61" s="161"/>
      <c r="ATH61" s="161"/>
      <c r="ATI61" s="161"/>
      <c r="ATJ61" s="161"/>
      <c r="ATK61" s="161"/>
      <c r="ATL61" s="161"/>
      <c r="ATM61" s="161"/>
      <c r="ATN61" s="161"/>
      <c r="ATO61" s="161"/>
      <c r="ATP61" s="161"/>
      <c r="ATQ61" s="161"/>
      <c r="ATR61" s="161"/>
      <c r="ATS61" s="161"/>
      <c r="ATT61" s="161"/>
      <c r="ATU61" s="161"/>
      <c r="ATV61" s="161"/>
      <c r="ATW61" s="161"/>
      <c r="ATX61" s="161"/>
      <c r="ATY61" s="161"/>
      <c r="ATZ61" s="161"/>
      <c r="AUA61" s="161"/>
      <c r="AUB61" s="161"/>
      <c r="AUC61" s="161"/>
      <c r="AUD61" s="161"/>
      <c r="AUE61" s="161"/>
      <c r="AUF61" s="161"/>
      <c r="AUG61" s="161"/>
      <c r="AUH61" s="161"/>
      <c r="AUI61" s="161"/>
      <c r="AUJ61" s="161"/>
      <c r="AUK61" s="161"/>
      <c r="AUL61" s="161"/>
      <c r="AUM61" s="161"/>
      <c r="AUN61" s="161"/>
      <c r="AUO61" s="161"/>
      <c r="AUP61" s="161"/>
      <c r="AUQ61" s="161"/>
      <c r="AUR61" s="161"/>
      <c r="AUS61" s="161"/>
      <c r="AUT61" s="161"/>
      <c r="AUU61" s="161"/>
      <c r="AUV61" s="161"/>
      <c r="AUW61" s="161"/>
      <c r="AUX61" s="161"/>
      <c r="AUY61" s="161"/>
      <c r="AUZ61" s="161"/>
      <c r="AVA61" s="161"/>
      <c r="AVB61" s="161"/>
      <c r="AVC61" s="161"/>
      <c r="AVD61" s="161"/>
      <c r="AVE61" s="161"/>
      <c r="AVF61" s="161"/>
      <c r="AVG61" s="161"/>
      <c r="AVH61" s="161"/>
      <c r="AVI61" s="161"/>
      <c r="AVJ61" s="161"/>
      <c r="AVK61" s="161"/>
      <c r="AVL61" s="161"/>
      <c r="AVM61" s="161"/>
      <c r="AVN61" s="161"/>
      <c r="AVO61" s="161"/>
      <c r="AVP61" s="161"/>
      <c r="AVQ61" s="161"/>
      <c r="AVR61" s="161"/>
      <c r="AVS61" s="161"/>
      <c r="AVT61" s="161"/>
      <c r="AVU61" s="161"/>
      <c r="AVV61" s="161"/>
      <c r="AVW61" s="161"/>
      <c r="AVX61" s="161"/>
      <c r="AVY61" s="161"/>
      <c r="AVZ61" s="161"/>
      <c r="AWA61" s="161"/>
      <c r="AWB61" s="161"/>
      <c r="AWC61" s="161"/>
      <c r="AWD61" s="161"/>
      <c r="AWE61" s="161"/>
      <c r="AWF61" s="161"/>
      <c r="AWG61" s="161"/>
      <c r="AWH61" s="161"/>
      <c r="AWI61" s="161"/>
      <c r="AWJ61" s="161"/>
      <c r="AWK61" s="161"/>
      <c r="AWL61" s="161"/>
      <c r="AWM61" s="161"/>
      <c r="AWN61" s="161"/>
      <c r="AWO61" s="161"/>
      <c r="AWP61" s="161"/>
      <c r="AWQ61" s="161"/>
      <c r="AWR61" s="161"/>
      <c r="AWS61" s="161"/>
      <c r="AWT61" s="161"/>
      <c r="AWU61" s="161"/>
      <c r="AWV61" s="161"/>
      <c r="AWW61" s="161"/>
      <c r="AWX61" s="161"/>
      <c r="AWY61" s="161"/>
      <c r="AWZ61" s="161"/>
      <c r="AXA61" s="161"/>
      <c r="AXB61" s="161"/>
      <c r="AXC61" s="161"/>
      <c r="AXD61" s="161"/>
      <c r="AXE61" s="161"/>
      <c r="AXF61" s="161"/>
      <c r="AXG61" s="161"/>
      <c r="AXH61" s="161"/>
      <c r="AXI61" s="161"/>
      <c r="AXJ61" s="161"/>
      <c r="AXK61" s="161"/>
      <c r="AXL61" s="161"/>
      <c r="AXM61" s="161"/>
      <c r="AXN61" s="161"/>
      <c r="AXO61" s="161"/>
      <c r="AXP61" s="161"/>
      <c r="AXQ61" s="161"/>
      <c r="AXR61" s="161"/>
      <c r="AXS61" s="161"/>
      <c r="AXT61" s="161"/>
      <c r="AXU61" s="161"/>
      <c r="AXV61" s="161"/>
      <c r="AXW61" s="161"/>
      <c r="AXX61" s="161"/>
      <c r="AXY61" s="161"/>
      <c r="AXZ61" s="161"/>
      <c r="AYA61" s="161"/>
      <c r="AYB61" s="161"/>
      <c r="AYC61" s="161"/>
      <c r="AYD61" s="161"/>
      <c r="AYE61" s="161"/>
      <c r="AYF61" s="161"/>
      <c r="AYG61" s="161"/>
      <c r="AYH61" s="161"/>
      <c r="AYI61" s="161"/>
      <c r="AYJ61" s="161"/>
      <c r="AYK61" s="161"/>
      <c r="AYL61" s="161"/>
      <c r="AYM61" s="161"/>
      <c r="AYN61" s="161"/>
      <c r="AYO61" s="161"/>
      <c r="AYP61" s="161"/>
      <c r="AYQ61" s="161"/>
      <c r="AYR61" s="161"/>
      <c r="AYS61" s="161"/>
      <c r="AYT61" s="161"/>
      <c r="AYU61" s="161"/>
      <c r="AYV61" s="161"/>
      <c r="AYW61" s="161"/>
      <c r="AYX61" s="161"/>
      <c r="AYY61" s="161"/>
      <c r="AYZ61" s="161"/>
      <c r="AZA61" s="161"/>
      <c r="AZB61" s="161"/>
      <c r="AZC61" s="161"/>
      <c r="AZD61" s="161"/>
      <c r="AZE61" s="161"/>
      <c r="AZF61" s="161"/>
      <c r="AZG61" s="161"/>
      <c r="AZH61" s="161"/>
      <c r="AZI61" s="161"/>
      <c r="AZJ61" s="161"/>
      <c r="AZK61" s="161"/>
      <c r="AZL61" s="161"/>
      <c r="AZM61" s="161"/>
      <c r="AZN61" s="161"/>
      <c r="AZO61" s="161"/>
      <c r="AZP61" s="161"/>
      <c r="AZQ61" s="161"/>
      <c r="AZR61" s="161"/>
      <c r="AZS61" s="161"/>
      <c r="AZT61" s="161"/>
      <c r="AZU61" s="161"/>
      <c r="AZV61" s="161"/>
      <c r="AZW61" s="161"/>
      <c r="AZX61" s="161"/>
      <c r="AZY61" s="161"/>
      <c r="AZZ61" s="161"/>
      <c r="BAA61" s="161"/>
      <c r="BAB61" s="161"/>
      <c r="BAC61" s="161"/>
      <c r="BAD61" s="161"/>
      <c r="BAE61" s="161"/>
      <c r="BAF61" s="161"/>
      <c r="BAG61" s="161"/>
      <c r="BAH61" s="161"/>
      <c r="BAI61" s="161"/>
      <c r="BAJ61" s="161"/>
      <c r="BAK61" s="161"/>
      <c r="BAL61" s="161"/>
      <c r="BAM61" s="161"/>
      <c r="BAN61" s="161"/>
      <c r="BAO61" s="161"/>
      <c r="BAP61" s="161"/>
      <c r="BAQ61" s="161"/>
      <c r="BAR61" s="161"/>
      <c r="BAS61" s="161"/>
      <c r="BAT61" s="161"/>
      <c r="BAU61" s="161"/>
      <c r="BAV61" s="161"/>
      <c r="BAW61" s="161"/>
      <c r="BAX61" s="161"/>
      <c r="BAY61" s="161"/>
      <c r="BAZ61" s="161"/>
      <c r="BBA61" s="161"/>
      <c r="BBB61" s="161"/>
      <c r="BBC61" s="161"/>
      <c r="BBD61" s="161"/>
      <c r="BBE61" s="161"/>
      <c r="BBF61" s="161"/>
      <c r="BBG61" s="161"/>
      <c r="BBH61" s="161"/>
      <c r="BBI61" s="161"/>
      <c r="BBJ61" s="161"/>
      <c r="BBK61" s="161"/>
      <c r="BBL61" s="161"/>
      <c r="BBM61" s="161"/>
      <c r="BBN61" s="161"/>
      <c r="BBO61" s="161"/>
      <c r="BBP61" s="161"/>
      <c r="BBQ61" s="161"/>
      <c r="BBR61" s="161"/>
      <c r="BBS61" s="161"/>
      <c r="BBT61" s="161"/>
      <c r="BBU61" s="161"/>
      <c r="BBV61" s="161"/>
      <c r="BBW61" s="161"/>
      <c r="BBX61" s="161"/>
      <c r="BBY61" s="161"/>
      <c r="BBZ61" s="161"/>
      <c r="BCA61" s="161"/>
      <c r="BCB61" s="161"/>
      <c r="BCC61" s="161"/>
      <c r="BCD61" s="161"/>
      <c r="BCE61" s="161"/>
      <c r="BCF61" s="161"/>
      <c r="BCG61" s="161"/>
      <c r="BCH61" s="161"/>
      <c r="BCI61" s="161"/>
      <c r="BCJ61" s="161"/>
      <c r="BCK61" s="161"/>
      <c r="BCL61" s="161"/>
      <c r="BCM61" s="161"/>
      <c r="BCN61" s="161"/>
      <c r="BCO61" s="161"/>
      <c r="BCP61" s="161"/>
      <c r="BCQ61" s="161"/>
      <c r="BCR61" s="161"/>
      <c r="BCS61" s="161"/>
      <c r="BCT61" s="161"/>
      <c r="BCU61" s="161"/>
      <c r="BCV61" s="161"/>
      <c r="BCW61" s="161"/>
      <c r="BCX61" s="161"/>
      <c r="BCY61" s="161"/>
      <c r="BCZ61" s="161"/>
      <c r="BDA61" s="161"/>
      <c r="BDB61" s="161"/>
      <c r="BDC61" s="161"/>
      <c r="BDD61" s="161"/>
      <c r="BDE61" s="161"/>
      <c r="BDF61" s="161"/>
      <c r="BDG61" s="161"/>
      <c r="BDH61" s="161"/>
      <c r="BDI61" s="161"/>
      <c r="BDJ61" s="161"/>
      <c r="BDK61" s="161"/>
      <c r="BDL61" s="161"/>
      <c r="BDM61" s="161"/>
      <c r="BDN61" s="161"/>
      <c r="BDO61" s="161"/>
      <c r="BDP61" s="161"/>
      <c r="BDQ61" s="161"/>
      <c r="BDR61" s="161"/>
      <c r="BDS61" s="161"/>
      <c r="BDT61" s="161"/>
      <c r="BDU61" s="161"/>
      <c r="BDV61" s="161"/>
      <c r="BDW61" s="161"/>
      <c r="BDX61" s="161"/>
      <c r="BDY61" s="161"/>
      <c r="BDZ61" s="161"/>
      <c r="BEA61" s="161"/>
      <c r="BEB61" s="161"/>
      <c r="BEC61" s="161"/>
      <c r="BED61" s="161"/>
      <c r="BEE61" s="161"/>
      <c r="BEF61" s="161"/>
      <c r="BEG61" s="161"/>
      <c r="BEH61" s="161"/>
      <c r="BEI61" s="161"/>
      <c r="BEJ61" s="161"/>
      <c r="BEK61" s="161"/>
      <c r="BEL61" s="161"/>
      <c r="BEM61" s="161"/>
      <c r="BEN61" s="161"/>
      <c r="BEO61" s="161"/>
      <c r="BEP61" s="161"/>
      <c r="BEQ61" s="161"/>
      <c r="BER61" s="161"/>
      <c r="BES61" s="161"/>
      <c r="BET61" s="161"/>
      <c r="BEU61" s="161"/>
      <c r="BEV61" s="161"/>
      <c r="BEW61" s="161"/>
      <c r="BEX61" s="161"/>
      <c r="BEY61" s="161"/>
      <c r="BEZ61" s="161"/>
      <c r="BFA61" s="161"/>
      <c r="BFB61" s="161"/>
      <c r="BFC61" s="161"/>
      <c r="BFD61" s="161"/>
      <c r="BFE61" s="161"/>
      <c r="BFF61" s="161"/>
      <c r="BFG61" s="161"/>
      <c r="BFH61" s="161"/>
      <c r="BFI61" s="161"/>
      <c r="BFJ61" s="161"/>
      <c r="BFK61" s="161"/>
      <c r="BFL61" s="161"/>
      <c r="BFM61" s="161"/>
      <c r="BFN61" s="161"/>
      <c r="BFO61" s="161"/>
      <c r="BFP61" s="161"/>
      <c r="BFQ61" s="161"/>
      <c r="BFR61" s="161"/>
      <c r="BFS61" s="161"/>
      <c r="BFT61" s="161"/>
      <c r="BFU61" s="161"/>
      <c r="BFV61" s="161"/>
      <c r="BFW61" s="161"/>
      <c r="BFX61" s="161"/>
      <c r="BFY61" s="161"/>
      <c r="BFZ61" s="161"/>
      <c r="BGA61" s="161"/>
      <c r="BGB61" s="161"/>
      <c r="BGC61" s="161"/>
      <c r="BGD61" s="161"/>
      <c r="BGE61" s="161"/>
      <c r="BGF61" s="161"/>
      <c r="BGG61" s="161"/>
      <c r="BGH61" s="161"/>
      <c r="BGI61" s="161"/>
      <c r="BGJ61" s="161"/>
      <c r="BGK61" s="161"/>
      <c r="BGL61" s="161"/>
      <c r="BGM61" s="161"/>
      <c r="BGN61" s="161"/>
      <c r="BGO61" s="161"/>
      <c r="BGP61" s="161"/>
      <c r="BGQ61" s="161"/>
      <c r="BGR61" s="161"/>
      <c r="BGS61" s="161"/>
      <c r="BGT61" s="161"/>
      <c r="BGU61" s="161"/>
      <c r="BGV61" s="161"/>
      <c r="BGW61" s="161"/>
      <c r="BGX61" s="161"/>
      <c r="BGY61" s="161"/>
      <c r="BGZ61" s="161"/>
      <c r="BHA61" s="161"/>
      <c r="BHB61" s="161"/>
      <c r="BHC61" s="161"/>
      <c r="BHD61" s="161"/>
      <c r="BHE61" s="161"/>
      <c r="BHF61" s="161"/>
      <c r="BHG61" s="161"/>
      <c r="BHH61" s="161"/>
      <c r="BHI61" s="161"/>
      <c r="BHJ61" s="161"/>
      <c r="BHK61" s="161"/>
      <c r="BHL61" s="161"/>
      <c r="BHM61" s="161"/>
      <c r="BHN61" s="161"/>
      <c r="BHO61" s="161"/>
      <c r="BHP61" s="161"/>
      <c r="BHQ61" s="161"/>
      <c r="BHR61" s="161"/>
      <c r="BHS61" s="161"/>
      <c r="BHT61" s="161"/>
      <c r="BHU61" s="161"/>
      <c r="BHV61" s="161"/>
      <c r="BHW61" s="161"/>
      <c r="BHX61" s="161"/>
      <c r="BHY61" s="161"/>
      <c r="BHZ61" s="161"/>
      <c r="BIA61" s="161"/>
      <c r="BIB61" s="161"/>
      <c r="BIC61" s="161"/>
      <c r="BID61" s="161"/>
      <c r="BIE61" s="161"/>
      <c r="BIF61" s="161"/>
      <c r="BIG61" s="161"/>
      <c r="BIH61" s="161"/>
      <c r="BII61" s="161"/>
      <c r="BIJ61" s="161"/>
      <c r="BIK61" s="161"/>
      <c r="BIL61" s="161"/>
      <c r="BIM61" s="161"/>
      <c r="BIN61" s="161"/>
      <c r="BIO61" s="161"/>
      <c r="BIP61" s="161"/>
      <c r="BIQ61" s="161"/>
      <c r="BIR61" s="161"/>
      <c r="BIS61" s="161"/>
      <c r="BIT61" s="161"/>
      <c r="BIU61" s="161"/>
      <c r="BIV61" s="161"/>
      <c r="BIW61" s="161"/>
      <c r="BIX61" s="161"/>
      <c r="BIY61" s="161"/>
      <c r="BIZ61" s="161"/>
      <c r="BJA61" s="161"/>
      <c r="BJB61" s="161"/>
      <c r="BJC61" s="161"/>
      <c r="BJD61" s="161"/>
      <c r="BJE61" s="161"/>
      <c r="BJF61" s="161"/>
      <c r="BJG61" s="161"/>
      <c r="BJH61" s="161"/>
      <c r="BJI61" s="161"/>
      <c r="BJJ61" s="161"/>
      <c r="BJK61" s="161"/>
      <c r="BJL61" s="161"/>
      <c r="BJM61" s="161"/>
      <c r="BJN61" s="161"/>
      <c r="BJO61" s="161"/>
      <c r="BJP61" s="161"/>
      <c r="BJQ61" s="161"/>
      <c r="BJR61" s="161"/>
      <c r="BJS61" s="161"/>
      <c r="BJT61" s="161"/>
      <c r="BJU61" s="161"/>
      <c r="BJV61" s="161"/>
      <c r="BJW61" s="161"/>
      <c r="BJX61" s="161"/>
      <c r="BJY61" s="161"/>
      <c r="BJZ61" s="161"/>
      <c r="BKA61" s="161"/>
      <c r="BKB61" s="161"/>
      <c r="BKC61" s="161"/>
      <c r="BKD61" s="161"/>
      <c r="BKE61" s="161"/>
      <c r="BKF61" s="161"/>
      <c r="BKG61" s="161"/>
      <c r="BKH61" s="161"/>
      <c r="BKI61" s="161"/>
      <c r="BKJ61" s="161"/>
      <c r="BKK61" s="161"/>
      <c r="BKL61" s="161"/>
      <c r="BKM61" s="161"/>
      <c r="BKN61" s="161"/>
      <c r="BKO61" s="161"/>
      <c r="BKP61" s="161"/>
      <c r="BKQ61" s="161"/>
      <c r="BKR61" s="161"/>
      <c r="BKS61" s="161"/>
      <c r="BKT61" s="161"/>
      <c r="BKU61" s="161"/>
      <c r="BKV61" s="161"/>
      <c r="BKW61" s="161"/>
      <c r="BKX61" s="161"/>
      <c r="BKY61" s="161"/>
      <c r="BKZ61" s="161"/>
      <c r="BLA61" s="161"/>
      <c r="BLB61" s="161"/>
      <c r="BLC61" s="161"/>
      <c r="BLD61" s="161"/>
      <c r="BLE61" s="161"/>
      <c r="BLF61" s="161"/>
      <c r="BLG61" s="161"/>
      <c r="BLH61" s="161"/>
      <c r="BLI61" s="161"/>
      <c r="BLJ61" s="161"/>
      <c r="BLK61" s="161"/>
      <c r="BLL61" s="161"/>
      <c r="BLM61" s="161"/>
      <c r="BLN61" s="161"/>
      <c r="BLO61" s="161"/>
      <c r="BLP61" s="161"/>
      <c r="BLQ61" s="161"/>
      <c r="BLR61" s="161"/>
      <c r="BLS61" s="161"/>
      <c r="BLT61" s="161"/>
      <c r="BLU61" s="161"/>
      <c r="BLV61" s="161"/>
      <c r="BLW61" s="161"/>
      <c r="BLX61" s="161"/>
      <c r="BLY61" s="161"/>
      <c r="BLZ61" s="161"/>
      <c r="BMA61" s="161"/>
      <c r="BMB61" s="161"/>
      <c r="BMC61" s="161"/>
      <c r="BMD61" s="161"/>
      <c r="BME61" s="161"/>
      <c r="BMF61" s="161"/>
      <c r="BMG61" s="161"/>
      <c r="BMH61" s="161"/>
      <c r="BMI61" s="161"/>
      <c r="BMJ61" s="161"/>
      <c r="BMK61" s="161"/>
      <c r="BML61" s="161"/>
      <c r="BMM61" s="161"/>
      <c r="BMN61" s="161"/>
      <c r="BMO61" s="161"/>
      <c r="BMP61" s="161"/>
      <c r="BMQ61" s="161"/>
      <c r="BMR61" s="161"/>
      <c r="BMS61" s="161"/>
      <c r="BMT61" s="161"/>
      <c r="BMU61" s="161"/>
      <c r="BMV61" s="161"/>
      <c r="BMW61" s="161"/>
      <c r="BMX61" s="161"/>
      <c r="BMY61" s="161"/>
      <c r="BMZ61" s="161"/>
      <c r="BNA61" s="161"/>
      <c r="BNB61" s="161"/>
      <c r="BNC61" s="161"/>
      <c r="BND61" s="161"/>
      <c r="BNE61" s="161"/>
      <c r="BNF61" s="161"/>
      <c r="BNG61" s="161"/>
      <c r="BNH61" s="161"/>
      <c r="BNI61" s="161"/>
      <c r="BNJ61" s="161"/>
      <c r="BNK61" s="161"/>
      <c r="BNL61" s="161"/>
      <c r="BNM61" s="161"/>
      <c r="BNN61" s="161"/>
      <c r="BNO61" s="161"/>
      <c r="BNP61" s="161"/>
      <c r="BNQ61" s="161"/>
      <c r="BNR61" s="161"/>
      <c r="BNS61" s="161"/>
      <c r="BNT61" s="161"/>
      <c r="BNU61" s="161"/>
      <c r="BNV61" s="161"/>
      <c r="BNW61" s="161"/>
      <c r="BNX61" s="161"/>
      <c r="BNY61" s="161"/>
      <c r="BNZ61" s="161"/>
      <c r="BOA61" s="161"/>
      <c r="BOB61" s="161"/>
      <c r="BOC61" s="161"/>
      <c r="BOD61" s="161"/>
      <c r="BOE61" s="161"/>
      <c r="BOF61" s="161"/>
      <c r="BOG61" s="161"/>
      <c r="BOH61" s="161"/>
      <c r="BOI61" s="161"/>
      <c r="BOJ61" s="161"/>
      <c r="BOK61" s="161"/>
      <c r="BOL61" s="161"/>
      <c r="BOM61" s="161"/>
      <c r="BON61" s="161"/>
      <c r="BOO61" s="161"/>
      <c r="BOP61" s="161"/>
      <c r="BOQ61" s="161"/>
      <c r="BOR61" s="161"/>
      <c r="BOS61" s="161"/>
      <c r="BOT61" s="161"/>
      <c r="BOU61" s="161"/>
      <c r="BOV61" s="161"/>
      <c r="BOW61" s="161"/>
      <c r="BOX61" s="161"/>
      <c r="BOY61" s="161"/>
      <c r="BOZ61" s="161"/>
      <c r="BPA61" s="161"/>
      <c r="BPB61" s="161"/>
      <c r="BPC61" s="161"/>
      <c r="BPD61" s="161"/>
      <c r="BPE61" s="161"/>
      <c r="BPF61" s="161"/>
      <c r="BPG61" s="161"/>
      <c r="BPH61" s="161"/>
      <c r="BPI61" s="161"/>
      <c r="BPJ61" s="161"/>
      <c r="BPK61" s="161"/>
      <c r="BPL61" s="161"/>
      <c r="BPM61" s="161"/>
      <c r="BPN61" s="161"/>
      <c r="BPO61" s="161"/>
      <c r="BPP61" s="161"/>
      <c r="BPQ61" s="161"/>
      <c r="BPR61" s="161"/>
      <c r="BPS61" s="161"/>
      <c r="BPT61" s="161"/>
      <c r="BPU61" s="161"/>
      <c r="BPV61" s="161"/>
      <c r="BPW61" s="161"/>
      <c r="BPX61" s="161"/>
      <c r="BPY61" s="161"/>
      <c r="BPZ61" s="161"/>
      <c r="BQA61" s="161"/>
      <c r="BQB61" s="161"/>
      <c r="BQC61" s="161"/>
      <c r="BQD61" s="161"/>
      <c r="BQE61" s="161"/>
      <c r="BQF61" s="161"/>
      <c r="BQG61" s="161"/>
      <c r="BQH61" s="161"/>
      <c r="BQI61" s="161"/>
      <c r="BQJ61" s="161"/>
      <c r="BQK61" s="161"/>
      <c r="BQL61" s="161"/>
      <c r="BQM61" s="161"/>
      <c r="BQN61" s="161"/>
      <c r="BQO61" s="161"/>
      <c r="BQP61" s="161"/>
      <c r="BQQ61" s="161"/>
      <c r="BQR61" s="161"/>
      <c r="BQS61" s="161"/>
      <c r="BQT61" s="161"/>
      <c r="BQU61" s="161"/>
      <c r="BQV61" s="161"/>
      <c r="BQW61" s="161"/>
      <c r="BQX61" s="161"/>
      <c r="BQY61" s="161"/>
      <c r="BQZ61" s="161"/>
      <c r="BRA61" s="161"/>
      <c r="BRB61" s="161"/>
      <c r="BRC61" s="161"/>
      <c r="BRD61" s="161"/>
      <c r="BRE61" s="161"/>
      <c r="BRF61" s="161"/>
      <c r="BRG61" s="161"/>
      <c r="BRH61" s="161"/>
      <c r="BRI61" s="161"/>
      <c r="BRJ61" s="161"/>
      <c r="BRK61" s="161"/>
      <c r="BRL61" s="161"/>
      <c r="BRM61" s="161"/>
      <c r="BRN61" s="161"/>
      <c r="BRO61" s="161"/>
      <c r="BRP61" s="161"/>
      <c r="BRQ61" s="161"/>
      <c r="BRR61" s="161"/>
      <c r="BRS61" s="161"/>
      <c r="BRT61" s="161"/>
      <c r="BRU61" s="161"/>
      <c r="BRV61" s="161"/>
      <c r="BRW61" s="161"/>
      <c r="BRX61" s="161"/>
      <c r="BRY61" s="161"/>
      <c r="BRZ61" s="161"/>
      <c r="BSA61" s="161"/>
      <c r="BSB61" s="161"/>
      <c r="BSC61" s="161"/>
      <c r="BSD61" s="161"/>
      <c r="BSE61" s="161"/>
      <c r="BSF61" s="161"/>
      <c r="BSG61" s="161"/>
      <c r="BSH61" s="161"/>
      <c r="BSI61" s="161"/>
      <c r="BSJ61" s="161"/>
      <c r="BSK61" s="161"/>
      <c r="BSL61" s="161"/>
      <c r="BSM61" s="161"/>
      <c r="BSN61" s="161"/>
      <c r="BSO61" s="161"/>
      <c r="BSP61" s="161"/>
      <c r="BSQ61" s="161"/>
      <c r="BSR61" s="161"/>
      <c r="BSS61" s="161"/>
      <c r="BST61" s="161"/>
      <c r="BSU61" s="161"/>
      <c r="BSV61" s="161"/>
      <c r="BSW61" s="161"/>
      <c r="BSX61" s="161"/>
      <c r="BSY61" s="161"/>
      <c r="BSZ61" s="161"/>
      <c r="BTA61" s="161"/>
      <c r="BTB61" s="161"/>
      <c r="BTC61" s="161"/>
      <c r="BTD61" s="161"/>
      <c r="BTE61" s="161"/>
      <c r="BTF61" s="161"/>
      <c r="BTG61" s="161"/>
      <c r="BTH61" s="161"/>
      <c r="BTI61" s="161"/>
      <c r="BTJ61" s="161"/>
      <c r="BTK61" s="161"/>
      <c r="BTL61" s="161"/>
      <c r="BTM61" s="161"/>
      <c r="BTN61" s="161"/>
      <c r="BTO61" s="161"/>
      <c r="BTP61" s="161"/>
      <c r="BTQ61" s="161"/>
      <c r="BTR61" s="161"/>
      <c r="BTS61" s="161"/>
      <c r="BTT61" s="161"/>
      <c r="BTU61" s="161"/>
      <c r="BTV61" s="161"/>
      <c r="BTW61" s="161"/>
      <c r="BTX61" s="161"/>
      <c r="BTY61" s="161"/>
      <c r="BTZ61" s="161"/>
      <c r="BUA61" s="161"/>
      <c r="BUB61" s="161"/>
      <c r="BUC61" s="161"/>
      <c r="BUD61" s="161"/>
      <c r="BUE61" s="161"/>
      <c r="BUF61" s="161"/>
      <c r="BUG61" s="161"/>
      <c r="BUH61" s="161"/>
      <c r="BUI61" s="161"/>
      <c r="BUJ61" s="161"/>
      <c r="BUK61" s="161"/>
      <c r="BUL61" s="161"/>
      <c r="BUM61" s="161"/>
      <c r="BUN61" s="161"/>
      <c r="BUO61" s="161"/>
      <c r="BUP61" s="161"/>
      <c r="BUQ61" s="161"/>
      <c r="BUR61" s="161"/>
      <c r="BUS61" s="161"/>
      <c r="BUT61" s="161"/>
      <c r="BUU61" s="161"/>
      <c r="BUV61" s="161"/>
      <c r="BUW61" s="161"/>
      <c r="BUX61" s="161"/>
      <c r="BUY61" s="161"/>
      <c r="BUZ61" s="161"/>
      <c r="BVA61" s="161"/>
      <c r="BVB61" s="161"/>
      <c r="BVC61" s="161"/>
      <c r="BVD61" s="161"/>
      <c r="BVE61" s="161"/>
      <c r="BVF61" s="161"/>
      <c r="BVG61" s="161"/>
      <c r="BVH61" s="161"/>
      <c r="BVI61" s="161"/>
      <c r="BVJ61" s="161"/>
      <c r="BVK61" s="161"/>
      <c r="BVL61" s="161"/>
      <c r="BVM61" s="161"/>
      <c r="BVN61" s="161"/>
      <c r="BVO61" s="161"/>
      <c r="BVP61" s="161"/>
      <c r="BVQ61" s="161"/>
      <c r="BVR61" s="161"/>
      <c r="BVS61" s="161"/>
      <c r="BVT61" s="161"/>
      <c r="BVU61" s="161"/>
      <c r="BVV61" s="161"/>
      <c r="BVW61" s="161"/>
      <c r="BVX61" s="161"/>
      <c r="BVY61" s="161"/>
      <c r="BVZ61" s="161"/>
      <c r="BWA61" s="161"/>
      <c r="BWB61" s="161"/>
      <c r="BWC61" s="161"/>
      <c r="BWD61" s="161"/>
      <c r="BWE61" s="161"/>
      <c r="BWF61" s="161"/>
      <c r="BWG61" s="161"/>
      <c r="BWH61" s="161"/>
      <c r="BWI61" s="161"/>
      <c r="BWJ61" s="161"/>
      <c r="BWK61" s="161"/>
      <c r="BWL61" s="161"/>
      <c r="BWM61" s="161"/>
      <c r="BWN61" s="161"/>
      <c r="BWO61" s="161"/>
      <c r="BWP61" s="161"/>
      <c r="BWQ61" s="161"/>
      <c r="BWR61" s="161"/>
      <c r="BWS61" s="161"/>
      <c r="BWT61" s="161"/>
      <c r="BWU61" s="161"/>
      <c r="BWV61" s="161"/>
      <c r="BWW61" s="161"/>
      <c r="BWX61" s="161"/>
      <c r="BWY61" s="161"/>
      <c r="BWZ61" s="161"/>
      <c r="BXA61" s="161"/>
      <c r="BXB61" s="161"/>
      <c r="BXC61" s="161"/>
      <c r="BXD61" s="161"/>
      <c r="BXE61" s="161"/>
      <c r="BXF61" s="161"/>
      <c r="BXG61" s="161"/>
      <c r="BXH61" s="161"/>
      <c r="BXI61" s="161"/>
      <c r="BXJ61" s="161"/>
      <c r="BXK61" s="161"/>
      <c r="BXL61" s="161"/>
      <c r="BXM61" s="161"/>
      <c r="BXN61" s="161"/>
      <c r="BXO61" s="161"/>
      <c r="BXP61" s="161"/>
      <c r="BXQ61" s="161"/>
      <c r="BXR61" s="161"/>
      <c r="BXS61" s="161"/>
      <c r="BXT61" s="161"/>
      <c r="BXU61" s="161"/>
      <c r="BXV61" s="161"/>
      <c r="BXW61" s="161"/>
      <c r="BXX61" s="161"/>
      <c r="BXY61" s="161"/>
      <c r="BXZ61" s="161"/>
      <c r="BYA61" s="161"/>
      <c r="BYB61" s="161"/>
      <c r="BYC61" s="161"/>
      <c r="BYD61" s="161"/>
      <c r="BYE61" s="161"/>
      <c r="BYF61" s="161"/>
      <c r="BYG61" s="161"/>
      <c r="BYH61" s="161"/>
      <c r="BYI61" s="161"/>
      <c r="BYJ61" s="161"/>
      <c r="BYK61" s="161"/>
      <c r="BYL61" s="161"/>
      <c r="BYM61" s="161"/>
      <c r="BYN61" s="161"/>
      <c r="BYO61" s="161"/>
      <c r="BYP61" s="161"/>
      <c r="BYQ61" s="161"/>
      <c r="BYR61" s="161"/>
      <c r="BYS61" s="161"/>
      <c r="BYT61" s="161"/>
      <c r="BYU61" s="161"/>
      <c r="BYV61" s="161"/>
      <c r="BYW61" s="161"/>
      <c r="BYX61" s="161"/>
      <c r="BYY61" s="161"/>
      <c r="BYZ61" s="161"/>
      <c r="BZA61" s="161"/>
      <c r="BZB61" s="161"/>
      <c r="BZC61" s="161"/>
      <c r="BZD61" s="161"/>
      <c r="BZE61" s="161"/>
      <c r="BZF61" s="161"/>
      <c r="BZG61" s="161"/>
      <c r="BZH61" s="161"/>
      <c r="BZI61" s="161"/>
      <c r="BZJ61" s="161"/>
      <c r="BZK61" s="161"/>
      <c r="BZL61" s="161"/>
      <c r="BZM61" s="161"/>
      <c r="BZN61" s="161"/>
      <c r="BZO61" s="161"/>
      <c r="BZP61" s="161"/>
      <c r="BZQ61" s="161"/>
      <c r="BZR61" s="161"/>
      <c r="BZS61" s="161"/>
      <c r="BZT61" s="161"/>
      <c r="BZU61" s="161"/>
      <c r="BZV61" s="161"/>
      <c r="BZW61" s="161"/>
      <c r="BZX61" s="161"/>
      <c r="BZY61" s="161"/>
      <c r="BZZ61" s="161"/>
      <c r="CAA61" s="161"/>
      <c r="CAB61" s="161"/>
      <c r="CAC61" s="161"/>
      <c r="CAD61" s="161"/>
      <c r="CAE61" s="161"/>
      <c r="CAF61" s="161"/>
      <c r="CAG61" s="161"/>
      <c r="CAH61" s="161"/>
      <c r="CAI61" s="161"/>
      <c r="CAJ61" s="161"/>
      <c r="CAK61" s="161"/>
      <c r="CAL61" s="161"/>
      <c r="CAM61" s="161"/>
      <c r="CAN61" s="161"/>
      <c r="CAO61" s="161"/>
      <c r="CAP61" s="161"/>
      <c r="CAQ61" s="161"/>
      <c r="CAR61" s="161"/>
      <c r="CAS61" s="161"/>
      <c r="CAT61" s="161"/>
      <c r="CAU61" s="161"/>
      <c r="CAV61" s="161"/>
      <c r="CAW61" s="161"/>
      <c r="CAX61" s="161"/>
      <c r="CAY61" s="161"/>
      <c r="CAZ61" s="161"/>
      <c r="CBA61" s="161"/>
      <c r="CBB61" s="161"/>
      <c r="CBC61" s="161"/>
      <c r="CBD61" s="161"/>
      <c r="CBE61" s="161"/>
      <c r="CBF61" s="161"/>
      <c r="CBG61" s="161"/>
      <c r="CBH61" s="161"/>
      <c r="CBI61" s="161"/>
      <c r="CBJ61" s="161"/>
      <c r="CBK61" s="161"/>
      <c r="CBL61" s="161"/>
      <c r="CBM61" s="161"/>
      <c r="CBN61" s="161"/>
      <c r="CBO61" s="161"/>
      <c r="CBP61" s="161"/>
      <c r="CBQ61" s="161"/>
      <c r="CBR61" s="161"/>
      <c r="CBS61" s="161"/>
      <c r="CBT61" s="161"/>
      <c r="CBU61" s="161"/>
      <c r="CBV61" s="161"/>
      <c r="CBW61" s="161"/>
      <c r="CBX61" s="161"/>
      <c r="CBY61" s="161"/>
      <c r="CBZ61" s="161"/>
      <c r="CCA61" s="161"/>
      <c r="CCB61" s="161"/>
      <c r="CCC61" s="161"/>
      <c r="CCD61" s="161"/>
      <c r="CCE61" s="161"/>
      <c r="CCF61" s="161"/>
      <c r="CCG61" s="161"/>
      <c r="CCH61" s="161"/>
      <c r="CCI61" s="161"/>
      <c r="CCJ61" s="161"/>
      <c r="CCK61" s="161"/>
      <c r="CCL61" s="161"/>
      <c r="CCM61" s="161"/>
      <c r="CCN61" s="161"/>
      <c r="CCO61" s="161"/>
      <c r="CCP61" s="161"/>
      <c r="CCQ61" s="161"/>
      <c r="CCR61" s="161"/>
      <c r="CCS61" s="161"/>
      <c r="CCT61" s="161"/>
      <c r="CCU61" s="161"/>
      <c r="CCV61" s="161"/>
      <c r="CCW61" s="161"/>
      <c r="CCX61" s="161"/>
      <c r="CCY61" s="161"/>
      <c r="CCZ61" s="161"/>
      <c r="CDA61" s="161"/>
      <c r="CDB61" s="161"/>
      <c r="CDC61" s="161"/>
      <c r="CDD61" s="161"/>
      <c r="CDE61" s="161"/>
      <c r="CDF61" s="161"/>
      <c r="CDG61" s="161"/>
      <c r="CDH61" s="161"/>
      <c r="CDI61" s="161"/>
      <c r="CDJ61" s="161"/>
      <c r="CDK61" s="161"/>
      <c r="CDL61" s="161"/>
      <c r="CDM61" s="161"/>
      <c r="CDN61" s="161"/>
      <c r="CDO61" s="161"/>
      <c r="CDP61" s="161"/>
      <c r="CDQ61" s="161"/>
      <c r="CDR61" s="161"/>
      <c r="CDS61" s="161"/>
      <c r="CDT61" s="161"/>
      <c r="CDU61" s="161"/>
      <c r="CDV61" s="161"/>
      <c r="CDW61" s="161"/>
      <c r="CDX61" s="161"/>
      <c r="CDY61" s="161"/>
      <c r="CDZ61" s="161"/>
      <c r="CEA61" s="161"/>
      <c r="CEB61" s="161"/>
      <c r="CEC61" s="161"/>
      <c r="CED61" s="161"/>
      <c r="CEE61" s="161"/>
      <c r="CEF61" s="161"/>
      <c r="CEG61" s="161"/>
      <c r="CEH61" s="161"/>
      <c r="CEI61" s="161"/>
      <c r="CEJ61" s="161"/>
      <c r="CEK61" s="161"/>
      <c r="CEL61" s="161"/>
      <c r="CEM61" s="161"/>
      <c r="CEN61" s="161"/>
      <c r="CEO61" s="161"/>
      <c r="CEP61" s="161"/>
      <c r="CEQ61" s="161"/>
      <c r="CER61" s="161"/>
      <c r="CES61" s="161"/>
      <c r="CET61" s="161"/>
      <c r="CEU61" s="161"/>
      <c r="CEV61" s="161"/>
      <c r="CEW61" s="161"/>
      <c r="CEX61" s="161"/>
      <c r="CEY61" s="161"/>
      <c r="CEZ61" s="161"/>
      <c r="CFA61" s="161"/>
      <c r="CFB61" s="161"/>
      <c r="CFC61" s="161"/>
      <c r="CFD61" s="161"/>
      <c r="CFE61" s="161"/>
      <c r="CFF61" s="161"/>
      <c r="CFG61" s="161"/>
      <c r="CFH61" s="161"/>
      <c r="CFI61" s="161"/>
      <c r="CFJ61" s="161"/>
      <c r="CFK61" s="161"/>
      <c r="CFL61" s="161"/>
      <c r="CFM61" s="161"/>
      <c r="CFN61" s="161"/>
      <c r="CFO61" s="161"/>
      <c r="CFP61" s="161"/>
      <c r="CFQ61" s="161"/>
      <c r="CFR61" s="161"/>
      <c r="CFS61" s="161"/>
      <c r="CFT61" s="161"/>
      <c r="CFU61" s="161"/>
      <c r="CFV61" s="161"/>
      <c r="CFW61" s="161"/>
      <c r="CFX61" s="161"/>
      <c r="CFY61" s="161"/>
      <c r="CFZ61" s="161"/>
      <c r="CGA61" s="161"/>
      <c r="CGB61" s="161"/>
      <c r="CGC61" s="161"/>
      <c r="CGD61" s="161"/>
      <c r="CGE61" s="161"/>
      <c r="CGF61" s="161"/>
      <c r="CGG61" s="161"/>
      <c r="CGH61" s="161"/>
      <c r="CGI61" s="161"/>
      <c r="CGJ61" s="161"/>
      <c r="CGK61" s="161"/>
      <c r="CGL61" s="161"/>
      <c r="CGM61" s="161"/>
      <c r="CGN61" s="161"/>
      <c r="CGO61" s="161"/>
      <c r="CGP61" s="161"/>
      <c r="CGQ61" s="161"/>
      <c r="CGR61" s="161"/>
      <c r="CGS61" s="161"/>
      <c r="CGT61" s="161"/>
      <c r="CGU61" s="161"/>
      <c r="CGV61" s="161"/>
      <c r="CGW61" s="161"/>
      <c r="CGX61" s="161"/>
      <c r="CGY61" s="161"/>
      <c r="CGZ61" s="161"/>
      <c r="CHA61" s="161"/>
      <c r="CHB61" s="161"/>
      <c r="CHC61" s="161"/>
      <c r="CHD61" s="161"/>
      <c r="CHE61" s="161"/>
      <c r="CHF61" s="161"/>
      <c r="CHG61" s="161"/>
      <c r="CHH61" s="161"/>
      <c r="CHI61" s="161"/>
      <c r="CHJ61" s="161"/>
      <c r="CHK61" s="161"/>
      <c r="CHL61" s="161"/>
      <c r="CHM61" s="161"/>
      <c r="CHN61" s="161"/>
      <c r="CHO61" s="161"/>
      <c r="CHP61" s="161"/>
      <c r="CHQ61" s="161"/>
      <c r="CHR61" s="161"/>
      <c r="CHS61" s="161"/>
      <c r="CHT61" s="161"/>
      <c r="CHU61" s="161"/>
      <c r="CHV61" s="161"/>
      <c r="CHW61" s="161"/>
      <c r="CHX61" s="161"/>
      <c r="CHY61" s="161"/>
      <c r="CHZ61" s="161"/>
      <c r="CIA61" s="161"/>
      <c r="CIB61" s="161"/>
      <c r="CIC61" s="161"/>
      <c r="CID61" s="161"/>
      <c r="CIE61" s="161"/>
      <c r="CIF61" s="161"/>
      <c r="CIG61" s="161"/>
      <c r="CIH61" s="161"/>
      <c r="CII61" s="161"/>
      <c r="CIJ61" s="161"/>
      <c r="CIK61" s="161"/>
      <c r="CIL61" s="161"/>
      <c r="CIM61" s="161"/>
      <c r="CIN61" s="161"/>
      <c r="CIO61" s="161"/>
      <c r="CIP61" s="161"/>
      <c r="CIQ61" s="161"/>
      <c r="CIR61" s="161"/>
      <c r="CIS61" s="161"/>
      <c r="CIT61" s="161"/>
      <c r="CIU61" s="161"/>
      <c r="CIV61" s="161"/>
      <c r="CIW61" s="161"/>
      <c r="CIX61" s="161"/>
      <c r="CIY61" s="161"/>
      <c r="CIZ61" s="161"/>
      <c r="CJA61" s="161"/>
      <c r="CJB61" s="161"/>
      <c r="CJC61" s="161"/>
      <c r="CJD61" s="161"/>
      <c r="CJE61" s="161"/>
      <c r="CJF61" s="161"/>
      <c r="CJG61" s="161"/>
      <c r="CJH61" s="161"/>
      <c r="CJI61" s="161"/>
      <c r="CJJ61" s="161"/>
      <c r="CJK61" s="161"/>
      <c r="CJL61" s="161"/>
      <c r="CJM61" s="161"/>
      <c r="CJN61" s="161"/>
      <c r="CJO61" s="161"/>
      <c r="CJP61" s="161"/>
      <c r="CJQ61" s="161"/>
      <c r="CJR61" s="161"/>
      <c r="CJS61" s="161"/>
      <c r="CJT61" s="161"/>
      <c r="CJU61" s="161"/>
      <c r="CJV61" s="161"/>
      <c r="CJW61" s="161"/>
      <c r="CJX61" s="161"/>
      <c r="CJY61" s="161"/>
      <c r="CJZ61" s="161"/>
      <c r="CKA61" s="161"/>
      <c r="CKB61" s="161"/>
      <c r="CKC61" s="161"/>
      <c r="CKD61" s="161"/>
      <c r="CKE61" s="161"/>
      <c r="CKF61" s="161"/>
      <c r="CKG61" s="161"/>
      <c r="CKH61" s="161"/>
      <c r="CKI61" s="161"/>
      <c r="CKJ61" s="161"/>
      <c r="CKK61" s="161"/>
      <c r="CKL61" s="161"/>
      <c r="CKM61" s="161"/>
      <c r="CKN61" s="161"/>
      <c r="CKO61" s="161"/>
      <c r="CKP61" s="161"/>
      <c r="CKQ61" s="161"/>
      <c r="CKR61" s="161"/>
      <c r="CKS61" s="161"/>
      <c r="CKT61" s="161"/>
      <c r="CKU61" s="161"/>
      <c r="CKV61" s="161"/>
      <c r="CKW61" s="161"/>
      <c r="CKX61" s="161"/>
      <c r="CKY61" s="161"/>
      <c r="CKZ61" s="161"/>
      <c r="CLA61" s="161"/>
      <c r="CLB61" s="161"/>
      <c r="CLC61" s="161"/>
      <c r="CLD61" s="161"/>
      <c r="CLE61" s="161"/>
      <c r="CLF61" s="161"/>
      <c r="CLG61" s="161"/>
      <c r="CLH61" s="161"/>
      <c r="CLI61" s="161"/>
      <c r="CLJ61" s="161"/>
      <c r="CLK61" s="161"/>
      <c r="CLL61" s="161"/>
      <c r="CLM61" s="161"/>
      <c r="CLN61" s="161"/>
      <c r="CLO61" s="161"/>
      <c r="CLP61" s="161"/>
      <c r="CLQ61" s="161"/>
      <c r="CLR61" s="161"/>
      <c r="CLS61" s="161"/>
      <c r="CLT61" s="161"/>
      <c r="CLU61" s="161"/>
      <c r="CLV61" s="161"/>
      <c r="CLW61" s="161"/>
      <c r="CLX61" s="161"/>
      <c r="CLY61" s="161"/>
      <c r="CLZ61" s="161"/>
      <c r="CMA61" s="161"/>
      <c r="CMB61" s="161"/>
      <c r="CMC61" s="161"/>
      <c r="CMD61" s="161"/>
      <c r="CME61" s="161"/>
      <c r="CMF61" s="161"/>
      <c r="CMG61" s="161"/>
      <c r="CMH61" s="161"/>
      <c r="CMI61" s="161"/>
      <c r="CMJ61" s="161"/>
      <c r="CMK61" s="161"/>
      <c r="CML61" s="161"/>
      <c r="CMM61" s="161"/>
      <c r="CMN61" s="161"/>
      <c r="CMO61" s="161"/>
      <c r="CMP61" s="161"/>
      <c r="CMQ61" s="161"/>
      <c r="CMR61" s="161"/>
      <c r="CMS61" s="161"/>
      <c r="CMT61" s="161"/>
      <c r="CMU61" s="161"/>
      <c r="CMV61" s="161"/>
      <c r="CMW61" s="161"/>
      <c r="CMX61" s="161"/>
      <c r="CMY61" s="161"/>
      <c r="CMZ61" s="161"/>
      <c r="CNA61" s="161"/>
      <c r="CNB61" s="161"/>
      <c r="CNC61" s="161"/>
      <c r="CND61" s="161"/>
      <c r="CNE61" s="161"/>
      <c r="CNF61" s="161"/>
      <c r="CNG61" s="161"/>
      <c r="CNH61" s="161"/>
      <c r="CNI61" s="161"/>
      <c r="CNJ61" s="161"/>
      <c r="CNK61" s="161"/>
      <c r="CNL61" s="161"/>
      <c r="CNM61" s="161"/>
      <c r="CNN61" s="161"/>
      <c r="CNO61" s="161"/>
      <c r="CNP61" s="161"/>
      <c r="CNQ61" s="161"/>
      <c r="CNR61" s="161"/>
      <c r="CNS61" s="161"/>
      <c r="CNT61" s="161"/>
      <c r="CNU61" s="161"/>
      <c r="CNV61" s="161"/>
      <c r="CNW61" s="161"/>
      <c r="CNX61" s="161"/>
      <c r="CNY61" s="161"/>
      <c r="CNZ61" s="161"/>
      <c r="COA61" s="161"/>
      <c r="COB61" s="161"/>
      <c r="COC61" s="161"/>
      <c r="COD61" s="161"/>
      <c r="COE61" s="161"/>
      <c r="COF61" s="161"/>
      <c r="COG61" s="161"/>
      <c r="COH61" s="161"/>
      <c r="COI61" s="161"/>
      <c r="COJ61" s="161"/>
      <c r="COK61" s="161"/>
      <c r="COL61" s="161"/>
      <c r="COM61" s="161"/>
      <c r="CON61" s="161"/>
      <c r="COO61" s="161"/>
      <c r="COP61" s="161"/>
      <c r="COQ61" s="161"/>
      <c r="COR61" s="161"/>
      <c r="COS61" s="161"/>
      <c r="COT61" s="161"/>
      <c r="COU61" s="161"/>
      <c r="COV61" s="161"/>
      <c r="COW61" s="161"/>
      <c r="COX61" s="161"/>
      <c r="COY61" s="161"/>
      <c r="COZ61" s="161"/>
      <c r="CPA61" s="161"/>
      <c r="CPB61" s="161"/>
      <c r="CPC61" s="161"/>
      <c r="CPD61" s="161"/>
      <c r="CPE61" s="161"/>
      <c r="CPF61" s="161"/>
      <c r="CPG61" s="161"/>
      <c r="CPH61" s="161"/>
      <c r="CPI61" s="161"/>
      <c r="CPJ61" s="161"/>
      <c r="CPK61" s="161"/>
      <c r="CPL61" s="161"/>
      <c r="CPM61" s="161"/>
      <c r="CPN61" s="161"/>
      <c r="CPO61" s="161"/>
      <c r="CPP61" s="161"/>
      <c r="CPQ61" s="161"/>
      <c r="CPR61" s="161"/>
      <c r="CPS61" s="161"/>
      <c r="CPT61" s="161"/>
      <c r="CPU61" s="161"/>
      <c r="CPV61" s="161"/>
      <c r="CPW61" s="161"/>
      <c r="CPX61" s="161"/>
      <c r="CPY61" s="161"/>
      <c r="CPZ61" s="161"/>
      <c r="CQA61" s="161"/>
      <c r="CQB61" s="161"/>
      <c r="CQC61" s="161"/>
      <c r="CQD61" s="161"/>
      <c r="CQE61" s="161"/>
      <c r="CQF61" s="161"/>
      <c r="CQG61" s="161"/>
      <c r="CQH61" s="161"/>
      <c r="CQI61" s="161"/>
      <c r="CQJ61" s="161"/>
      <c r="CQK61" s="161"/>
      <c r="CQL61" s="161"/>
      <c r="CQM61" s="161"/>
      <c r="CQN61" s="161"/>
      <c r="CQO61" s="161"/>
      <c r="CQP61" s="161"/>
      <c r="CQQ61" s="161"/>
      <c r="CQR61" s="161"/>
      <c r="CQS61" s="161"/>
      <c r="CQT61" s="161"/>
      <c r="CQU61" s="161"/>
      <c r="CQV61" s="161"/>
      <c r="CQW61" s="161"/>
      <c r="CQX61" s="161"/>
      <c r="CQY61" s="161"/>
      <c r="CQZ61" s="161"/>
      <c r="CRA61" s="161"/>
      <c r="CRB61" s="161"/>
      <c r="CRC61" s="161"/>
      <c r="CRD61" s="161"/>
      <c r="CRE61" s="161"/>
      <c r="CRF61" s="161"/>
      <c r="CRG61" s="161"/>
      <c r="CRH61" s="161"/>
      <c r="CRI61" s="161"/>
      <c r="CRJ61" s="161"/>
      <c r="CRK61" s="161"/>
      <c r="CRL61" s="161"/>
      <c r="CRM61" s="161"/>
      <c r="CRN61" s="161"/>
      <c r="CRO61" s="161"/>
      <c r="CRP61" s="161"/>
      <c r="CRQ61" s="161"/>
      <c r="CRR61" s="161"/>
      <c r="CRS61" s="161"/>
      <c r="CRT61" s="161"/>
      <c r="CRU61" s="161"/>
      <c r="CRV61" s="161"/>
      <c r="CRW61" s="161"/>
      <c r="CRX61" s="161"/>
      <c r="CRY61" s="161"/>
      <c r="CRZ61" s="161"/>
      <c r="CSA61" s="161"/>
      <c r="CSB61" s="161"/>
      <c r="CSC61" s="161"/>
      <c r="CSD61" s="161"/>
      <c r="CSE61" s="161"/>
      <c r="CSF61" s="161"/>
      <c r="CSG61" s="161"/>
      <c r="CSH61" s="161"/>
      <c r="CSI61" s="161"/>
      <c r="CSJ61" s="161"/>
      <c r="CSK61" s="161"/>
      <c r="CSL61" s="161"/>
      <c r="CSM61" s="161"/>
      <c r="CSN61" s="161"/>
      <c r="CSO61" s="161"/>
      <c r="CSP61" s="161"/>
      <c r="CSQ61" s="161"/>
      <c r="CSR61" s="161"/>
      <c r="CSS61" s="161"/>
      <c r="CST61" s="161"/>
      <c r="CSU61" s="161"/>
      <c r="CSV61" s="161"/>
      <c r="CSW61" s="161"/>
      <c r="CSX61" s="161"/>
      <c r="CSY61" s="161"/>
      <c r="CSZ61" s="161"/>
      <c r="CTA61" s="161"/>
      <c r="CTB61" s="161"/>
      <c r="CTC61" s="161"/>
      <c r="CTD61" s="161"/>
      <c r="CTE61" s="161"/>
      <c r="CTF61" s="161"/>
      <c r="CTG61" s="161"/>
      <c r="CTH61" s="161"/>
      <c r="CTI61" s="161"/>
      <c r="CTJ61" s="161"/>
      <c r="CTK61" s="161"/>
      <c r="CTL61" s="161"/>
      <c r="CTM61" s="161"/>
      <c r="CTN61" s="161"/>
      <c r="CTO61" s="161"/>
      <c r="CTP61" s="161"/>
      <c r="CTQ61" s="161"/>
      <c r="CTR61" s="161"/>
      <c r="CTS61" s="161"/>
      <c r="CTT61" s="161"/>
      <c r="CTU61" s="161"/>
      <c r="CTV61" s="161"/>
      <c r="CTW61" s="161"/>
      <c r="CTX61" s="161"/>
      <c r="CTY61" s="161"/>
      <c r="CTZ61" s="161"/>
      <c r="CUA61" s="161"/>
      <c r="CUB61" s="161"/>
      <c r="CUC61" s="161"/>
      <c r="CUD61" s="161"/>
      <c r="CUE61" s="161"/>
      <c r="CUF61" s="161"/>
      <c r="CUG61" s="161"/>
      <c r="CUH61" s="161"/>
      <c r="CUI61" s="161"/>
      <c r="CUJ61" s="161"/>
      <c r="CUK61" s="161"/>
      <c r="CUL61" s="161"/>
      <c r="CUM61" s="161"/>
      <c r="CUN61" s="161"/>
      <c r="CUO61" s="161"/>
      <c r="CUP61" s="161"/>
      <c r="CUQ61" s="161"/>
      <c r="CUR61" s="161"/>
      <c r="CUS61" s="161"/>
      <c r="CUT61" s="161"/>
      <c r="CUU61" s="161"/>
      <c r="CUV61" s="161"/>
      <c r="CUW61" s="161"/>
      <c r="CUX61" s="161"/>
      <c r="CUY61" s="161"/>
      <c r="CUZ61" s="161"/>
      <c r="CVA61" s="161"/>
      <c r="CVB61" s="161"/>
      <c r="CVC61" s="161"/>
      <c r="CVD61" s="161"/>
      <c r="CVE61" s="161"/>
      <c r="CVF61" s="161"/>
      <c r="CVG61" s="161"/>
      <c r="CVH61" s="161"/>
      <c r="CVI61" s="161"/>
      <c r="CVJ61" s="161"/>
      <c r="CVK61" s="161"/>
      <c r="CVL61" s="161"/>
      <c r="CVM61" s="161"/>
      <c r="CVN61" s="161"/>
      <c r="CVO61" s="161"/>
      <c r="CVP61" s="161"/>
      <c r="CVQ61" s="161"/>
      <c r="CVR61" s="161"/>
      <c r="CVS61" s="161"/>
      <c r="CVT61" s="161"/>
      <c r="CVU61" s="161"/>
      <c r="CVV61" s="161"/>
      <c r="CVW61" s="161"/>
      <c r="CVX61" s="161"/>
      <c r="CVY61" s="161"/>
      <c r="CVZ61" s="161"/>
      <c r="CWA61" s="161"/>
      <c r="CWB61" s="161"/>
      <c r="CWC61" s="161"/>
      <c r="CWD61" s="161"/>
      <c r="CWE61" s="161"/>
      <c r="CWF61" s="161"/>
      <c r="CWG61" s="161"/>
      <c r="CWH61" s="161"/>
      <c r="CWI61" s="161"/>
      <c r="CWJ61" s="161"/>
      <c r="CWK61" s="161"/>
      <c r="CWL61" s="161"/>
      <c r="CWM61" s="161"/>
      <c r="CWN61" s="161"/>
      <c r="CWO61" s="161"/>
      <c r="CWP61" s="161"/>
      <c r="CWQ61" s="161"/>
      <c r="CWR61" s="161"/>
      <c r="CWS61" s="161"/>
      <c r="CWT61" s="161"/>
      <c r="CWU61" s="161"/>
      <c r="CWV61" s="161"/>
      <c r="CWW61" s="161"/>
      <c r="CWX61" s="161"/>
      <c r="CWY61" s="161"/>
      <c r="CWZ61" s="161"/>
      <c r="CXA61" s="161"/>
      <c r="CXB61" s="161"/>
      <c r="CXC61" s="161"/>
      <c r="CXD61" s="161"/>
      <c r="CXE61" s="161"/>
      <c r="CXF61" s="161"/>
      <c r="CXG61" s="161"/>
      <c r="CXH61" s="161"/>
      <c r="CXI61" s="161"/>
      <c r="CXJ61" s="161"/>
      <c r="CXK61" s="161"/>
      <c r="CXL61" s="161"/>
      <c r="CXM61" s="161"/>
      <c r="CXN61" s="161"/>
      <c r="CXO61" s="161"/>
      <c r="CXP61" s="161"/>
      <c r="CXQ61" s="161"/>
      <c r="CXR61" s="161"/>
      <c r="CXS61" s="161"/>
      <c r="CXT61" s="161"/>
      <c r="CXU61" s="161"/>
      <c r="CXV61" s="161"/>
      <c r="CXW61" s="161"/>
      <c r="CXX61" s="161"/>
      <c r="CXY61" s="161"/>
      <c r="CXZ61" s="161"/>
      <c r="CYA61" s="161"/>
      <c r="CYB61" s="161"/>
      <c r="CYC61" s="161"/>
      <c r="CYD61" s="161"/>
      <c r="CYE61" s="161"/>
      <c r="CYF61" s="161"/>
      <c r="CYG61" s="161"/>
      <c r="CYH61" s="161"/>
      <c r="CYI61" s="161"/>
      <c r="CYJ61" s="161"/>
      <c r="CYK61" s="161"/>
      <c r="CYL61" s="161"/>
      <c r="CYM61" s="161"/>
      <c r="CYN61" s="161"/>
      <c r="CYO61" s="161"/>
      <c r="CYP61" s="161"/>
      <c r="CYQ61" s="161"/>
      <c r="CYR61" s="161"/>
      <c r="CYS61" s="161"/>
      <c r="CYT61" s="161"/>
      <c r="CYU61" s="161"/>
      <c r="CYV61" s="161"/>
      <c r="CYW61" s="161"/>
      <c r="CYX61" s="161"/>
      <c r="CYY61" s="161"/>
      <c r="CYZ61" s="161"/>
      <c r="CZA61" s="161"/>
      <c r="CZB61" s="161"/>
      <c r="CZC61" s="161"/>
      <c r="CZD61" s="161"/>
      <c r="CZE61" s="161"/>
      <c r="CZF61" s="161"/>
      <c r="CZG61" s="161"/>
      <c r="CZH61" s="161"/>
      <c r="CZI61" s="161"/>
      <c r="CZJ61" s="161"/>
      <c r="CZK61" s="161"/>
      <c r="CZL61" s="161"/>
      <c r="CZM61" s="161"/>
      <c r="CZN61" s="161"/>
      <c r="CZO61" s="161"/>
      <c r="CZP61" s="161"/>
      <c r="CZQ61" s="161"/>
      <c r="CZR61" s="161"/>
      <c r="CZS61" s="161"/>
      <c r="CZT61" s="161"/>
      <c r="CZU61" s="161"/>
      <c r="CZV61" s="161"/>
      <c r="CZW61" s="161"/>
      <c r="CZX61" s="161"/>
      <c r="CZY61" s="161"/>
      <c r="CZZ61" s="161"/>
      <c r="DAA61" s="161"/>
      <c r="DAB61" s="161"/>
      <c r="DAC61" s="161"/>
      <c r="DAD61" s="161"/>
      <c r="DAE61" s="161"/>
      <c r="DAF61" s="161"/>
      <c r="DAG61" s="161"/>
      <c r="DAH61" s="161"/>
      <c r="DAI61" s="161"/>
      <c r="DAJ61" s="161"/>
      <c r="DAK61" s="161"/>
      <c r="DAL61" s="161"/>
      <c r="DAM61" s="161"/>
      <c r="DAN61" s="161"/>
      <c r="DAO61" s="161"/>
      <c r="DAP61" s="161"/>
      <c r="DAQ61" s="161"/>
      <c r="DAR61" s="161"/>
      <c r="DAS61" s="161"/>
      <c r="DAT61" s="161"/>
      <c r="DAU61" s="161"/>
      <c r="DAV61" s="161"/>
      <c r="DAW61" s="161"/>
      <c r="DAX61" s="161"/>
      <c r="DAY61" s="161"/>
      <c r="DAZ61" s="161"/>
      <c r="DBA61" s="161"/>
      <c r="DBB61" s="161"/>
      <c r="DBC61" s="161"/>
      <c r="DBD61" s="161"/>
      <c r="DBE61" s="161"/>
      <c r="DBF61" s="161"/>
      <c r="DBG61" s="161"/>
      <c r="DBH61" s="161"/>
      <c r="DBI61" s="161"/>
      <c r="DBJ61" s="161"/>
      <c r="DBK61" s="161"/>
      <c r="DBL61" s="161"/>
      <c r="DBM61" s="161"/>
      <c r="DBN61" s="161"/>
      <c r="DBO61" s="161"/>
      <c r="DBP61" s="161"/>
      <c r="DBQ61" s="161"/>
      <c r="DBR61" s="161"/>
      <c r="DBS61" s="161"/>
      <c r="DBT61" s="161"/>
      <c r="DBU61" s="161"/>
      <c r="DBV61" s="161"/>
      <c r="DBW61" s="161"/>
      <c r="DBX61" s="161"/>
      <c r="DBY61" s="161"/>
      <c r="DBZ61" s="161"/>
      <c r="DCA61" s="161"/>
      <c r="DCB61" s="161"/>
      <c r="DCC61" s="161"/>
      <c r="DCD61" s="161"/>
      <c r="DCE61" s="161"/>
      <c r="DCF61" s="161"/>
      <c r="DCG61" s="161"/>
      <c r="DCH61" s="161"/>
      <c r="DCI61" s="161"/>
      <c r="DCJ61" s="161"/>
      <c r="DCK61" s="161"/>
      <c r="DCL61" s="161"/>
      <c r="DCM61" s="161"/>
      <c r="DCN61" s="161"/>
      <c r="DCO61" s="161"/>
      <c r="DCP61" s="161"/>
      <c r="DCQ61" s="161"/>
      <c r="DCR61" s="161"/>
      <c r="DCS61" s="161"/>
      <c r="DCT61" s="161"/>
      <c r="DCU61" s="161"/>
      <c r="DCV61" s="161"/>
      <c r="DCW61" s="161"/>
      <c r="DCX61" s="161"/>
      <c r="DCY61" s="161"/>
      <c r="DCZ61" s="161"/>
      <c r="DDA61" s="161"/>
      <c r="DDB61" s="161"/>
      <c r="DDC61" s="161"/>
      <c r="DDD61" s="161"/>
      <c r="DDE61" s="161"/>
      <c r="DDF61" s="161"/>
      <c r="DDG61" s="161"/>
      <c r="DDH61" s="161"/>
      <c r="DDI61" s="161"/>
      <c r="DDJ61" s="161"/>
      <c r="DDK61" s="161"/>
      <c r="DDL61" s="161"/>
      <c r="DDM61" s="161"/>
      <c r="DDN61" s="161"/>
      <c r="DDO61" s="161"/>
      <c r="DDP61" s="161"/>
      <c r="DDQ61" s="161"/>
      <c r="DDR61" s="161"/>
      <c r="DDS61" s="161"/>
      <c r="DDT61" s="161"/>
      <c r="DDU61" s="161"/>
      <c r="DDV61" s="161"/>
      <c r="DDW61" s="161"/>
      <c r="DDX61" s="161"/>
      <c r="DDY61" s="161"/>
      <c r="DDZ61" s="161"/>
      <c r="DEA61" s="161"/>
      <c r="DEB61" s="161"/>
      <c r="DEC61" s="161"/>
      <c r="DED61" s="161"/>
      <c r="DEE61" s="161"/>
      <c r="DEF61" s="161"/>
      <c r="DEG61" s="161"/>
      <c r="DEH61" s="161"/>
      <c r="DEI61" s="161"/>
      <c r="DEJ61" s="161"/>
      <c r="DEK61" s="161"/>
      <c r="DEL61" s="161"/>
      <c r="DEM61" s="161"/>
      <c r="DEN61" s="161"/>
      <c r="DEO61" s="161"/>
      <c r="DEP61" s="161"/>
      <c r="DEQ61" s="161"/>
      <c r="DER61" s="161"/>
      <c r="DES61" s="161"/>
      <c r="DET61" s="161"/>
      <c r="DEU61" s="161"/>
      <c r="DEV61" s="161"/>
      <c r="DEW61" s="161"/>
      <c r="DEX61" s="161"/>
      <c r="DEY61" s="161"/>
      <c r="DEZ61" s="161"/>
      <c r="DFA61" s="161"/>
      <c r="DFB61" s="161"/>
      <c r="DFC61" s="161"/>
      <c r="DFD61" s="161"/>
      <c r="DFE61" s="161"/>
      <c r="DFF61" s="161"/>
      <c r="DFG61" s="161"/>
      <c r="DFH61" s="161"/>
      <c r="DFI61" s="161"/>
      <c r="DFJ61" s="161"/>
      <c r="DFK61" s="161"/>
      <c r="DFL61" s="161"/>
      <c r="DFM61" s="161"/>
      <c r="DFN61" s="161"/>
      <c r="DFO61" s="161"/>
      <c r="DFP61" s="161"/>
      <c r="DFQ61" s="161"/>
      <c r="DFR61" s="161"/>
      <c r="DFS61" s="161"/>
      <c r="DFT61" s="161"/>
      <c r="DFU61" s="161"/>
      <c r="DFV61" s="161"/>
      <c r="DFW61" s="161"/>
      <c r="DFX61" s="161"/>
      <c r="DFY61" s="161"/>
      <c r="DFZ61" s="161"/>
      <c r="DGA61" s="161"/>
      <c r="DGB61" s="161"/>
      <c r="DGC61" s="161"/>
      <c r="DGD61" s="161"/>
      <c r="DGE61" s="161"/>
      <c r="DGF61" s="161"/>
      <c r="DGG61" s="161"/>
      <c r="DGH61" s="161"/>
      <c r="DGI61" s="161"/>
      <c r="DGJ61" s="161"/>
      <c r="DGK61" s="161"/>
      <c r="DGL61" s="161"/>
      <c r="DGM61" s="161"/>
      <c r="DGN61" s="161"/>
      <c r="DGO61" s="161"/>
      <c r="DGP61" s="161"/>
      <c r="DGQ61" s="161"/>
      <c r="DGR61" s="161"/>
      <c r="DGS61" s="161"/>
      <c r="DGT61" s="161"/>
      <c r="DGU61" s="161"/>
      <c r="DGV61" s="161"/>
      <c r="DGW61" s="161"/>
      <c r="DGX61" s="161"/>
      <c r="DGY61" s="161"/>
      <c r="DGZ61" s="161"/>
      <c r="DHA61" s="161"/>
      <c r="DHB61" s="161"/>
      <c r="DHC61" s="161"/>
      <c r="DHD61" s="161"/>
      <c r="DHE61" s="161"/>
      <c r="DHF61" s="161"/>
      <c r="DHG61" s="161"/>
      <c r="DHH61" s="161"/>
      <c r="DHI61" s="161"/>
      <c r="DHJ61" s="161"/>
      <c r="DHK61" s="161"/>
      <c r="DHL61" s="161"/>
      <c r="DHM61" s="161"/>
      <c r="DHN61" s="161"/>
      <c r="DHO61" s="161"/>
      <c r="DHP61" s="161"/>
      <c r="DHQ61" s="161"/>
      <c r="DHR61" s="161"/>
      <c r="DHS61" s="161"/>
      <c r="DHT61" s="161"/>
      <c r="DHU61" s="161"/>
      <c r="DHV61" s="161"/>
      <c r="DHW61" s="161"/>
      <c r="DHX61" s="161"/>
      <c r="DHY61" s="161"/>
      <c r="DHZ61" s="161"/>
      <c r="DIA61" s="161"/>
      <c r="DIB61" s="161"/>
      <c r="DIC61" s="161"/>
      <c r="DID61" s="161"/>
      <c r="DIE61" s="161"/>
      <c r="DIF61" s="161"/>
      <c r="DIG61" s="161"/>
      <c r="DIH61" s="161"/>
      <c r="DII61" s="161"/>
      <c r="DIJ61" s="161"/>
      <c r="DIK61" s="161"/>
      <c r="DIL61" s="161"/>
      <c r="DIM61" s="161"/>
      <c r="DIN61" s="161"/>
      <c r="DIO61" s="161"/>
      <c r="DIP61" s="161"/>
      <c r="DIQ61" s="161"/>
      <c r="DIR61" s="161"/>
      <c r="DIS61" s="161"/>
      <c r="DIT61" s="161"/>
      <c r="DIU61" s="161"/>
      <c r="DIV61" s="161"/>
      <c r="DIW61" s="161"/>
      <c r="DIX61" s="161"/>
      <c r="DIY61" s="161"/>
      <c r="DIZ61" s="161"/>
      <c r="DJA61" s="161"/>
      <c r="DJB61" s="161"/>
      <c r="DJC61" s="161"/>
      <c r="DJD61" s="161"/>
      <c r="DJE61" s="161"/>
      <c r="DJF61" s="161"/>
      <c r="DJG61" s="161"/>
      <c r="DJH61" s="161"/>
      <c r="DJI61" s="161"/>
      <c r="DJJ61" s="161"/>
      <c r="DJK61" s="161"/>
      <c r="DJL61" s="161"/>
      <c r="DJM61" s="161"/>
      <c r="DJN61" s="161"/>
      <c r="DJO61" s="161"/>
      <c r="DJP61" s="161"/>
      <c r="DJQ61" s="161"/>
      <c r="DJR61" s="161"/>
      <c r="DJS61" s="161"/>
      <c r="DJT61" s="161"/>
      <c r="DJU61" s="161"/>
      <c r="DJV61" s="161"/>
      <c r="DJW61" s="161"/>
      <c r="DJX61" s="161"/>
      <c r="DJY61" s="161"/>
      <c r="DJZ61" s="161"/>
      <c r="DKA61" s="161"/>
      <c r="DKB61" s="161"/>
      <c r="DKC61" s="161"/>
      <c r="DKD61" s="161"/>
      <c r="DKE61" s="161"/>
      <c r="DKF61" s="161"/>
      <c r="DKG61" s="161"/>
      <c r="DKH61" s="161"/>
      <c r="DKI61" s="161"/>
      <c r="DKJ61" s="161"/>
      <c r="DKK61" s="161"/>
      <c r="DKL61" s="161"/>
      <c r="DKM61" s="161"/>
      <c r="DKN61" s="161"/>
      <c r="DKO61" s="161"/>
      <c r="DKP61" s="161"/>
      <c r="DKQ61" s="161"/>
      <c r="DKR61" s="161"/>
      <c r="DKS61" s="161"/>
      <c r="DKT61" s="161"/>
      <c r="DKU61" s="161"/>
      <c r="DKV61" s="161"/>
      <c r="DKW61" s="161"/>
      <c r="DKX61" s="161"/>
      <c r="DKY61" s="161"/>
      <c r="DKZ61" s="161"/>
      <c r="DLA61" s="161"/>
      <c r="DLB61" s="161"/>
      <c r="DLC61" s="161"/>
      <c r="DLD61" s="161"/>
      <c r="DLE61" s="161"/>
      <c r="DLF61" s="161"/>
      <c r="DLG61" s="161"/>
      <c r="DLH61" s="161"/>
      <c r="DLI61" s="161"/>
      <c r="DLJ61" s="161"/>
      <c r="DLK61" s="161"/>
      <c r="DLL61" s="161"/>
      <c r="DLM61" s="161"/>
      <c r="DLN61" s="161"/>
      <c r="DLO61" s="161"/>
      <c r="DLP61" s="161"/>
      <c r="DLQ61" s="161"/>
      <c r="DLR61" s="161"/>
      <c r="DLS61" s="161"/>
      <c r="DLT61" s="161"/>
      <c r="DLU61" s="161"/>
      <c r="DLV61" s="161"/>
      <c r="DLW61" s="161"/>
      <c r="DLX61" s="161"/>
      <c r="DLY61" s="161"/>
      <c r="DLZ61" s="161"/>
      <c r="DMA61" s="161"/>
      <c r="DMB61" s="161"/>
      <c r="DMC61" s="161"/>
      <c r="DMD61" s="161"/>
      <c r="DME61" s="161"/>
      <c r="DMF61" s="161"/>
      <c r="DMG61" s="161"/>
      <c r="DMH61" s="161"/>
      <c r="DMI61" s="161"/>
      <c r="DMJ61" s="161"/>
      <c r="DMK61" s="161"/>
      <c r="DML61" s="161"/>
      <c r="DMM61" s="161"/>
      <c r="DMN61" s="161"/>
      <c r="DMO61" s="161"/>
      <c r="DMP61" s="161"/>
      <c r="DMQ61" s="161"/>
      <c r="DMR61" s="161"/>
      <c r="DMS61" s="161"/>
      <c r="DMT61" s="161"/>
      <c r="DMU61" s="161"/>
      <c r="DMV61" s="161"/>
      <c r="DMW61" s="161"/>
      <c r="DMX61" s="161"/>
      <c r="DMY61" s="161"/>
      <c r="DMZ61" s="161"/>
      <c r="DNA61" s="161"/>
      <c r="DNB61" s="161"/>
      <c r="DNC61" s="161"/>
      <c r="DND61" s="161"/>
      <c r="DNE61" s="161"/>
      <c r="DNF61" s="161"/>
      <c r="DNG61" s="161"/>
      <c r="DNH61" s="161"/>
      <c r="DNI61" s="161"/>
      <c r="DNJ61" s="161"/>
      <c r="DNK61" s="161"/>
      <c r="DNL61" s="161"/>
      <c r="DNM61" s="161"/>
      <c r="DNN61" s="161"/>
      <c r="DNO61" s="161"/>
      <c r="DNP61" s="161"/>
      <c r="DNQ61" s="161"/>
      <c r="DNR61" s="161"/>
      <c r="DNS61" s="161"/>
      <c r="DNT61" s="161"/>
      <c r="DNU61" s="161"/>
      <c r="DNV61" s="161"/>
      <c r="DNW61" s="161"/>
      <c r="DNX61" s="161"/>
      <c r="DNY61" s="161"/>
      <c r="DNZ61" s="161"/>
      <c r="DOA61" s="161"/>
      <c r="DOB61" s="161"/>
      <c r="DOC61" s="161"/>
      <c r="DOD61" s="161"/>
      <c r="DOE61" s="161"/>
      <c r="DOF61" s="161"/>
      <c r="DOG61" s="161"/>
      <c r="DOH61" s="161"/>
      <c r="DOI61" s="161"/>
      <c r="DOJ61" s="161"/>
      <c r="DOK61" s="161"/>
      <c r="DOL61" s="161"/>
      <c r="DOM61" s="161"/>
      <c r="DON61" s="161"/>
      <c r="DOO61" s="161"/>
      <c r="DOP61" s="161"/>
      <c r="DOQ61" s="161"/>
      <c r="DOR61" s="161"/>
      <c r="DOS61" s="161"/>
      <c r="DOT61" s="161"/>
      <c r="DOU61" s="161"/>
      <c r="DOV61" s="161"/>
      <c r="DOW61" s="161"/>
      <c r="DOX61" s="161"/>
      <c r="DOY61" s="161"/>
      <c r="DOZ61" s="161"/>
      <c r="DPA61" s="161"/>
      <c r="DPB61" s="161"/>
      <c r="DPC61" s="161"/>
      <c r="DPD61" s="161"/>
      <c r="DPE61" s="161"/>
      <c r="DPF61" s="161"/>
      <c r="DPG61" s="161"/>
      <c r="DPH61" s="161"/>
      <c r="DPI61" s="161"/>
      <c r="DPJ61" s="161"/>
      <c r="DPK61" s="161"/>
      <c r="DPL61" s="161"/>
      <c r="DPM61" s="161"/>
      <c r="DPN61" s="161"/>
      <c r="DPO61" s="161"/>
      <c r="DPP61" s="161"/>
      <c r="DPQ61" s="161"/>
      <c r="DPR61" s="161"/>
      <c r="DPS61" s="161"/>
      <c r="DPT61" s="161"/>
      <c r="DPU61" s="161"/>
      <c r="DPV61" s="161"/>
      <c r="DPW61" s="161"/>
      <c r="DPX61" s="161"/>
      <c r="DPY61" s="161"/>
      <c r="DPZ61" s="161"/>
      <c r="DQA61" s="161"/>
      <c r="DQB61" s="161"/>
      <c r="DQC61" s="161"/>
      <c r="DQD61" s="161"/>
      <c r="DQE61" s="161"/>
      <c r="DQF61" s="161"/>
      <c r="DQG61" s="161"/>
      <c r="DQH61" s="161"/>
      <c r="DQI61" s="161"/>
      <c r="DQJ61" s="161"/>
      <c r="DQK61" s="161"/>
      <c r="DQL61" s="161"/>
      <c r="DQM61" s="161"/>
      <c r="DQN61" s="161"/>
      <c r="DQO61" s="161"/>
      <c r="DQP61" s="161"/>
      <c r="DQQ61" s="161"/>
      <c r="DQR61" s="161"/>
      <c r="DQS61" s="161"/>
      <c r="DQT61" s="161"/>
      <c r="DQU61" s="161"/>
      <c r="DQV61" s="161"/>
      <c r="DQW61" s="161"/>
      <c r="DQX61" s="161"/>
      <c r="DQY61" s="161"/>
      <c r="DQZ61" s="161"/>
      <c r="DRA61" s="161"/>
      <c r="DRB61" s="161"/>
      <c r="DRC61" s="161"/>
      <c r="DRD61" s="161"/>
      <c r="DRE61" s="161"/>
      <c r="DRF61" s="161"/>
      <c r="DRG61" s="161"/>
      <c r="DRH61" s="161"/>
      <c r="DRI61" s="161"/>
      <c r="DRJ61" s="161"/>
      <c r="DRK61" s="161"/>
      <c r="DRL61" s="161"/>
      <c r="DRM61" s="161"/>
      <c r="DRN61" s="161"/>
      <c r="DRO61" s="161"/>
      <c r="DRP61" s="161"/>
      <c r="DRQ61" s="161"/>
      <c r="DRR61" s="161"/>
      <c r="DRS61" s="161"/>
      <c r="DRT61" s="161"/>
      <c r="DRU61" s="161"/>
      <c r="DRV61" s="161"/>
      <c r="DRW61" s="161"/>
      <c r="DRX61" s="161"/>
      <c r="DRY61" s="161"/>
      <c r="DRZ61" s="161"/>
      <c r="DSA61" s="161"/>
      <c r="DSB61" s="161"/>
      <c r="DSC61" s="161"/>
      <c r="DSD61" s="161"/>
      <c r="DSE61" s="161"/>
      <c r="DSF61" s="161"/>
      <c r="DSG61" s="161"/>
      <c r="DSH61" s="161"/>
      <c r="DSI61" s="161"/>
      <c r="DSJ61" s="161"/>
      <c r="DSK61" s="161"/>
      <c r="DSL61" s="161"/>
      <c r="DSM61" s="161"/>
      <c r="DSN61" s="161"/>
      <c r="DSO61" s="161"/>
      <c r="DSP61" s="161"/>
      <c r="DSQ61" s="161"/>
      <c r="DSR61" s="161"/>
      <c r="DSS61" s="161"/>
      <c r="DST61" s="161"/>
      <c r="DSU61" s="161"/>
      <c r="DSV61" s="161"/>
      <c r="DSW61" s="161"/>
      <c r="DSX61" s="161"/>
      <c r="DSY61" s="161"/>
      <c r="DSZ61" s="161"/>
      <c r="DTA61" s="161"/>
      <c r="DTB61" s="161"/>
      <c r="DTC61" s="161"/>
      <c r="DTD61" s="161"/>
      <c r="DTE61" s="161"/>
      <c r="DTF61" s="161"/>
      <c r="DTG61" s="161"/>
      <c r="DTH61" s="161"/>
      <c r="DTI61" s="161"/>
      <c r="DTJ61" s="161"/>
      <c r="DTK61" s="161"/>
      <c r="DTL61" s="161"/>
      <c r="DTM61" s="161"/>
      <c r="DTN61" s="161"/>
      <c r="DTO61" s="161"/>
      <c r="DTP61" s="161"/>
      <c r="DTQ61" s="161"/>
      <c r="DTR61" s="161"/>
      <c r="DTS61" s="161"/>
      <c r="DTT61" s="161"/>
      <c r="DTU61" s="161"/>
      <c r="DTV61" s="161"/>
      <c r="DTW61" s="161"/>
      <c r="DTX61" s="161"/>
      <c r="DTY61" s="161"/>
      <c r="DTZ61" s="161"/>
      <c r="DUA61" s="161"/>
      <c r="DUB61" s="161"/>
      <c r="DUC61" s="161"/>
      <c r="DUD61" s="161"/>
      <c r="DUE61" s="161"/>
      <c r="DUF61" s="161"/>
      <c r="DUG61" s="161"/>
      <c r="DUH61" s="161"/>
      <c r="DUI61" s="161"/>
      <c r="DUJ61" s="161"/>
      <c r="DUK61" s="161"/>
      <c r="DUL61" s="161"/>
      <c r="DUM61" s="161"/>
      <c r="DUN61" s="161"/>
      <c r="DUO61" s="161"/>
      <c r="DUP61" s="161"/>
      <c r="DUQ61" s="161"/>
      <c r="DUR61" s="161"/>
      <c r="DUS61" s="161"/>
      <c r="DUT61" s="161"/>
      <c r="DUU61" s="161"/>
      <c r="DUV61" s="161"/>
      <c r="DUW61" s="161"/>
      <c r="DUX61" s="161"/>
      <c r="DUY61" s="161"/>
      <c r="DUZ61" s="161"/>
      <c r="DVA61" s="161"/>
      <c r="DVB61" s="161"/>
      <c r="DVC61" s="161"/>
      <c r="DVD61" s="161"/>
      <c r="DVE61" s="161"/>
      <c r="DVF61" s="161"/>
      <c r="DVG61" s="161"/>
      <c r="DVH61" s="161"/>
      <c r="DVI61" s="161"/>
      <c r="DVJ61" s="161"/>
      <c r="DVK61" s="161"/>
      <c r="DVL61" s="161"/>
      <c r="DVM61" s="161"/>
      <c r="DVN61" s="161"/>
      <c r="DVO61" s="161"/>
      <c r="DVP61" s="161"/>
      <c r="DVQ61" s="161"/>
      <c r="DVR61" s="161"/>
      <c r="DVS61" s="161"/>
      <c r="DVT61" s="161"/>
      <c r="DVU61" s="161"/>
      <c r="DVV61" s="161"/>
      <c r="DVW61" s="161"/>
      <c r="DVX61" s="161"/>
      <c r="DVY61" s="161"/>
      <c r="DVZ61" s="161"/>
      <c r="DWA61" s="161"/>
      <c r="DWB61" s="161"/>
      <c r="DWC61" s="161"/>
      <c r="DWD61" s="161"/>
      <c r="DWE61" s="161"/>
      <c r="DWF61" s="161"/>
      <c r="DWG61" s="161"/>
      <c r="DWH61" s="161"/>
      <c r="DWI61" s="161"/>
      <c r="DWJ61" s="161"/>
      <c r="DWK61" s="161"/>
      <c r="DWL61" s="161"/>
      <c r="DWM61" s="161"/>
      <c r="DWN61" s="161"/>
      <c r="DWO61" s="161"/>
      <c r="DWP61" s="161"/>
      <c r="DWQ61" s="161"/>
      <c r="DWR61" s="161"/>
      <c r="DWS61" s="161"/>
      <c r="DWT61" s="161"/>
      <c r="DWU61" s="161"/>
      <c r="DWV61" s="161"/>
      <c r="DWW61" s="161"/>
      <c r="DWX61" s="161"/>
      <c r="DWY61" s="161"/>
      <c r="DWZ61" s="161"/>
      <c r="DXA61" s="161"/>
      <c r="DXB61" s="161"/>
      <c r="DXC61" s="161"/>
      <c r="DXD61" s="161"/>
      <c r="DXE61" s="161"/>
      <c r="DXF61" s="161"/>
      <c r="DXG61" s="161"/>
      <c r="DXH61" s="161"/>
      <c r="DXI61" s="161"/>
      <c r="DXJ61" s="161"/>
      <c r="DXK61" s="161"/>
      <c r="DXL61" s="161"/>
      <c r="DXM61" s="161"/>
      <c r="DXN61" s="161"/>
      <c r="DXO61" s="161"/>
      <c r="DXP61" s="161"/>
      <c r="DXQ61" s="161"/>
      <c r="DXR61" s="161"/>
      <c r="DXS61" s="161"/>
      <c r="DXT61" s="161"/>
      <c r="DXU61" s="161"/>
      <c r="DXV61" s="161"/>
      <c r="DXW61" s="161"/>
      <c r="DXX61" s="161"/>
      <c r="DXY61" s="161"/>
      <c r="DXZ61" s="161"/>
      <c r="DYA61" s="161"/>
      <c r="DYB61" s="161"/>
      <c r="DYC61" s="161"/>
      <c r="DYD61" s="161"/>
      <c r="DYE61" s="161"/>
      <c r="DYF61" s="161"/>
      <c r="DYG61" s="161"/>
      <c r="DYH61" s="161"/>
      <c r="DYI61" s="161"/>
      <c r="DYJ61" s="161"/>
      <c r="DYK61" s="161"/>
      <c r="DYL61" s="161"/>
      <c r="DYM61" s="161"/>
      <c r="DYN61" s="161"/>
      <c r="DYO61" s="161"/>
      <c r="DYP61" s="161"/>
      <c r="DYQ61" s="161"/>
      <c r="DYR61" s="161"/>
      <c r="DYS61" s="161"/>
      <c r="DYT61" s="161"/>
      <c r="DYU61" s="161"/>
      <c r="DYV61" s="161"/>
      <c r="DYW61" s="161"/>
      <c r="DYX61" s="161"/>
      <c r="DYY61" s="161"/>
      <c r="DYZ61" s="161"/>
      <c r="DZA61" s="161"/>
      <c r="DZB61" s="161"/>
      <c r="DZC61" s="161"/>
      <c r="DZD61" s="161"/>
      <c r="DZE61" s="161"/>
      <c r="DZF61" s="161"/>
      <c r="DZG61" s="161"/>
      <c r="DZH61" s="161"/>
      <c r="DZI61" s="161"/>
      <c r="DZJ61" s="161"/>
      <c r="DZK61" s="161"/>
      <c r="DZL61" s="161"/>
      <c r="DZM61" s="161"/>
      <c r="DZN61" s="161"/>
      <c r="DZO61" s="161"/>
      <c r="DZP61" s="161"/>
      <c r="DZQ61" s="161"/>
      <c r="DZR61" s="161"/>
      <c r="DZS61" s="161"/>
      <c r="DZT61" s="161"/>
      <c r="DZU61" s="161"/>
      <c r="DZV61" s="161"/>
      <c r="DZW61" s="161"/>
      <c r="DZX61" s="161"/>
      <c r="DZY61" s="161"/>
      <c r="DZZ61" s="161"/>
      <c r="EAA61" s="161"/>
      <c r="EAB61" s="161"/>
      <c r="EAC61" s="161"/>
      <c r="EAD61" s="161"/>
      <c r="EAE61" s="161"/>
      <c r="EAF61" s="161"/>
      <c r="EAG61" s="161"/>
      <c r="EAH61" s="161"/>
      <c r="EAI61" s="161"/>
      <c r="EAJ61" s="161"/>
      <c r="EAK61" s="161"/>
      <c r="EAL61" s="161"/>
      <c r="EAM61" s="161"/>
      <c r="EAN61" s="161"/>
      <c r="EAO61" s="161"/>
      <c r="EAP61" s="161"/>
      <c r="EAQ61" s="161"/>
      <c r="EAR61" s="161"/>
      <c r="EAS61" s="161"/>
      <c r="EAT61" s="161"/>
      <c r="EAU61" s="161"/>
      <c r="EAV61" s="161"/>
      <c r="EAW61" s="161"/>
      <c r="EAX61" s="161"/>
      <c r="EAY61" s="161"/>
      <c r="EAZ61" s="161"/>
      <c r="EBA61" s="161"/>
      <c r="EBB61" s="161"/>
      <c r="EBC61" s="161"/>
      <c r="EBD61" s="161"/>
      <c r="EBE61" s="161"/>
      <c r="EBF61" s="161"/>
      <c r="EBG61" s="161"/>
      <c r="EBH61" s="161"/>
      <c r="EBI61" s="161"/>
      <c r="EBJ61" s="161"/>
      <c r="EBK61" s="161"/>
      <c r="EBL61" s="161"/>
      <c r="EBM61" s="161"/>
      <c r="EBN61" s="161"/>
      <c r="EBO61" s="161"/>
      <c r="EBP61" s="161"/>
      <c r="EBQ61" s="161"/>
      <c r="EBR61" s="161"/>
      <c r="EBS61" s="161"/>
      <c r="EBT61" s="161"/>
      <c r="EBU61" s="161"/>
      <c r="EBV61" s="161"/>
      <c r="EBW61" s="161"/>
      <c r="EBX61" s="161"/>
      <c r="EBY61" s="161"/>
      <c r="EBZ61" s="161"/>
      <c r="ECA61" s="161"/>
      <c r="ECB61" s="161"/>
      <c r="ECC61" s="161"/>
      <c r="ECD61" s="161"/>
      <c r="ECE61" s="161"/>
      <c r="ECF61" s="161"/>
      <c r="ECG61" s="161"/>
      <c r="ECH61" s="161"/>
      <c r="ECI61" s="161"/>
      <c r="ECJ61" s="161"/>
      <c r="ECK61" s="161"/>
      <c r="ECL61" s="161"/>
      <c r="ECM61" s="161"/>
      <c r="ECN61" s="161"/>
      <c r="ECO61" s="161"/>
      <c r="ECP61" s="161"/>
      <c r="ECQ61" s="161"/>
      <c r="ECR61" s="161"/>
      <c r="ECS61" s="161"/>
      <c r="ECT61" s="161"/>
      <c r="ECU61" s="161"/>
      <c r="ECV61" s="161"/>
      <c r="ECW61" s="161"/>
      <c r="ECX61" s="161"/>
      <c r="ECY61" s="161"/>
      <c r="ECZ61" s="161"/>
      <c r="EDA61" s="161"/>
      <c r="EDB61" s="161"/>
      <c r="EDC61" s="161"/>
      <c r="EDD61" s="161"/>
      <c r="EDE61" s="161"/>
      <c r="EDF61" s="161"/>
      <c r="EDG61" s="161"/>
      <c r="EDH61" s="161"/>
      <c r="EDI61" s="161"/>
      <c r="EDJ61" s="161"/>
      <c r="EDK61" s="161"/>
      <c r="EDL61" s="161"/>
      <c r="EDM61" s="161"/>
      <c r="EDN61" s="161"/>
      <c r="EDO61" s="161"/>
      <c r="EDP61" s="161"/>
      <c r="EDQ61" s="161"/>
      <c r="EDR61" s="161"/>
      <c r="EDS61" s="161"/>
      <c r="EDT61" s="161"/>
      <c r="EDU61" s="161"/>
      <c r="EDV61" s="161"/>
      <c r="EDW61" s="161"/>
      <c r="EDX61" s="161"/>
      <c r="EDY61" s="161"/>
      <c r="EDZ61" s="161"/>
      <c r="EEA61" s="161"/>
      <c r="EEB61" s="161"/>
      <c r="EEC61" s="161"/>
      <c r="EED61" s="161"/>
      <c r="EEE61" s="161"/>
      <c r="EEF61" s="161"/>
      <c r="EEG61" s="161"/>
      <c r="EEH61" s="161"/>
      <c r="EEI61" s="161"/>
      <c r="EEJ61" s="161"/>
      <c r="EEK61" s="161"/>
      <c r="EEL61" s="161"/>
      <c r="EEM61" s="161"/>
      <c r="EEN61" s="161"/>
      <c r="EEO61" s="161"/>
      <c r="EEP61" s="161"/>
      <c r="EEQ61" s="161"/>
      <c r="EER61" s="161"/>
      <c r="EES61" s="161"/>
      <c r="EET61" s="161"/>
      <c r="EEU61" s="161"/>
      <c r="EEV61" s="161"/>
      <c r="EEW61" s="161"/>
      <c r="EEX61" s="161"/>
      <c r="EEY61" s="161"/>
      <c r="EEZ61" s="161"/>
      <c r="EFA61" s="161"/>
      <c r="EFB61" s="161"/>
      <c r="EFC61" s="161"/>
      <c r="EFD61" s="161"/>
      <c r="EFE61" s="161"/>
      <c r="EFF61" s="161"/>
      <c r="EFG61" s="161"/>
      <c r="EFH61" s="161"/>
      <c r="EFI61" s="161"/>
      <c r="EFJ61" s="161"/>
      <c r="EFK61" s="161"/>
      <c r="EFL61" s="161"/>
      <c r="EFM61" s="161"/>
      <c r="EFN61" s="161"/>
      <c r="EFO61" s="161"/>
      <c r="EFP61" s="161"/>
      <c r="EFQ61" s="161"/>
      <c r="EFR61" s="161"/>
      <c r="EFS61" s="161"/>
      <c r="EFT61" s="161"/>
      <c r="EFU61" s="161"/>
      <c r="EFV61" s="161"/>
      <c r="EFW61" s="161"/>
      <c r="EFX61" s="161"/>
      <c r="EFY61" s="161"/>
      <c r="EFZ61" s="161"/>
      <c r="EGA61" s="161"/>
      <c r="EGB61" s="161"/>
      <c r="EGC61" s="161"/>
      <c r="EGD61" s="161"/>
      <c r="EGE61" s="161"/>
      <c r="EGF61" s="161"/>
      <c r="EGG61" s="161"/>
      <c r="EGH61" s="161"/>
      <c r="EGI61" s="161"/>
      <c r="EGJ61" s="161"/>
      <c r="EGK61" s="161"/>
      <c r="EGL61" s="161"/>
      <c r="EGM61" s="161"/>
      <c r="EGN61" s="161"/>
      <c r="EGO61" s="161"/>
      <c r="EGP61" s="161"/>
      <c r="EGQ61" s="161"/>
      <c r="EGR61" s="161"/>
      <c r="EGS61" s="161"/>
      <c r="EGT61" s="161"/>
      <c r="EGU61" s="161"/>
      <c r="EGV61" s="161"/>
      <c r="EGW61" s="161"/>
      <c r="EGX61" s="161"/>
      <c r="EGY61" s="161"/>
      <c r="EGZ61" s="161"/>
      <c r="EHA61" s="161"/>
      <c r="EHB61" s="161"/>
      <c r="EHC61" s="161"/>
      <c r="EHD61" s="161"/>
      <c r="EHE61" s="161"/>
      <c r="EHF61" s="161"/>
      <c r="EHG61" s="161"/>
      <c r="EHH61" s="161"/>
      <c r="EHI61" s="161"/>
      <c r="EHJ61" s="161"/>
      <c r="EHK61" s="161"/>
      <c r="EHL61" s="161"/>
      <c r="EHM61" s="161"/>
      <c r="EHN61" s="161"/>
      <c r="EHO61" s="161"/>
      <c r="EHP61" s="161"/>
      <c r="EHQ61" s="161"/>
      <c r="EHR61" s="161"/>
      <c r="EHS61" s="161"/>
      <c r="EHT61" s="161"/>
      <c r="EHU61" s="161"/>
      <c r="EHV61" s="161"/>
      <c r="EHW61" s="161"/>
      <c r="EHX61" s="161"/>
      <c r="EHY61" s="161"/>
      <c r="EHZ61" s="161"/>
      <c r="EIA61" s="161"/>
      <c r="EIB61" s="161"/>
      <c r="EIC61" s="161"/>
      <c r="EID61" s="161"/>
      <c r="EIE61" s="161"/>
      <c r="EIF61" s="161"/>
      <c r="EIG61" s="161"/>
      <c r="EIH61" s="161"/>
      <c r="EII61" s="161"/>
      <c r="EIJ61" s="161"/>
      <c r="EIK61" s="161"/>
      <c r="EIL61" s="161"/>
      <c r="EIM61" s="161"/>
      <c r="EIN61" s="161"/>
      <c r="EIO61" s="161"/>
      <c r="EIP61" s="161"/>
      <c r="EIQ61" s="161"/>
      <c r="EIR61" s="161"/>
      <c r="EIS61" s="161"/>
      <c r="EIT61" s="161"/>
      <c r="EIU61" s="161"/>
      <c r="EIV61" s="161"/>
      <c r="EIW61" s="161"/>
      <c r="EIX61" s="161"/>
      <c r="EIY61" s="161"/>
      <c r="EIZ61" s="161"/>
      <c r="EJA61" s="161"/>
      <c r="EJB61" s="161"/>
      <c r="EJC61" s="161"/>
      <c r="EJD61" s="161"/>
      <c r="EJE61" s="161"/>
      <c r="EJF61" s="161"/>
      <c r="EJG61" s="161"/>
      <c r="EJH61" s="161"/>
      <c r="EJI61" s="161"/>
      <c r="EJJ61" s="161"/>
      <c r="EJK61" s="161"/>
      <c r="EJL61" s="161"/>
      <c r="EJM61" s="161"/>
      <c r="EJN61" s="161"/>
      <c r="EJO61" s="161"/>
      <c r="EJP61" s="161"/>
      <c r="EJQ61" s="161"/>
      <c r="EJR61" s="161"/>
      <c r="EJS61" s="161"/>
      <c r="EJT61" s="161"/>
      <c r="EJU61" s="161"/>
      <c r="EJV61" s="161"/>
      <c r="EJW61" s="161"/>
      <c r="EJX61" s="161"/>
      <c r="EJY61" s="161"/>
      <c r="EJZ61" s="161"/>
      <c r="EKA61" s="161"/>
      <c r="EKB61" s="161"/>
      <c r="EKC61" s="161"/>
      <c r="EKD61" s="161"/>
      <c r="EKE61" s="161"/>
      <c r="EKF61" s="161"/>
      <c r="EKG61" s="161"/>
      <c r="EKH61" s="161"/>
      <c r="EKI61" s="161"/>
      <c r="EKJ61" s="161"/>
      <c r="EKK61" s="161"/>
      <c r="EKL61" s="161"/>
      <c r="EKM61" s="161"/>
      <c r="EKN61" s="161"/>
      <c r="EKO61" s="161"/>
      <c r="EKP61" s="161"/>
      <c r="EKQ61" s="161"/>
      <c r="EKR61" s="161"/>
      <c r="EKS61" s="161"/>
      <c r="EKT61" s="161"/>
      <c r="EKU61" s="161"/>
      <c r="EKV61" s="161"/>
      <c r="EKW61" s="161"/>
      <c r="EKX61" s="161"/>
      <c r="EKY61" s="161"/>
      <c r="EKZ61" s="161"/>
      <c r="ELA61" s="161"/>
      <c r="ELB61" s="161"/>
      <c r="ELC61" s="161"/>
      <c r="ELD61" s="161"/>
      <c r="ELE61" s="161"/>
      <c r="ELF61" s="161"/>
      <c r="ELG61" s="161"/>
      <c r="ELH61" s="161"/>
      <c r="ELI61" s="161"/>
      <c r="ELJ61" s="161"/>
      <c r="ELK61" s="161"/>
      <c r="ELL61" s="161"/>
      <c r="ELM61" s="161"/>
      <c r="ELN61" s="161"/>
      <c r="ELO61" s="161"/>
      <c r="ELP61" s="161"/>
      <c r="ELQ61" s="161"/>
      <c r="ELR61" s="161"/>
      <c r="ELS61" s="161"/>
      <c r="ELT61" s="161"/>
      <c r="ELU61" s="161"/>
      <c r="ELV61" s="161"/>
      <c r="ELW61" s="161"/>
      <c r="ELX61" s="161"/>
      <c r="ELY61" s="161"/>
      <c r="ELZ61" s="161"/>
      <c r="EMA61" s="161"/>
      <c r="EMB61" s="161"/>
      <c r="EMC61" s="161"/>
      <c r="EMD61" s="161"/>
      <c r="EME61" s="161"/>
      <c r="EMF61" s="161"/>
      <c r="EMG61" s="161"/>
      <c r="EMH61" s="161"/>
      <c r="EMI61" s="161"/>
      <c r="EMJ61" s="161"/>
      <c r="EMK61" s="161"/>
      <c r="EML61" s="161"/>
      <c r="EMM61" s="161"/>
      <c r="EMN61" s="161"/>
      <c r="EMO61" s="161"/>
      <c r="EMP61" s="161"/>
      <c r="EMQ61" s="161"/>
      <c r="EMR61" s="161"/>
      <c r="EMS61" s="161"/>
      <c r="EMT61" s="161"/>
      <c r="EMU61" s="161"/>
      <c r="EMV61" s="161"/>
      <c r="EMW61" s="161"/>
      <c r="EMX61" s="161"/>
      <c r="EMY61" s="161"/>
      <c r="EMZ61" s="161"/>
      <c r="ENA61" s="161"/>
      <c r="ENB61" s="161"/>
      <c r="ENC61" s="161"/>
      <c r="END61" s="161"/>
      <c r="ENE61" s="161"/>
      <c r="ENF61" s="161"/>
      <c r="ENG61" s="161"/>
      <c r="ENH61" s="161"/>
      <c r="ENI61" s="161"/>
      <c r="ENJ61" s="161"/>
      <c r="ENK61" s="161"/>
      <c r="ENL61" s="161"/>
      <c r="ENM61" s="161"/>
      <c r="ENN61" s="161"/>
      <c r="ENO61" s="161"/>
      <c r="ENP61" s="161"/>
      <c r="ENQ61" s="161"/>
      <c r="ENR61" s="161"/>
      <c r="ENS61" s="161"/>
      <c r="ENT61" s="161"/>
      <c r="ENU61" s="161"/>
      <c r="ENV61" s="161"/>
      <c r="ENW61" s="161"/>
      <c r="ENX61" s="161"/>
      <c r="ENY61" s="161"/>
      <c r="ENZ61" s="161"/>
      <c r="EOA61" s="161"/>
      <c r="EOB61" s="161"/>
      <c r="EOC61" s="161"/>
      <c r="EOD61" s="161"/>
      <c r="EOE61" s="161"/>
      <c r="EOF61" s="161"/>
      <c r="EOG61" s="161"/>
      <c r="EOH61" s="161"/>
      <c r="EOI61" s="161"/>
      <c r="EOJ61" s="161"/>
      <c r="EOK61" s="161"/>
      <c r="EOL61" s="161"/>
      <c r="EOM61" s="161"/>
      <c r="EON61" s="161"/>
      <c r="EOO61" s="161"/>
      <c r="EOP61" s="161"/>
      <c r="EOQ61" s="161"/>
      <c r="EOR61" s="161"/>
      <c r="EOS61" s="161"/>
      <c r="EOT61" s="161"/>
      <c r="EOU61" s="161"/>
      <c r="EOV61" s="161"/>
      <c r="EOW61" s="161"/>
      <c r="EOX61" s="161"/>
      <c r="EOY61" s="161"/>
      <c r="EOZ61" s="161"/>
      <c r="EPA61" s="161"/>
      <c r="EPB61" s="161"/>
      <c r="EPC61" s="161"/>
      <c r="EPD61" s="161"/>
      <c r="EPE61" s="161"/>
      <c r="EPF61" s="161"/>
      <c r="EPG61" s="161"/>
      <c r="EPH61" s="161"/>
      <c r="EPI61" s="161"/>
      <c r="EPJ61" s="161"/>
      <c r="EPK61" s="161"/>
      <c r="EPL61" s="161"/>
      <c r="EPM61" s="161"/>
      <c r="EPN61" s="161"/>
      <c r="EPO61" s="161"/>
      <c r="EPP61" s="161"/>
      <c r="EPQ61" s="161"/>
      <c r="EPR61" s="161"/>
      <c r="EPS61" s="161"/>
      <c r="EPT61" s="161"/>
      <c r="EPU61" s="161"/>
      <c r="EPV61" s="161"/>
      <c r="EPW61" s="161"/>
      <c r="EPX61" s="161"/>
      <c r="EPY61" s="161"/>
      <c r="EPZ61" s="161"/>
      <c r="EQA61" s="161"/>
      <c r="EQB61" s="161"/>
      <c r="EQC61" s="161"/>
      <c r="EQD61" s="161"/>
      <c r="EQE61" s="161"/>
      <c r="EQF61" s="161"/>
      <c r="EQG61" s="161"/>
      <c r="EQH61" s="161"/>
      <c r="EQI61" s="161"/>
      <c r="EQJ61" s="161"/>
      <c r="EQK61" s="161"/>
      <c r="EQL61" s="161"/>
      <c r="EQM61" s="161"/>
      <c r="EQN61" s="161"/>
      <c r="EQO61" s="161"/>
      <c r="EQP61" s="161"/>
      <c r="EQQ61" s="161"/>
      <c r="EQR61" s="161"/>
      <c r="EQS61" s="161"/>
      <c r="EQT61" s="161"/>
      <c r="EQU61" s="161"/>
      <c r="EQV61" s="161"/>
      <c r="EQW61" s="161"/>
      <c r="EQX61" s="161"/>
      <c r="EQY61" s="161"/>
      <c r="EQZ61" s="161"/>
      <c r="ERA61" s="161"/>
      <c r="ERB61" s="161"/>
      <c r="ERC61" s="161"/>
      <c r="ERD61" s="161"/>
      <c r="ERE61" s="161"/>
      <c r="ERF61" s="161"/>
      <c r="ERG61" s="161"/>
      <c r="ERH61" s="161"/>
      <c r="ERI61" s="161"/>
      <c r="ERJ61" s="161"/>
      <c r="ERK61" s="161"/>
      <c r="ERL61" s="161"/>
      <c r="ERM61" s="161"/>
      <c r="ERN61" s="161"/>
      <c r="ERO61" s="161"/>
      <c r="ERP61" s="161"/>
      <c r="ERQ61" s="161"/>
      <c r="ERR61" s="161"/>
      <c r="ERS61" s="161"/>
      <c r="ERT61" s="161"/>
      <c r="ERU61" s="161"/>
      <c r="ERV61" s="161"/>
      <c r="ERW61" s="161"/>
      <c r="ERX61" s="161"/>
      <c r="ERY61" s="161"/>
      <c r="ERZ61" s="161"/>
      <c r="ESA61" s="161"/>
      <c r="ESB61" s="161"/>
      <c r="ESC61" s="161"/>
      <c r="ESD61" s="161"/>
      <c r="ESE61" s="161"/>
      <c r="ESF61" s="161"/>
      <c r="ESG61" s="161"/>
      <c r="ESH61" s="161"/>
      <c r="ESI61" s="161"/>
      <c r="ESJ61" s="161"/>
      <c r="ESK61" s="161"/>
      <c r="ESL61" s="161"/>
      <c r="ESM61" s="161"/>
      <c r="ESN61" s="161"/>
      <c r="ESO61" s="161"/>
      <c r="ESP61" s="161"/>
      <c r="ESQ61" s="161"/>
      <c r="ESR61" s="161"/>
      <c r="ESS61" s="161"/>
      <c r="EST61" s="161"/>
      <c r="ESU61" s="161"/>
      <c r="ESV61" s="161"/>
      <c r="ESW61" s="161"/>
      <c r="ESX61" s="161"/>
      <c r="ESY61" s="161"/>
      <c r="ESZ61" s="161"/>
      <c r="ETA61" s="161"/>
      <c r="ETB61" s="161"/>
      <c r="ETC61" s="161"/>
      <c r="ETD61" s="161"/>
      <c r="ETE61" s="161"/>
      <c r="ETF61" s="161"/>
      <c r="ETG61" s="161"/>
      <c r="ETH61" s="161"/>
      <c r="ETI61" s="161"/>
      <c r="ETJ61" s="161"/>
      <c r="ETK61" s="161"/>
      <c r="ETL61" s="161"/>
      <c r="ETM61" s="161"/>
      <c r="ETN61" s="161"/>
      <c r="ETO61" s="161"/>
      <c r="ETP61" s="161"/>
      <c r="ETQ61" s="161"/>
      <c r="ETR61" s="161"/>
      <c r="ETS61" s="161"/>
      <c r="ETT61" s="161"/>
      <c r="ETU61" s="161"/>
      <c r="ETV61" s="161"/>
      <c r="ETW61" s="161"/>
      <c r="ETX61" s="161"/>
      <c r="ETY61" s="161"/>
      <c r="ETZ61" s="161"/>
      <c r="EUA61" s="161"/>
      <c r="EUB61" s="161"/>
      <c r="EUC61" s="161"/>
      <c r="EUD61" s="161"/>
      <c r="EUE61" s="161"/>
      <c r="EUF61" s="161"/>
      <c r="EUG61" s="161"/>
      <c r="EUH61" s="161"/>
      <c r="EUI61" s="161"/>
      <c r="EUJ61" s="161"/>
      <c r="EUK61" s="161"/>
      <c r="EUL61" s="161"/>
      <c r="EUM61" s="161"/>
      <c r="EUN61" s="161"/>
      <c r="EUO61" s="161"/>
      <c r="EUP61" s="161"/>
      <c r="EUQ61" s="161"/>
      <c r="EUR61" s="161"/>
      <c r="EUS61" s="161"/>
      <c r="EUT61" s="161"/>
      <c r="EUU61" s="161"/>
      <c r="EUV61" s="161"/>
      <c r="EUW61" s="161"/>
      <c r="EUX61" s="161"/>
      <c r="EUY61" s="161"/>
      <c r="EUZ61" s="161"/>
      <c r="EVA61" s="161"/>
      <c r="EVB61" s="161"/>
      <c r="EVC61" s="161"/>
      <c r="EVD61" s="161"/>
      <c r="EVE61" s="161"/>
      <c r="EVF61" s="161"/>
      <c r="EVG61" s="161"/>
      <c r="EVH61" s="161"/>
      <c r="EVI61" s="161"/>
      <c r="EVJ61" s="161"/>
      <c r="EVK61" s="161"/>
      <c r="EVL61" s="161"/>
      <c r="EVM61" s="161"/>
      <c r="EVN61" s="161"/>
      <c r="EVO61" s="161"/>
      <c r="EVP61" s="161"/>
      <c r="EVQ61" s="161"/>
      <c r="EVR61" s="161"/>
      <c r="EVS61" s="161"/>
      <c r="EVT61" s="161"/>
      <c r="EVU61" s="161"/>
      <c r="EVV61" s="161"/>
      <c r="EVW61" s="161"/>
      <c r="EVX61" s="161"/>
      <c r="EVY61" s="161"/>
      <c r="EVZ61" s="161"/>
      <c r="EWA61" s="161"/>
      <c r="EWB61" s="161"/>
      <c r="EWC61" s="161"/>
      <c r="EWD61" s="161"/>
      <c r="EWE61" s="161"/>
      <c r="EWF61" s="161"/>
      <c r="EWG61" s="161"/>
      <c r="EWH61" s="161"/>
      <c r="EWI61" s="161"/>
      <c r="EWJ61" s="161"/>
      <c r="EWK61" s="161"/>
      <c r="EWL61" s="161"/>
      <c r="EWM61" s="161"/>
      <c r="EWN61" s="161"/>
      <c r="EWO61" s="161"/>
      <c r="EWP61" s="161"/>
      <c r="EWQ61" s="161"/>
      <c r="EWR61" s="161"/>
      <c r="EWS61" s="161"/>
      <c r="EWT61" s="161"/>
      <c r="EWU61" s="161"/>
      <c r="EWV61" s="161"/>
      <c r="EWW61" s="161"/>
      <c r="EWX61" s="161"/>
      <c r="EWY61" s="161"/>
      <c r="EWZ61" s="161"/>
      <c r="EXA61" s="161"/>
      <c r="EXB61" s="161"/>
      <c r="EXC61" s="161"/>
      <c r="EXD61" s="161"/>
      <c r="EXE61" s="161"/>
      <c r="EXF61" s="161"/>
      <c r="EXG61" s="161"/>
      <c r="EXH61" s="161"/>
      <c r="EXI61" s="161"/>
      <c r="EXJ61" s="161"/>
      <c r="EXK61" s="161"/>
      <c r="EXL61" s="161"/>
      <c r="EXM61" s="161"/>
      <c r="EXN61" s="161"/>
      <c r="EXO61" s="161"/>
      <c r="EXP61" s="161"/>
      <c r="EXQ61" s="161"/>
      <c r="EXR61" s="161"/>
      <c r="EXS61" s="161"/>
      <c r="EXT61" s="161"/>
      <c r="EXU61" s="161"/>
      <c r="EXV61" s="161"/>
      <c r="EXW61" s="161"/>
      <c r="EXX61" s="161"/>
      <c r="EXY61" s="161"/>
      <c r="EXZ61" s="161"/>
      <c r="EYA61" s="161"/>
      <c r="EYB61" s="161"/>
      <c r="EYC61" s="161"/>
      <c r="EYD61" s="161"/>
      <c r="EYE61" s="161"/>
      <c r="EYF61" s="161"/>
      <c r="EYG61" s="161"/>
      <c r="EYH61" s="161"/>
      <c r="EYI61" s="161"/>
      <c r="EYJ61" s="161"/>
      <c r="EYK61" s="161"/>
      <c r="EYL61" s="161"/>
      <c r="EYM61" s="161"/>
      <c r="EYN61" s="161"/>
      <c r="EYO61" s="161"/>
      <c r="EYP61" s="161"/>
      <c r="EYQ61" s="161"/>
      <c r="EYR61" s="161"/>
      <c r="EYS61" s="161"/>
      <c r="EYT61" s="161"/>
      <c r="EYU61" s="161"/>
      <c r="EYV61" s="161"/>
      <c r="EYW61" s="161"/>
      <c r="EYX61" s="161"/>
      <c r="EYY61" s="161"/>
      <c r="EYZ61" s="161"/>
      <c r="EZA61" s="161"/>
      <c r="EZB61" s="161"/>
      <c r="EZC61" s="161"/>
      <c r="EZD61" s="161"/>
      <c r="EZE61" s="161"/>
      <c r="EZF61" s="161"/>
      <c r="EZG61" s="161"/>
      <c r="EZH61" s="161"/>
      <c r="EZI61" s="161"/>
      <c r="EZJ61" s="161"/>
      <c r="EZK61" s="161"/>
      <c r="EZL61" s="161"/>
      <c r="EZM61" s="161"/>
      <c r="EZN61" s="161"/>
      <c r="EZO61" s="161"/>
      <c r="EZP61" s="161"/>
      <c r="EZQ61" s="161"/>
      <c r="EZR61" s="161"/>
      <c r="EZS61" s="161"/>
      <c r="EZT61" s="161"/>
      <c r="EZU61" s="161"/>
      <c r="EZV61" s="161"/>
      <c r="EZW61" s="161"/>
      <c r="EZX61" s="161"/>
      <c r="EZY61" s="161"/>
      <c r="EZZ61" s="161"/>
      <c r="FAA61" s="161"/>
      <c r="FAB61" s="161"/>
      <c r="FAC61" s="161"/>
      <c r="FAD61" s="161"/>
      <c r="FAE61" s="161"/>
      <c r="FAF61" s="161"/>
      <c r="FAG61" s="161"/>
      <c r="FAH61" s="161"/>
      <c r="FAI61" s="161"/>
      <c r="FAJ61" s="161"/>
      <c r="FAK61" s="161"/>
      <c r="FAL61" s="161"/>
      <c r="FAM61" s="161"/>
      <c r="FAN61" s="161"/>
      <c r="FAO61" s="161"/>
      <c r="FAP61" s="161"/>
      <c r="FAQ61" s="161"/>
      <c r="FAR61" s="161"/>
      <c r="FAS61" s="161"/>
      <c r="FAT61" s="161"/>
      <c r="FAU61" s="161"/>
      <c r="FAV61" s="161"/>
      <c r="FAW61" s="161"/>
      <c r="FAX61" s="161"/>
      <c r="FAY61" s="161"/>
      <c r="FAZ61" s="161"/>
      <c r="FBA61" s="161"/>
      <c r="FBB61" s="161"/>
      <c r="FBC61" s="161"/>
      <c r="FBD61" s="161"/>
      <c r="FBE61" s="161"/>
      <c r="FBF61" s="161"/>
      <c r="FBG61" s="161"/>
      <c r="FBH61" s="161"/>
      <c r="FBI61" s="161"/>
      <c r="FBJ61" s="161"/>
      <c r="FBK61" s="161"/>
      <c r="FBL61" s="161"/>
      <c r="FBM61" s="161"/>
      <c r="FBN61" s="161"/>
      <c r="FBO61" s="161"/>
      <c r="FBP61" s="161"/>
      <c r="FBQ61" s="161"/>
      <c r="FBR61" s="161"/>
      <c r="FBS61" s="161"/>
      <c r="FBT61" s="161"/>
      <c r="FBU61" s="161"/>
      <c r="FBV61" s="161"/>
      <c r="FBW61" s="161"/>
      <c r="FBX61" s="161"/>
      <c r="FBY61" s="161"/>
      <c r="FBZ61" s="161"/>
      <c r="FCA61" s="161"/>
      <c r="FCB61" s="161"/>
      <c r="FCC61" s="161"/>
      <c r="FCD61" s="161"/>
      <c r="FCE61" s="161"/>
      <c r="FCF61" s="161"/>
      <c r="FCG61" s="161"/>
      <c r="FCH61" s="161"/>
      <c r="FCI61" s="161"/>
      <c r="FCJ61" s="161"/>
      <c r="FCK61" s="161"/>
      <c r="FCL61" s="161"/>
      <c r="FCM61" s="161"/>
      <c r="FCN61" s="161"/>
      <c r="FCO61" s="161"/>
      <c r="FCP61" s="161"/>
      <c r="FCQ61" s="161"/>
      <c r="FCR61" s="161"/>
      <c r="FCS61" s="161"/>
      <c r="FCT61" s="161"/>
      <c r="FCU61" s="161"/>
      <c r="FCV61" s="161"/>
      <c r="FCW61" s="161"/>
      <c r="FCX61" s="161"/>
      <c r="FCY61" s="161"/>
      <c r="FCZ61" s="161"/>
      <c r="FDA61" s="161"/>
      <c r="FDB61" s="161"/>
      <c r="FDC61" s="161"/>
      <c r="FDD61" s="161"/>
      <c r="FDE61" s="161"/>
      <c r="FDF61" s="161"/>
      <c r="FDG61" s="161"/>
      <c r="FDH61" s="161"/>
      <c r="FDI61" s="161"/>
      <c r="FDJ61" s="161"/>
      <c r="FDK61" s="161"/>
      <c r="FDL61" s="161"/>
      <c r="FDM61" s="161"/>
      <c r="FDN61" s="161"/>
      <c r="FDO61" s="161"/>
      <c r="FDP61" s="161"/>
      <c r="FDQ61" s="161"/>
      <c r="FDR61" s="161"/>
      <c r="FDS61" s="161"/>
      <c r="FDT61" s="161"/>
      <c r="FDU61" s="161"/>
      <c r="FDV61" s="161"/>
      <c r="FDW61" s="161"/>
      <c r="FDX61" s="161"/>
      <c r="FDY61" s="161"/>
      <c r="FDZ61" s="161"/>
      <c r="FEA61" s="161"/>
      <c r="FEB61" s="161"/>
      <c r="FEC61" s="161"/>
      <c r="FED61" s="161"/>
      <c r="FEE61" s="161"/>
      <c r="FEF61" s="161"/>
      <c r="FEG61" s="161"/>
      <c r="FEH61" s="161"/>
      <c r="FEI61" s="161"/>
      <c r="FEJ61" s="161"/>
      <c r="FEK61" s="161"/>
      <c r="FEL61" s="161"/>
      <c r="FEM61" s="161"/>
      <c r="FEN61" s="161"/>
      <c r="FEO61" s="161"/>
      <c r="FEP61" s="161"/>
      <c r="FEQ61" s="161"/>
      <c r="FER61" s="161"/>
      <c r="FES61" s="161"/>
      <c r="FET61" s="161"/>
      <c r="FEU61" s="161"/>
      <c r="FEV61" s="161"/>
      <c r="FEW61" s="161"/>
      <c r="FEX61" s="161"/>
      <c r="FEY61" s="161"/>
      <c r="FEZ61" s="161"/>
      <c r="FFA61" s="161"/>
      <c r="FFB61" s="161"/>
      <c r="FFC61" s="161"/>
      <c r="FFD61" s="161"/>
      <c r="FFE61" s="161"/>
      <c r="FFF61" s="161"/>
      <c r="FFG61" s="161"/>
      <c r="FFH61" s="161"/>
      <c r="FFI61" s="161"/>
      <c r="FFJ61" s="161"/>
      <c r="FFK61" s="161"/>
      <c r="FFL61" s="161"/>
      <c r="FFM61" s="161"/>
      <c r="FFN61" s="161"/>
      <c r="FFO61" s="161"/>
      <c r="FFP61" s="161"/>
      <c r="FFQ61" s="161"/>
      <c r="FFR61" s="161"/>
      <c r="FFS61" s="161"/>
      <c r="FFT61" s="161"/>
      <c r="FFU61" s="161"/>
      <c r="FFV61" s="161"/>
      <c r="FFW61" s="161"/>
      <c r="FFX61" s="161"/>
      <c r="FFY61" s="161"/>
      <c r="FFZ61" s="161"/>
      <c r="FGA61" s="161"/>
      <c r="FGB61" s="161"/>
      <c r="FGC61" s="161"/>
      <c r="FGD61" s="161"/>
      <c r="FGE61" s="161"/>
      <c r="FGF61" s="161"/>
      <c r="FGG61" s="161"/>
      <c r="FGH61" s="161"/>
      <c r="FGI61" s="161"/>
      <c r="FGJ61" s="161"/>
      <c r="FGK61" s="161"/>
      <c r="FGL61" s="161"/>
      <c r="FGM61" s="161"/>
      <c r="FGN61" s="161"/>
      <c r="FGO61" s="161"/>
      <c r="FGP61" s="161"/>
      <c r="FGQ61" s="161"/>
      <c r="FGR61" s="161"/>
      <c r="FGS61" s="161"/>
      <c r="FGT61" s="161"/>
      <c r="FGU61" s="161"/>
      <c r="FGV61" s="161"/>
      <c r="FGW61" s="161"/>
      <c r="FGX61" s="161"/>
      <c r="FGY61" s="161"/>
      <c r="FGZ61" s="161"/>
      <c r="FHA61" s="161"/>
      <c r="FHB61" s="161"/>
      <c r="FHC61" s="161"/>
      <c r="FHD61" s="161"/>
      <c r="FHE61" s="161"/>
      <c r="FHF61" s="161"/>
      <c r="FHG61" s="161"/>
      <c r="FHH61" s="161"/>
      <c r="FHI61" s="161"/>
      <c r="FHJ61" s="161"/>
      <c r="FHK61" s="161"/>
      <c r="FHL61" s="161"/>
      <c r="FHM61" s="161"/>
      <c r="FHN61" s="161"/>
      <c r="FHO61" s="161"/>
      <c r="FHP61" s="161"/>
      <c r="FHQ61" s="161"/>
      <c r="FHR61" s="161"/>
      <c r="FHS61" s="161"/>
      <c r="FHT61" s="161"/>
      <c r="FHU61" s="161"/>
      <c r="FHV61" s="161"/>
      <c r="FHW61" s="161"/>
      <c r="FHX61" s="161"/>
      <c r="FHY61" s="161"/>
      <c r="FHZ61" s="161"/>
      <c r="FIA61" s="161"/>
      <c r="FIB61" s="161"/>
      <c r="FIC61" s="161"/>
      <c r="FID61" s="161"/>
      <c r="FIE61" s="161"/>
      <c r="FIF61" s="161"/>
      <c r="FIG61" s="161"/>
      <c r="FIH61" s="161"/>
      <c r="FII61" s="161"/>
      <c r="FIJ61" s="161"/>
      <c r="FIK61" s="161"/>
      <c r="FIL61" s="161"/>
      <c r="FIM61" s="161"/>
      <c r="FIN61" s="161"/>
      <c r="FIO61" s="161"/>
      <c r="FIP61" s="161"/>
      <c r="FIQ61" s="161"/>
      <c r="FIR61" s="161"/>
      <c r="FIS61" s="161"/>
      <c r="FIT61" s="161"/>
      <c r="FIU61" s="161"/>
      <c r="FIV61" s="161"/>
      <c r="FIW61" s="161"/>
      <c r="FIX61" s="161"/>
      <c r="FIY61" s="161"/>
      <c r="FIZ61" s="161"/>
      <c r="FJA61" s="161"/>
      <c r="FJB61" s="161"/>
      <c r="FJC61" s="161"/>
      <c r="FJD61" s="161"/>
      <c r="FJE61" s="161"/>
      <c r="FJF61" s="161"/>
      <c r="FJG61" s="161"/>
      <c r="FJH61" s="161"/>
      <c r="FJI61" s="161"/>
      <c r="FJJ61" s="161"/>
      <c r="FJK61" s="161"/>
      <c r="FJL61" s="161"/>
      <c r="FJM61" s="161"/>
      <c r="FJN61" s="161"/>
      <c r="FJO61" s="161"/>
      <c r="FJP61" s="161"/>
      <c r="FJQ61" s="161"/>
      <c r="FJR61" s="161"/>
      <c r="FJS61" s="161"/>
      <c r="FJT61" s="161"/>
      <c r="FJU61" s="161"/>
      <c r="FJV61" s="161"/>
      <c r="FJW61" s="161"/>
      <c r="FJX61" s="161"/>
      <c r="FJY61" s="161"/>
      <c r="FJZ61" s="161"/>
      <c r="FKA61" s="161"/>
      <c r="FKB61" s="161"/>
      <c r="FKC61" s="161"/>
      <c r="FKD61" s="161"/>
      <c r="FKE61" s="161"/>
      <c r="FKF61" s="161"/>
      <c r="FKG61" s="161"/>
      <c r="FKH61" s="161"/>
      <c r="FKI61" s="161"/>
      <c r="FKJ61" s="161"/>
      <c r="FKK61" s="161"/>
      <c r="FKL61" s="161"/>
      <c r="FKM61" s="161"/>
      <c r="FKN61" s="161"/>
      <c r="FKO61" s="161"/>
      <c r="FKP61" s="161"/>
      <c r="FKQ61" s="161"/>
      <c r="FKR61" s="161"/>
      <c r="FKS61" s="161"/>
      <c r="FKT61" s="161"/>
      <c r="FKU61" s="161"/>
      <c r="FKV61" s="161"/>
      <c r="FKW61" s="161"/>
      <c r="FKX61" s="161"/>
      <c r="FKY61" s="161"/>
      <c r="FKZ61" s="161"/>
      <c r="FLA61" s="161"/>
      <c r="FLB61" s="161"/>
      <c r="FLC61" s="161"/>
      <c r="FLD61" s="161"/>
      <c r="FLE61" s="161"/>
      <c r="FLF61" s="161"/>
      <c r="FLG61" s="161"/>
      <c r="FLH61" s="161"/>
      <c r="FLI61" s="161"/>
      <c r="FLJ61" s="161"/>
      <c r="FLK61" s="161"/>
      <c r="FLL61" s="161"/>
      <c r="FLM61" s="161"/>
      <c r="FLN61" s="161"/>
      <c r="FLO61" s="161"/>
      <c r="FLP61" s="161"/>
      <c r="FLQ61" s="161"/>
      <c r="FLR61" s="161"/>
      <c r="FLS61" s="161"/>
      <c r="FLT61" s="161"/>
      <c r="FLU61" s="161"/>
      <c r="FLV61" s="161"/>
      <c r="FLW61" s="161"/>
      <c r="FLX61" s="161"/>
      <c r="FLY61" s="161"/>
      <c r="FLZ61" s="161"/>
      <c r="FMA61" s="161"/>
      <c r="FMB61" s="161"/>
      <c r="FMC61" s="161"/>
      <c r="FMD61" s="161"/>
      <c r="FME61" s="161"/>
      <c r="FMF61" s="161"/>
      <c r="FMG61" s="161"/>
      <c r="FMH61" s="161"/>
      <c r="FMI61" s="161"/>
      <c r="FMJ61" s="161"/>
      <c r="FMK61" s="161"/>
      <c r="FML61" s="161"/>
      <c r="FMM61" s="161"/>
      <c r="FMN61" s="161"/>
      <c r="FMO61" s="161"/>
      <c r="FMP61" s="161"/>
      <c r="FMQ61" s="161"/>
      <c r="FMR61" s="161"/>
      <c r="FMS61" s="161"/>
      <c r="FMT61" s="161"/>
      <c r="FMU61" s="161"/>
      <c r="FMV61" s="161"/>
      <c r="FMW61" s="161"/>
      <c r="FMX61" s="161"/>
      <c r="FMY61" s="161"/>
      <c r="FMZ61" s="161"/>
      <c r="FNA61" s="161"/>
      <c r="FNB61" s="161"/>
      <c r="FNC61" s="161"/>
      <c r="FND61" s="161"/>
      <c r="FNE61" s="161"/>
      <c r="FNF61" s="161"/>
      <c r="FNG61" s="161"/>
      <c r="FNH61" s="161"/>
      <c r="FNI61" s="161"/>
      <c r="FNJ61" s="161"/>
      <c r="FNK61" s="161"/>
      <c r="FNL61" s="161"/>
      <c r="FNM61" s="161"/>
      <c r="FNN61" s="161"/>
      <c r="FNO61" s="161"/>
      <c r="FNP61" s="161"/>
      <c r="FNQ61" s="161"/>
      <c r="FNR61" s="161"/>
      <c r="FNS61" s="161"/>
      <c r="FNT61" s="161"/>
      <c r="FNU61" s="161"/>
      <c r="FNV61" s="161"/>
      <c r="FNW61" s="161"/>
      <c r="FNX61" s="161"/>
      <c r="FNY61" s="161"/>
      <c r="FNZ61" s="161"/>
      <c r="FOA61" s="161"/>
      <c r="FOB61" s="161"/>
      <c r="FOC61" s="161"/>
      <c r="FOD61" s="161"/>
      <c r="FOE61" s="161"/>
      <c r="FOF61" s="161"/>
      <c r="FOG61" s="161"/>
      <c r="FOH61" s="161"/>
      <c r="FOI61" s="161"/>
      <c r="FOJ61" s="161"/>
      <c r="FOK61" s="161"/>
      <c r="FOL61" s="161"/>
      <c r="FOM61" s="161"/>
      <c r="FON61" s="161"/>
      <c r="FOO61" s="161"/>
      <c r="FOP61" s="161"/>
      <c r="FOQ61" s="161"/>
      <c r="FOR61" s="161"/>
      <c r="FOS61" s="161"/>
      <c r="FOT61" s="161"/>
      <c r="FOU61" s="161"/>
      <c r="FOV61" s="161"/>
      <c r="FOW61" s="161"/>
      <c r="FOX61" s="161"/>
      <c r="FOY61" s="161"/>
      <c r="FOZ61" s="161"/>
      <c r="FPA61" s="161"/>
      <c r="FPB61" s="161"/>
      <c r="FPC61" s="161"/>
      <c r="FPD61" s="161"/>
      <c r="FPE61" s="161"/>
      <c r="FPF61" s="161"/>
      <c r="FPG61" s="161"/>
      <c r="FPH61" s="161"/>
      <c r="FPI61" s="161"/>
      <c r="FPJ61" s="161"/>
      <c r="FPK61" s="161"/>
      <c r="FPL61" s="161"/>
      <c r="FPM61" s="161"/>
      <c r="FPN61" s="161"/>
      <c r="FPO61" s="161"/>
      <c r="FPP61" s="161"/>
      <c r="FPQ61" s="161"/>
      <c r="FPR61" s="161"/>
      <c r="FPS61" s="161"/>
      <c r="FPT61" s="161"/>
      <c r="FPU61" s="161"/>
      <c r="FPV61" s="161"/>
      <c r="FPW61" s="161"/>
      <c r="FPX61" s="161"/>
      <c r="FPY61" s="161"/>
      <c r="FPZ61" s="161"/>
      <c r="FQA61" s="161"/>
      <c r="FQB61" s="161"/>
      <c r="FQC61" s="161"/>
      <c r="FQD61" s="161"/>
      <c r="FQE61" s="161"/>
      <c r="FQF61" s="161"/>
      <c r="FQG61" s="161"/>
      <c r="FQH61" s="161"/>
      <c r="FQI61" s="161"/>
      <c r="FQJ61" s="161"/>
      <c r="FQK61" s="161"/>
      <c r="FQL61" s="161"/>
      <c r="FQM61" s="161"/>
      <c r="FQN61" s="161"/>
      <c r="FQO61" s="161"/>
      <c r="FQP61" s="161"/>
      <c r="FQQ61" s="161"/>
      <c r="FQR61" s="161"/>
      <c r="FQS61" s="161"/>
      <c r="FQT61" s="161"/>
      <c r="FQU61" s="161"/>
      <c r="FQV61" s="161"/>
      <c r="FQW61" s="161"/>
      <c r="FQX61" s="161"/>
      <c r="FQY61" s="161"/>
      <c r="FQZ61" s="161"/>
      <c r="FRA61" s="161"/>
      <c r="FRB61" s="161"/>
      <c r="FRC61" s="161"/>
      <c r="FRD61" s="161"/>
      <c r="FRE61" s="161"/>
      <c r="FRF61" s="161"/>
      <c r="FRG61" s="161"/>
      <c r="FRH61" s="161"/>
      <c r="FRI61" s="161"/>
      <c r="FRJ61" s="161"/>
      <c r="FRK61" s="161"/>
      <c r="FRL61" s="161"/>
      <c r="FRM61" s="161"/>
      <c r="FRN61" s="161"/>
      <c r="FRO61" s="161"/>
      <c r="FRP61" s="161"/>
      <c r="FRQ61" s="161"/>
      <c r="FRR61" s="161"/>
      <c r="FRS61" s="161"/>
      <c r="FRT61" s="161"/>
      <c r="FRU61" s="161"/>
      <c r="FRV61" s="161"/>
      <c r="FRW61" s="161"/>
      <c r="FRX61" s="161"/>
      <c r="FRY61" s="161"/>
      <c r="FRZ61" s="161"/>
      <c r="FSA61" s="161"/>
      <c r="FSB61" s="161"/>
      <c r="FSC61" s="161"/>
      <c r="FSD61" s="161"/>
      <c r="FSE61" s="161"/>
      <c r="FSF61" s="161"/>
      <c r="FSG61" s="161"/>
      <c r="FSH61" s="161"/>
      <c r="FSI61" s="161"/>
      <c r="FSJ61" s="161"/>
      <c r="FSK61" s="161"/>
      <c r="FSL61" s="161"/>
      <c r="FSM61" s="161"/>
      <c r="FSN61" s="161"/>
      <c r="FSO61" s="161"/>
      <c r="FSP61" s="161"/>
      <c r="FSQ61" s="161"/>
      <c r="FSR61" s="161"/>
      <c r="FSS61" s="161"/>
      <c r="FST61" s="161"/>
      <c r="FSU61" s="161"/>
      <c r="FSV61" s="161"/>
      <c r="FSW61" s="161"/>
      <c r="FSX61" s="161"/>
      <c r="FSY61" s="161"/>
      <c r="FSZ61" s="161"/>
      <c r="FTA61" s="161"/>
      <c r="FTB61" s="161"/>
      <c r="FTC61" s="161"/>
      <c r="FTD61" s="161"/>
      <c r="FTE61" s="161"/>
      <c r="FTF61" s="161"/>
      <c r="FTG61" s="161"/>
      <c r="FTH61" s="161"/>
      <c r="FTI61" s="161"/>
      <c r="FTJ61" s="161"/>
      <c r="FTK61" s="161"/>
      <c r="FTL61" s="161"/>
      <c r="FTM61" s="161"/>
      <c r="FTN61" s="161"/>
      <c r="FTO61" s="161"/>
      <c r="FTP61" s="161"/>
      <c r="FTQ61" s="161"/>
      <c r="FTR61" s="161"/>
      <c r="FTS61" s="161"/>
      <c r="FTT61" s="161"/>
      <c r="FTU61" s="161"/>
      <c r="FTV61" s="161"/>
      <c r="FTW61" s="161"/>
      <c r="FTX61" s="161"/>
      <c r="FTY61" s="161"/>
      <c r="FTZ61" s="161"/>
      <c r="FUA61" s="161"/>
      <c r="FUB61" s="161"/>
      <c r="FUC61" s="161"/>
      <c r="FUD61" s="161"/>
      <c r="FUE61" s="161"/>
      <c r="FUF61" s="161"/>
      <c r="FUG61" s="161"/>
      <c r="FUH61" s="161"/>
      <c r="FUI61" s="161"/>
      <c r="FUJ61" s="161"/>
      <c r="FUK61" s="161"/>
      <c r="FUL61" s="161"/>
      <c r="FUM61" s="161"/>
      <c r="FUN61" s="161"/>
      <c r="FUO61" s="161"/>
      <c r="FUP61" s="161"/>
      <c r="FUQ61" s="161"/>
      <c r="FUR61" s="161"/>
      <c r="FUS61" s="161"/>
      <c r="FUT61" s="161"/>
      <c r="FUU61" s="161"/>
      <c r="FUV61" s="161"/>
      <c r="FUW61" s="161"/>
      <c r="FUX61" s="161"/>
      <c r="FUY61" s="161"/>
      <c r="FUZ61" s="161"/>
      <c r="FVA61" s="161"/>
      <c r="FVB61" s="161"/>
      <c r="FVC61" s="161"/>
      <c r="FVD61" s="161"/>
      <c r="FVE61" s="161"/>
      <c r="FVF61" s="161"/>
      <c r="FVG61" s="161"/>
      <c r="FVH61" s="161"/>
      <c r="FVI61" s="161"/>
      <c r="FVJ61" s="161"/>
      <c r="FVK61" s="161"/>
      <c r="FVL61" s="161"/>
      <c r="FVM61" s="161"/>
      <c r="FVN61" s="161"/>
      <c r="FVO61" s="161"/>
      <c r="FVP61" s="161"/>
      <c r="FVQ61" s="161"/>
      <c r="FVR61" s="161"/>
      <c r="FVS61" s="161"/>
      <c r="FVT61" s="161"/>
      <c r="FVU61" s="161"/>
      <c r="FVV61" s="161"/>
      <c r="FVW61" s="161"/>
      <c r="FVX61" s="161"/>
      <c r="FVY61" s="161"/>
      <c r="FVZ61" s="161"/>
      <c r="FWA61" s="161"/>
      <c r="FWB61" s="161"/>
      <c r="FWC61" s="161"/>
      <c r="FWD61" s="161"/>
      <c r="FWE61" s="161"/>
      <c r="FWF61" s="161"/>
      <c r="FWG61" s="161"/>
      <c r="FWH61" s="161"/>
      <c r="FWI61" s="161"/>
      <c r="FWJ61" s="161"/>
      <c r="FWK61" s="161"/>
      <c r="FWL61" s="161"/>
      <c r="FWM61" s="161"/>
      <c r="FWN61" s="161"/>
      <c r="FWO61" s="161"/>
      <c r="FWP61" s="161"/>
      <c r="FWQ61" s="161"/>
      <c r="FWR61" s="161"/>
      <c r="FWS61" s="161"/>
      <c r="FWT61" s="161"/>
      <c r="FWU61" s="161"/>
      <c r="FWV61" s="161"/>
      <c r="FWW61" s="161"/>
      <c r="FWX61" s="161"/>
      <c r="FWY61" s="161"/>
      <c r="FWZ61" s="161"/>
      <c r="FXA61" s="161"/>
      <c r="FXB61" s="161"/>
      <c r="FXC61" s="161"/>
      <c r="FXD61" s="161"/>
      <c r="FXE61" s="161"/>
      <c r="FXF61" s="161"/>
      <c r="FXG61" s="161"/>
      <c r="FXH61" s="161"/>
      <c r="FXI61" s="161"/>
      <c r="FXJ61" s="161"/>
      <c r="FXK61" s="161"/>
      <c r="FXL61" s="161"/>
      <c r="FXM61" s="161"/>
      <c r="FXN61" s="161"/>
      <c r="FXO61" s="161"/>
      <c r="FXP61" s="161"/>
      <c r="FXQ61" s="161"/>
      <c r="FXR61" s="161"/>
      <c r="FXS61" s="161"/>
      <c r="FXT61" s="161"/>
      <c r="FXU61" s="161"/>
      <c r="FXV61" s="161"/>
      <c r="FXW61" s="161"/>
      <c r="FXX61" s="161"/>
      <c r="FXY61" s="161"/>
      <c r="FXZ61" s="161"/>
      <c r="FYA61" s="161"/>
      <c r="FYB61" s="161"/>
      <c r="FYC61" s="161"/>
      <c r="FYD61" s="161"/>
      <c r="FYE61" s="161"/>
      <c r="FYF61" s="161"/>
      <c r="FYG61" s="161"/>
      <c r="FYH61" s="161"/>
      <c r="FYI61" s="161"/>
      <c r="FYJ61" s="161"/>
      <c r="FYK61" s="161"/>
      <c r="FYL61" s="161"/>
      <c r="FYM61" s="161"/>
      <c r="FYN61" s="161"/>
      <c r="FYO61" s="161"/>
      <c r="FYP61" s="161"/>
      <c r="FYQ61" s="161"/>
      <c r="FYR61" s="161"/>
      <c r="FYS61" s="161"/>
      <c r="FYT61" s="161"/>
      <c r="FYU61" s="161"/>
      <c r="FYV61" s="161"/>
      <c r="FYW61" s="161"/>
      <c r="FYX61" s="161"/>
      <c r="FYY61" s="161"/>
      <c r="FYZ61" s="161"/>
      <c r="FZA61" s="161"/>
      <c r="FZB61" s="161"/>
      <c r="FZC61" s="161"/>
      <c r="FZD61" s="161"/>
      <c r="FZE61" s="161"/>
      <c r="FZF61" s="161"/>
      <c r="FZG61" s="161"/>
      <c r="FZH61" s="161"/>
      <c r="FZI61" s="161"/>
      <c r="FZJ61" s="161"/>
      <c r="FZK61" s="161"/>
      <c r="FZL61" s="161"/>
      <c r="FZM61" s="161"/>
      <c r="FZN61" s="161"/>
      <c r="FZO61" s="161"/>
      <c r="FZP61" s="161"/>
      <c r="FZQ61" s="161"/>
      <c r="FZR61" s="161"/>
      <c r="FZS61" s="161"/>
      <c r="FZT61" s="161"/>
      <c r="FZU61" s="161"/>
      <c r="FZV61" s="161"/>
      <c r="FZW61" s="161"/>
      <c r="FZX61" s="161"/>
      <c r="FZY61" s="161"/>
      <c r="FZZ61" s="161"/>
      <c r="GAA61" s="161"/>
      <c r="GAB61" s="161"/>
      <c r="GAC61" s="161"/>
      <c r="GAD61" s="161"/>
      <c r="GAE61" s="161"/>
      <c r="GAF61" s="161"/>
      <c r="GAG61" s="161"/>
      <c r="GAH61" s="161"/>
      <c r="GAI61" s="161"/>
      <c r="GAJ61" s="161"/>
      <c r="GAK61" s="161"/>
      <c r="GAL61" s="161"/>
      <c r="GAM61" s="161"/>
      <c r="GAN61" s="161"/>
      <c r="GAO61" s="161"/>
      <c r="GAP61" s="161"/>
      <c r="GAQ61" s="161"/>
      <c r="GAR61" s="161"/>
      <c r="GAS61" s="161"/>
      <c r="GAT61" s="161"/>
      <c r="GAU61" s="161"/>
      <c r="GAV61" s="161"/>
      <c r="GAW61" s="161"/>
      <c r="GAX61" s="161"/>
      <c r="GAY61" s="161"/>
      <c r="GAZ61" s="161"/>
      <c r="GBA61" s="161"/>
      <c r="GBB61" s="161"/>
      <c r="GBC61" s="161"/>
      <c r="GBD61" s="161"/>
      <c r="GBE61" s="161"/>
      <c r="GBF61" s="161"/>
      <c r="GBG61" s="161"/>
      <c r="GBH61" s="161"/>
      <c r="GBI61" s="161"/>
      <c r="GBJ61" s="161"/>
      <c r="GBK61" s="161"/>
      <c r="GBL61" s="161"/>
      <c r="GBM61" s="161"/>
      <c r="GBN61" s="161"/>
      <c r="GBO61" s="161"/>
      <c r="GBP61" s="161"/>
      <c r="GBQ61" s="161"/>
      <c r="GBR61" s="161"/>
      <c r="GBS61" s="161"/>
      <c r="GBT61" s="161"/>
      <c r="GBU61" s="161"/>
      <c r="GBV61" s="161"/>
      <c r="GBW61" s="161"/>
      <c r="GBX61" s="161"/>
      <c r="GBY61" s="161"/>
      <c r="GBZ61" s="161"/>
      <c r="GCA61" s="161"/>
      <c r="GCB61" s="161"/>
      <c r="GCC61" s="161"/>
      <c r="GCD61" s="161"/>
      <c r="GCE61" s="161"/>
      <c r="GCF61" s="161"/>
      <c r="GCG61" s="161"/>
      <c r="GCH61" s="161"/>
      <c r="GCI61" s="161"/>
      <c r="GCJ61" s="161"/>
      <c r="GCK61" s="161"/>
      <c r="GCL61" s="161"/>
      <c r="GCM61" s="161"/>
      <c r="GCN61" s="161"/>
      <c r="GCO61" s="161"/>
      <c r="GCP61" s="161"/>
      <c r="GCQ61" s="161"/>
      <c r="GCR61" s="161"/>
      <c r="GCS61" s="161"/>
      <c r="GCT61" s="161"/>
      <c r="GCU61" s="161"/>
      <c r="GCV61" s="161"/>
      <c r="GCW61" s="161"/>
      <c r="GCX61" s="161"/>
      <c r="GCY61" s="161"/>
      <c r="GCZ61" s="161"/>
      <c r="GDA61" s="161"/>
      <c r="GDB61" s="161"/>
      <c r="GDC61" s="161"/>
      <c r="GDD61" s="161"/>
      <c r="GDE61" s="161"/>
      <c r="GDF61" s="161"/>
      <c r="GDG61" s="161"/>
      <c r="GDH61" s="161"/>
      <c r="GDI61" s="161"/>
      <c r="GDJ61" s="161"/>
      <c r="GDK61" s="161"/>
      <c r="GDL61" s="161"/>
      <c r="GDM61" s="161"/>
      <c r="GDN61" s="161"/>
      <c r="GDO61" s="161"/>
      <c r="GDP61" s="161"/>
      <c r="GDQ61" s="161"/>
      <c r="GDR61" s="161"/>
      <c r="GDS61" s="161"/>
      <c r="GDT61" s="161"/>
      <c r="GDU61" s="161"/>
      <c r="GDV61" s="161"/>
      <c r="GDW61" s="161"/>
      <c r="GDX61" s="161"/>
      <c r="GDY61" s="161"/>
      <c r="GDZ61" s="161"/>
      <c r="GEA61" s="161"/>
      <c r="GEB61" s="161"/>
      <c r="GEC61" s="161"/>
      <c r="GED61" s="161"/>
      <c r="GEE61" s="161"/>
      <c r="GEF61" s="161"/>
      <c r="GEG61" s="161"/>
      <c r="GEH61" s="161"/>
      <c r="GEI61" s="161"/>
      <c r="GEJ61" s="161"/>
      <c r="GEK61" s="161"/>
      <c r="GEL61" s="161"/>
      <c r="GEM61" s="161"/>
      <c r="GEN61" s="161"/>
      <c r="GEO61" s="161"/>
      <c r="GEP61" s="161"/>
      <c r="GEQ61" s="161"/>
      <c r="GER61" s="161"/>
      <c r="GES61" s="161"/>
      <c r="GET61" s="161"/>
      <c r="GEU61" s="161"/>
      <c r="GEV61" s="161"/>
      <c r="GEW61" s="161"/>
      <c r="GEX61" s="161"/>
      <c r="GEY61" s="161"/>
      <c r="GEZ61" s="161"/>
      <c r="GFA61" s="161"/>
      <c r="GFB61" s="161"/>
      <c r="GFC61" s="161"/>
      <c r="GFD61" s="161"/>
      <c r="GFE61" s="161"/>
      <c r="GFF61" s="161"/>
      <c r="GFG61" s="161"/>
      <c r="GFH61" s="161"/>
      <c r="GFI61" s="161"/>
      <c r="GFJ61" s="161"/>
      <c r="GFK61" s="161"/>
      <c r="GFL61" s="161"/>
      <c r="GFM61" s="161"/>
      <c r="GFN61" s="161"/>
      <c r="GFO61" s="161"/>
      <c r="GFP61" s="161"/>
      <c r="GFQ61" s="161"/>
      <c r="GFR61" s="161"/>
      <c r="GFS61" s="161"/>
      <c r="GFT61" s="161"/>
      <c r="GFU61" s="161"/>
      <c r="GFV61" s="161"/>
      <c r="GFW61" s="161"/>
      <c r="GFX61" s="161"/>
      <c r="GFY61" s="161"/>
      <c r="GFZ61" s="161"/>
      <c r="GGA61" s="161"/>
      <c r="GGB61" s="161"/>
      <c r="GGC61" s="161"/>
      <c r="GGD61" s="161"/>
      <c r="GGE61" s="161"/>
      <c r="GGF61" s="161"/>
      <c r="GGG61" s="161"/>
      <c r="GGH61" s="161"/>
      <c r="GGI61" s="161"/>
      <c r="GGJ61" s="161"/>
      <c r="GGK61" s="161"/>
      <c r="GGL61" s="161"/>
      <c r="GGM61" s="161"/>
      <c r="GGN61" s="161"/>
      <c r="GGO61" s="161"/>
      <c r="GGP61" s="161"/>
      <c r="GGQ61" s="161"/>
      <c r="GGR61" s="161"/>
      <c r="GGS61" s="161"/>
      <c r="GGT61" s="161"/>
      <c r="GGU61" s="161"/>
      <c r="GGV61" s="161"/>
      <c r="GGW61" s="161"/>
      <c r="GGX61" s="161"/>
      <c r="GGY61" s="161"/>
      <c r="GGZ61" s="161"/>
      <c r="GHA61" s="161"/>
      <c r="GHB61" s="161"/>
      <c r="GHC61" s="161"/>
      <c r="GHD61" s="161"/>
      <c r="GHE61" s="161"/>
      <c r="GHF61" s="161"/>
      <c r="GHG61" s="161"/>
      <c r="GHH61" s="161"/>
      <c r="GHI61" s="161"/>
      <c r="GHJ61" s="161"/>
      <c r="GHK61" s="161"/>
      <c r="GHL61" s="161"/>
      <c r="GHM61" s="161"/>
      <c r="GHN61" s="161"/>
      <c r="GHO61" s="161"/>
      <c r="GHP61" s="161"/>
      <c r="GHQ61" s="161"/>
      <c r="GHR61" s="161"/>
      <c r="GHS61" s="161"/>
      <c r="GHT61" s="161"/>
      <c r="GHU61" s="161"/>
      <c r="GHV61" s="161"/>
      <c r="GHW61" s="161"/>
      <c r="GHX61" s="161"/>
      <c r="GHY61" s="161"/>
      <c r="GHZ61" s="161"/>
      <c r="GIA61" s="161"/>
      <c r="GIB61" s="161"/>
      <c r="GIC61" s="161"/>
      <c r="GID61" s="161"/>
      <c r="GIE61" s="161"/>
      <c r="GIF61" s="161"/>
      <c r="GIG61" s="161"/>
      <c r="GIH61" s="161"/>
      <c r="GII61" s="161"/>
      <c r="GIJ61" s="161"/>
      <c r="GIK61" s="161"/>
      <c r="GIL61" s="161"/>
      <c r="GIM61" s="161"/>
      <c r="GIN61" s="161"/>
      <c r="GIO61" s="161"/>
      <c r="GIP61" s="161"/>
      <c r="GIQ61" s="161"/>
      <c r="GIR61" s="161"/>
      <c r="GIS61" s="161"/>
      <c r="GIT61" s="161"/>
      <c r="GIU61" s="161"/>
      <c r="GIV61" s="161"/>
      <c r="GIW61" s="161"/>
      <c r="GIX61" s="161"/>
      <c r="GIY61" s="161"/>
      <c r="GIZ61" s="161"/>
      <c r="GJA61" s="161"/>
      <c r="GJB61" s="161"/>
      <c r="GJC61" s="161"/>
      <c r="GJD61" s="161"/>
      <c r="GJE61" s="161"/>
      <c r="GJF61" s="161"/>
      <c r="GJG61" s="161"/>
      <c r="GJH61" s="161"/>
      <c r="GJI61" s="161"/>
      <c r="GJJ61" s="161"/>
      <c r="GJK61" s="161"/>
      <c r="GJL61" s="161"/>
      <c r="GJM61" s="161"/>
      <c r="GJN61" s="161"/>
      <c r="GJO61" s="161"/>
      <c r="GJP61" s="161"/>
      <c r="GJQ61" s="161"/>
      <c r="GJR61" s="161"/>
      <c r="GJS61" s="161"/>
      <c r="GJT61" s="161"/>
      <c r="GJU61" s="161"/>
      <c r="GJV61" s="161"/>
      <c r="GJW61" s="161"/>
      <c r="GJX61" s="161"/>
      <c r="GJY61" s="161"/>
      <c r="GJZ61" s="161"/>
      <c r="GKA61" s="161"/>
      <c r="GKB61" s="161"/>
      <c r="GKC61" s="161"/>
      <c r="GKD61" s="161"/>
      <c r="GKE61" s="161"/>
      <c r="GKF61" s="161"/>
      <c r="GKG61" s="161"/>
      <c r="GKH61" s="161"/>
      <c r="GKI61" s="161"/>
      <c r="GKJ61" s="161"/>
      <c r="GKK61" s="161"/>
      <c r="GKL61" s="161"/>
      <c r="GKM61" s="161"/>
      <c r="GKN61" s="161"/>
      <c r="GKO61" s="161"/>
      <c r="GKP61" s="161"/>
      <c r="GKQ61" s="161"/>
      <c r="GKR61" s="161"/>
      <c r="GKS61" s="161"/>
      <c r="GKT61" s="161"/>
      <c r="GKU61" s="161"/>
      <c r="GKV61" s="161"/>
      <c r="GKW61" s="161"/>
      <c r="GKX61" s="161"/>
      <c r="GKY61" s="161"/>
      <c r="GKZ61" s="161"/>
      <c r="GLA61" s="161"/>
      <c r="GLB61" s="161"/>
      <c r="GLC61" s="161"/>
      <c r="GLD61" s="161"/>
      <c r="GLE61" s="161"/>
      <c r="GLF61" s="161"/>
      <c r="GLG61" s="161"/>
      <c r="GLH61" s="161"/>
      <c r="GLI61" s="161"/>
      <c r="GLJ61" s="161"/>
      <c r="GLK61" s="161"/>
      <c r="GLL61" s="161"/>
      <c r="GLM61" s="161"/>
      <c r="GLN61" s="161"/>
      <c r="GLO61" s="161"/>
      <c r="GLP61" s="161"/>
      <c r="GLQ61" s="161"/>
      <c r="GLR61" s="161"/>
      <c r="GLS61" s="161"/>
      <c r="GLT61" s="161"/>
      <c r="GLU61" s="161"/>
      <c r="GLV61" s="161"/>
      <c r="GLW61" s="161"/>
      <c r="GLX61" s="161"/>
      <c r="GLY61" s="161"/>
      <c r="GLZ61" s="161"/>
      <c r="GMA61" s="161"/>
      <c r="GMB61" s="161"/>
      <c r="GMC61" s="161"/>
      <c r="GMD61" s="161"/>
      <c r="GME61" s="161"/>
      <c r="GMF61" s="161"/>
      <c r="GMG61" s="161"/>
      <c r="GMH61" s="161"/>
      <c r="GMI61" s="161"/>
      <c r="GMJ61" s="161"/>
      <c r="GMK61" s="161"/>
      <c r="GML61" s="161"/>
      <c r="GMM61" s="161"/>
      <c r="GMN61" s="161"/>
      <c r="GMO61" s="161"/>
      <c r="GMP61" s="161"/>
      <c r="GMQ61" s="161"/>
      <c r="GMR61" s="161"/>
      <c r="GMS61" s="161"/>
      <c r="GMT61" s="161"/>
      <c r="GMU61" s="161"/>
      <c r="GMV61" s="161"/>
      <c r="GMW61" s="161"/>
      <c r="GMX61" s="161"/>
      <c r="GMY61" s="161"/>
      <c r="GMZ61" s="161"/>
      <c r="GNA61" s="161"/>
      <c r="GNB61" s="161"/>
      <c r="GNC61" s="161"/>
      <c r="GND61" s="161"/>
      <c r="GNE61" s="161"/>
      <c r="GNF61" s="161"/>
      <c r="GNG61" s="161"/>
      <c r="GNH61" s="161"/>
      <c r="GNI61" s="161"/>
      <c r="GNJ61" s="161"/>
      <c r="GNK61" s="161"/>
      <c r="GNL61" s="161"/>
      <c r="GNM61" s="161"/>
      <c r="GNN61" s="161"/>
      <c r="GNO61" s="161"/>
      <c r="GNP61" s="161"/>
      <c r="GNQ61" s="161"/>
      <c r="GNR61" s="161"/>
      <c r="GNS61" s="161"/>
      <c r="GNT61" s="161"/>
      <c r="GNU61" s="161"/>
      <c r="GNV61" s="161"/>
      <c r="GNW61" s="161"/>
      <c r="GNX61" s="161"/>
      <c r="GNY61" s="161"/>
      <c r="GNZ61" s="161"/>
      <c r="GOA61" s="161"/>
      <c r="GOB61" s="161"/>
      <c r="GOC61" s="161"/>
      <c r="GOD61" s="161"/>
      <c r="GOE61" s="161"/>
      <c r="GOF61" s="161"/>
      <c r="GOG61" s="161"/>
      <c r="GOH61" s="161"/>
      <c r="GOI61" s="161"/>
      <c r="GOJ61" s="161"/>
      <c r="GOK61" s="161"/>
      <c r="GOL61" s="161"/>
      <c r="GOM61" s="161"/>
      <c r="GON61" s="161"/>
      <c r="GOO61" s="161"/>
      <c r="GOP61" s="161"/>
      <c r="GOQ61" s="161"/>
      <c r="GOR61" s="161"/>
      <c r="GOS61" s="161"/>
      <c r="GOT61" s="161"/>
      <c r="GOU61" s="161"/>
      <c r="GOV61" s="161"/>
      <c r="GOW61" s="161"/>
      <c r="GOX61" s="161"/>
      <c r="GOY61" s="161"/>
      <c r="GOZ61" s="161"/>
      <c r="GPA61" s="161"/>
      <c r="GPB61" s="161"/>
      <c r="GPC61" s="161"/>
      <c r="GPD61" s="161"/>
      <c r="GPE61" s="161"/>
      <c r="GPF61" s="161"/>
      <c r="GPG61" s="161"/>
      <c r="GPH61" s="161"/>
      <c r="GPI61" s="161"/>
      <c r="GPJ61" s="161"/>
      <c r="GPK61" s="161"/>
      <c r="GPL61" s="161"/>
      <c r="GPM61" s="161"/>
      <c r="GPN61" s="161"/>
      <c r="GPO61" s="161"/>
      <c r="GPP61" s="161"/>
      <c r="GPQ61" s="161"/>
      <c r="GPR61" s="161"/>
      <c r="GPS61" s="161"/>
      <c r="GPT61" s="161"/>
      <c r="GPU61" s="161"/>
      <c r="GPV61" s="161"/>
      <c r="GPW61" s="161"/>
      <c r="GPX61" s="161"/>
      <c r="GPY61" s="161"/>
      <c r="GPZ61" s="161"/>
      <c r="GQA61" s="161"/>
      <c r="GQB61" s="161"/>
      <c r="GQC61" s="161"/>
      <c r="GQD61" s="161"/>
      <c r="GQE61" s="161"/>
      <c r="GQF61" s="161"/>
      <c r="GQG61" s="161"/>
      <c r="GQH61" s="161"/>
      <c r="GQI61" s="161"/>
      <c r="GQJ61" s="161"/>
      <c r="GQK61" s="161"/>
      <c r="GQL61" s="161"/>
      <c r="GQM61" s="161"/>
      <c r="GQN61" s="161"/>
      <c r="GQO61" s="161"/>
      <c r="GQP61" s="161"/>
      <c r="GQQ61" s="161"/>
      <c r="GQR61" s="161"/>
      <c r="GQS61" s="161"/>
      <c r="GQT61" s="161"/>
      <c r="GQU61" s="161"/>
      <c r="GQV61" s="161"/>
      <c r="GQW61" s="161"/>
      <c r="GQX61" s="161"/>
      <c r="GQY61" s="161"/>
      <c r="GQZ61" s="161"/>
      <c r="GRA61" s="161"/>
      <c r="GRB61" s="161"/>
      <c r="GRC61" s="161"/>
      <c r="GRD61" s="161"/>
      <c r="GRE61" s="161"/>
      <c r="GRF61" s="161"/>
      <c r="GRG61" s="161"/>
      <c r="GRH61" s="161"/>
      <c r="GRI61" s="161"/>
      <c r="GRJ61" s="161"/>
      <c r="GRK61" s="161"/>
      <c r="GRL61" s="161"/>
      <c r="GRM61" s="161"/>
      <c r="GRN61" s="161"/>
      <c r="GRO61" s="161"/>
      <c r="GRP61" s="161"/>
      <c r="GRQ61" s="161"/>
      <c r="GRR61" s="161"/>
      <c r="GRS61" s="161"/>
      <c r="GRT61" s="161"/>
      <c r="GRU61" s="161"/>
      <c r="GRV61" s="161"/>
      <c r="GRW61" s="161"/>
      <c r="GRX61" s="161"/>
      <c r="GRY61" s="161"/>
      <c r="GRZ61" s="161"/>
      <c r="GSA61" s="161"/>
      <c r="GSB61" s="161"/>
      <c r="GSC61" s="161"/>
      <c r="GSD61" s="161"/>
      <c r="GSE61" s="161"/>
      <c r="GSF61" s="161"/>
      <c r="GSG61" s="161"/>
      <c r="GSH61" s="161"/>
      <c r="GSI61" s="161"/>
      <c r="GSJ61" s="161"/>
      <c r="GSK61" s="161"/>
      <c r="GSL61" s="161"/>
      <c r="GSM61" s="161"/>
      <c r="GSN61" s="161"/>
      <c r="GSO61" s="161"/>
      <c r="GSP61" s="161"/>
      <c r="GSQ61" s="161"/>
      <c r="GSR61" s="161"/>
      <c r="GSS61" s="161"/>
      <c r="GST61" s="161"/>
      <c r="GSU61" s="161"/>
      <c r="GSV61" s="161"/>
      <c r="GSW61" s="161"/>
      <c r="GSX61" s="161"/>
      <c r="GSY61" s="161"/>
      <c r="GSZ61" s="161"/>
      <c r="GTA61" s="161"/>
      <c r="GTB61" s="161"/>
      <c r="GTC61" s="161"/>
      <c r="GTD61" s="161"/>
      <c r="GTE61" s="161"/>
      <c r="GTF61" s="161"/>
      <c r="GTG61" s="161"/>
      <c r="GTH61" s="161"/>
      <c r="GTI61" s="161"/>
      <c r="GTJ61" s="161"/>
      <c r="GTK61" s="161"/>
      <c r="GTL61" s="161"/>
      <c r="GTM61" s="161"/>
      <c r="GTN61" s="161"/>
      <c r="GTO61" s="161"/>
      <c r="GTP61" s="161"/>
      <c r="GTQ61" s="161"/>
      <c r="GTR61" s="161"/>
      <c r="GTS61" s="161"/>
      <c r="GTT61" s="161"/>
      <c r="GTU61" s="161"/>
      <c r="GTV61" s="161"/>
      <c r="GTW61" s="161"/>
      <c r="GTX61" s="161"/>
      <c r="GTY61" s="161"/>
      <c r="GTZ61" s="161"/>
      <c r="GUA61" s="161"/>
      <c r="GUB61" s="161"/>
      <c r="GUC61" s="161"/>
      <c r="GUD61" s="161"/>
      <c r="GUE61" s="161"/>
      <c r="GUF61" s="161"/>
      <c r="GUG61" s="161"/>
      <c r="GUH61" s="161"/>
      <c r="GUI61" s="161"/>
      <c r="GUJ61" s="161"/>
      <c r="GUK61" s="161"/>
      <c r="GUL61" s="161"/>
      <c r="GUM61" s="161"/>
      <c r="GUN61" s="161"/>
      <c r="GUO61" s="161"/>
      <c r="GUP61" s="161"/>
      <c r="GUQ61" s="161"/>
      <c r="GUR61" s="161"/>
      <c r="GUS61" s="161"/>
      <c r="GUT61" s="161"/>
      <c r="GUU61" s="161"/>
      <c r="GUV61" s="161"/>
      <c r="GUW61" s="161"/>
      <c r="GUX61" s="161"/>
      <c r="GUY61" s="161"/>
      <c r="GUZ61" s="161"/>
      <c r="GVA61" s="161"/>
      <c r="GVB61" s="161"/>
      <c r="GVC61" s="161"/>
      <c r="GVD61" s="161"/>
      <c r="GVE61" s="161"/>
      <c r="GVF61" s="161"/>
      <c r="GVG61" s="161"/>
      <c r="GVH61" s="161"/>
      <c r="GVI61" s="161"/>
      <c r="GVJ61" s="161"/>
      <c r="GVK61" s="161"/>
      <c r="GVL61" s="161"/>
      <c r="GVM61" s="161"/>
      <c r="GVN61" s="161"/>
      <c r="GVO61" s="161"/>
      <c r="GVP61" s="161"/>
      <c r="GVQ61" s="161"/>
      <c r="GVR61" s="161"/>
      <c r="GVS61" s="161"/>
      <c r="GVT61" s="161"/>
      <c r="GVU61" s="161"/>
      <c r="GVV61" s="161"/>
      <c r="GVW61" s="161"/>
      <c r="GVX61" s="161"/>
      <c r="GVY61" s="161"/>
      <c r="GVZ61" s="161"/>
      <c r="GWA61" s="161"/>
      <c r="GWB61" s="161"/>
      <c r="GWC61" s="161"/>
      <c r="GWD61" s="161"/>
      <c r="GWE61" s="161"/>
      <c r="GWF61" s="161"/>
      <c r="GWG61" s="161"/>
      <c r="GWH61" s="161"/>
      <c r="GWI61" s="161"/>
      <c r="GWJ61" s="161"/>
      <c r="GWK61" s="161"/>
      <c r="GWL61" s="161"/>
      <c r="GWM61" s="161"/>
      <c r="GWN61" s="161"/>
      <c r="GWO61" s="161"/>
      <c r="GWP61" s="161"/>
      <c r="GWQ61" s="161"/>
      <c r="GWR61" s="161"/>
      <c r="GWS61" s="161"/>
      <c r="GWT61" s="161"/>
      <c r="GWU61" s="161"/>
      <c r="GWV61" s="161"/>
      <c r="GWW61" s="161"/>
      <c r="GWX61" s="161"/>
      <c r="GWY61" s="161"/>
      <c r="GWZ61" s="161"/>
      <c r="GXA61" s="161"/>
      <c r="GXB61" s="161"/>
      <c r="GXC61" s="161"/>
      <c r="GXD61" s="161"/>
      <c r="GXE61" s="161"/>
      <c r="GXF61" s="161"/>
      <c r="GXG61" s="161"/>
      <c r="GXH61" s="161"/>
      <c r="GXI61" s="161"/>
      <c r="GXJ61" s="161"/>
      <c r="GXK61" s="161"/>
      <c r="GXL61" s="161"/>
      <c r="GXM61" s="161"/>
      <c r="GXN61" s="161"/>
      <c r="GXO61" s="161"/>
      <c r="GXP61" s="161"/>
      <c r="GXQ61" s="161"/>
      <c r="GXR61" s="161"/>
      <c r="GXS61" s="161"/>
      <c r="GXT61" s="161"/>
      <c r="GXU61" s="161"/>
      <c r="GXV61" s="161"/>
      <c r="GXW61" s="161"/>
      <c r="GXX61" s="161"/>
      <c r="GXY61" s="161"/>
      <c r="GXZ61" s="161"/>
      <c r="GYA61" s="161"/>
      <c r="GYB61" s="161"/>
      <c r="GYC61" s="161"/>
      <c r="GYD61" s="161"/>
      <c r="GYE61" s="161"/>
      <c r="GYF61" s="161"/>
      <c r="GYG61" s="161"/>
      <c r="GYH61" s="161"/>
      <c r="GYI61" s="161"/>
      <c r="GYJ61" s="161"/>
      <c r="GYK61" s="161"/>
      <c r="GYL61" s="161"/>
      <c r="GYM61" s="161"/>
      <c r="GYN61" s="161"/>
      <c r="GYO61" s="161"/>
      <c r="GYP61" s="161"/>
      <c r="GYQ61" s="161"/>
      <c r="GYR61" s="161"/>
      <c r="GYS61" s="161"/>
      <c r="GYT61" s="161"/>
      <c r="GYU61" s="161"/>
      <c r="GYV61" s="161"/>
      <c r="GYW61" s="161"/>
      <c r="GYX61" s="161"/>
      <c r="GYY61" s="161"/>
      <c r="GYZ61" s="161"/>
      <c r="GZA61" s="161"/>
      <c r="GZB61" s="161"/>
      <c r="GZC61" s="161"/>
      <c r="GZD61" s="161"/>
      <c r="GZE61" s="161"/>
      <c r="GZF61" s="161"/>
      <c r="GZG61" s="161"/>
      <c r="GZH61" s="161"/>
      <c r="GZI61" s="161"/>
      <c r="GZJ61" s="161"/>
      <c r="GZK61" s="161"/>
      <c r="GZL61" s="161"/>
      <c r="GZM61" s="161"/>
      <c r="GZN61" s="161"/>
      <c r="GZO61" s="161"/>
      <c r="GZP61" s="161"/>
      <c r="GZQ61" s="161"/>
      <c r="GZR61" s="161"/>
      <c r="GZS61" s="161"/>
      <c r="GZT61" s="161"/>
      <c r="GZU61" s="161"/>
      <c r="GZV61" s="161"/>
      <c r="GZW61" s="161"/>
      <c r="GZX61" s="161"/>
      <c r="GZY61" s="161"/>
      <c r="GZZ61" s="161"/>
      <c r="HAA61" s="161"/>
      <c r="HAB61" s="161"/>
      <c r="HAC61" s="161"/>
      <c r="HAD61" s="161"/>
      <c r="HAE61" s="161"/>
      <c r="HAF61" s="161"/>
      <c r="HAG61" s="161"/>
      <c r="HAH61" s="161"/>
      <c r="HAI61" s="161"/>
      <c r="HAJ61" s="161"/>
      <c r="HAK61" s="161"/>
      <c r="HAL61" s="161"/>
      <c r="HAM61" s="161"/>
      <c r="HAN61" s="161"/>
      <c r="HAO61" s="161"/>
      <c r="HAP61" s="161"/>
      <c r="HAQ61" s="161"/>
      <c r="HAR61" s="161"/>
      <c r="HAS61" s="161"/>
      <c r="HAT61" s="161"/>
      <c r="HAU61" s="161"/>
      <c r="HAV61" s="161"/>
      <c r="HAW61" s="161"/>
      <c r="HAX61" s="161"/>
      <c r="HAY61" s="161"/>
      <c r="HAZ61" s="161"/>
      <c r="HBA61" s="161"/>
      <c r="HBB61" s="161"/>
      <c r="HBC61" s="161"/>
      <c r="HBD61" s="161"/>
      <c r="HBE61" s="161"/>
      <c r="HBF61" s="161"/>
      <c r="HBG61" s="161"/>
      <c r="HBH61" s="161"/>
      <c r="HBI61" s="161"/>
      <c r="HBJ61" s="161"/>
      <c r="HBK61" s="161"/>
      <c r="HBL61" s="161"/>
      <c r="HBM61" s="161"/>
      <c r="HBN61" s="161"/>
      <c r="HBO61" s="161"/>
      <c r="HBP61" s="161"/>
      <c r="HBQ61" s="161"/>
      <c r="HBR61" s="161"/>
      <c r="HBS61" s="161"/>
      <c r="HBT61" s="161"/>
      <c r="HBU61" s="161"/>
      <c r="HBV61" s="161"/>
      <c r="HBW61" s="161"/>
      <c r="HBX61" s="161"/>
      <c r="HBY61" s="161"/>
      <c r="HBZ61" s="161"/>
      <c r="HCA61" s="161"/>
      <c r="HCB61" s="161"/>
      <c r="HCC61" s="161"/>
      <c r="HCD61" s="161"/>
      <c r="HCE61" s="161"/>
      <c r="HCF61" s="161"/>
      <c r="HCG61" s="161"/>
      <c r="HCH61" s="161"/>
      <c r="HCI61" s="161"/>
      <c r="HCJ61" s="161"/>
      <c r="HCK61" s="161"/>
      <c r="HCL61" s="161"/>
      <c r="HCM61" s="161"/>
      <c r="HCN61" s="161"/>
      <c r="HCO61" s="161"/>
      <c r="HCP61" s="161"/>
      <c r="HCQ61" s="161"/>
      <c r="HCR61" s="161"/>
      <c r="HCS61" s="161"/>
      <c r="HCT61" s="161"/>
      <c r="HCU61" s="161"/>
      <c r="HCV61" s="161"/>
      <c r="HCW61" s="161"/>
      <c r="HCX61" s="161"/>
      <c r="HCY61" s="161"/>
      <c r="HCZ61" s="161"/>
      <c r="HDA61" s="161"/>
      <c r="HDB61" s="161"/>
      <c r="HDC61" s="161"/>
      <c r="HDD61" s="161"/>
      <c r="HDE61" s="161"/>
      <c r="HDF61" s="161"/>
      <c r="HDG61" s="161"/>
      <c r="HDH61" s="161"/>
      <c r="HDI61" s="161"/>
      <c r="HDJ61" s="161"/>
      <c r="HDK61" s="161"/>
      <c r="HDL61" s="161"/>
      <c r="HDM61" s="161"/>
      <c r="HDN61" s="161"/>
      <c r="HDO61" s="161"/>
      <c r="HDP61" s="161"/>
      <c r="HDQ61" s="161"/>
      <c r="HDR61" s="161"/>
      <c r="HDS61" s="161"/>
      <c r="HDT61" s="161"/>
      <c r="HDU61" s="161"/>
      <c r="HDV61" s="161"/>
      <c r="HDW61" s="161"/>
      <c r="HDX61" s="161"/>
      <c r="HDY61" s="161"/>
      <c r="HDZ61" s="161"/>
      <c r="HEA61" s="161"/>
      <c r="HEB61" s="161"/>
      <c r="HEC61" s="161"/>
      <c r="HED61" s="161"/>
      <c r="HEE61" s="161"/>
      <c r="HEF61" s="161"/>
      <c r="HEG61" s="161"/>
      <c r="HEH61" s="161"/>
      <c r="HEI61" s="161"/>
      <c r="HEJ61" s="161"/>
      <c r="HEK61" s="161"/>
      <c r="HEL61" s="161"/>
      <c r="HEM61" s="161"/>
      <c r="HEN61" s="161"/>
      <c r="HEO61" s="161"/>
      <c r="HEP61" s="161"/>
      <c r="HEQ61" s="161"/>
      <c r="HER61" s="161"/>
      <c r="HES61" s="161"/>
      <c r="HET61" s="161"/>
      <c r="HEU61" s="161"/>
      <c r="HEV61" s="161"/>
      <c r="HEW61" s="161"/>
      <c r="HEX61" s="161"/>
      <c r="HEY61" s="161"/>
      <c r="HEZ61" s="161"/>
      <c r="HFA61" s="161"/>
      <c r="HFB61" s="161"/>
      <c r="HFC61" s="161"/>
      <c r="HFD61" s="161"/>
      <c r="HFE61" s="161"/>
      <c r="HFF61" s="161"/>
      <c r="HFG61" s="161"/>
      <c r="HFH61" s="161"/>
      <c r="HFI61" s="161"/>
      <c r="HFJ61" s="161"/>
      <c r="HFK61" s="161"/>
      <c r="HFL61" s="161"/>
      <c r="HFM61" s="161"/>
      <c r="HFN61" s="161"/>
      <c r="HFO61" s="161"/>
      <c r="HFP61" s="161"/>
      <c r="HFQ61" s="161"/>
      <c r="HFR61" s="161"/>
      <c r="HFS61" s="161"/>
      <c r="HFT61" s="161"/>
      <c r="HFU61" s="161"/>
      <c r="HFV61" s="161"/>
      <c r="HFW61" s="161"/>
      <c r="HFX61" s="161"/>
      <c r="HFY61" s="161"/>
      <c r="HFZ61" s="161"/>
      <c r="HGA61" s="161"/>
      <c r="HGB61" s="161"/>
      <c r="HGC61" s="161"/>
      <c r="HGD61" s="161"/>
      <c r="HGE61" s="161"/>
      <c r="HGF61" s="161"/>
      <c r="HGG61" s="161"/>
      <c r="HGH61" s="161"/>
      <c r="HGI61" s="161"/>
      <c r="HGJ61" s="161"/>
      <c r="HGK61" s="161"/>
      <c r="HGL61" s="161"/>
      <c r="HGM61" s="161"/>
      <c r="HGN61" s="161"/>
      <c r="HGO61" s="161"/>
      <c r="HGP61" s="161"/>
      <c r="HGQ61" s="161"/>
      <c r="HGR61" s="161"/>
      <c r="HGS61" s="161"/>
      <c r="HGT61" s="161"/>
      <c r="HGU61" s="161"/>
      <c r="HGV61" s="161"/>
      <c r="HGW61" s="161"/>
      <c r="HGX61" s="161"/>
      <c r="HGY61" s="161"/>
      <c r="HGZ61" s="161"/>
      <c r="HHA61" s="161"/>
      <c r="HHB61" s="161"/>
      <c r="HHC61" s="161"/>
      <c r="HHD61" s="161"/>
      <c r="HHE61" s="161"/>
      <c r="HHF61" s="161"/>
      <c r="HHG61" s="161"/>
      <c r="HHH61" s="161"/>
      <c r="HHI61" s="161"/>
      <c r="HHJ61" s="161"/>
      <c r="HHK61" s="161"/>
      <c r="HHL61" s="161"/>
      <c r="HHM61" s="161"/>
      <c r="HHN61" s="161"/>
      <c r="HHO61" s="161"/>
      <c r="HHP61" s="161"/>
      <c r="HHQ61" s="161"/>
      <c r="HHR61" s="161"/>
      <c r="HHS61" s="161"/>
      <c r="HHT61" s="161"/>
      <c r="HHU61" s="161"/>
      <c r="HHV61" s="161"/>
      <c r="HHW61" s="161"/>
      <c r="HHX61" s="161"/>
      <c r="HHY61" s="161"/>
      <c r="HHZ61" s="161"/>
      <c r="HIA61" s="161"/>
      <c r="HIB61" s="161"/>
      <c r="HIC61" s="161"/>
      <c r="HID61" s="161"/>
      <c r="HIE61" s="161"/>
      <c r="HIF61" s="161"/>
      <c r="HIG61" s="161"/>
      <c r="HIH61" s="161"/>
      <c r="HII61" s="161"/>
      <c r="HIJ61" s="161"/>
      <c r="HIK61" s="161"/>
      <c r="HIL61" s="161"/>
      <c r="HIM61" s="161"/>
      <c r="HIN61" s="161"/>
      <c r="HIO61" s="161"/>
      <c r="HIP61" s="161"/>
      <c r="HIQ61" s="161"/>
      <c r="HIR61" s="161"/>
      <c r="HIS61" s="161"/>
      <c r="HIT61" s="161"/>
      <c r="HIU61" s="161"/>
      <c r="HIV61" s="161"/>
      <c r="HIW61" s="161"/>
      <c r="HIX61" s="161"/>
      <c r="HIY61" s="161"/>
      <c r="HIZ61" s="161"/>
      <c r="HJA61" s="161"/>
      <c r="HJB61" s="161"/>
      <c r="HJC61" s="161"/>
      <c r="HJD61" s="161"/>
      <c r="HJE61" s="161"/>
      <c r="HJF61" s="161"/>
      <c r="HJG61" s="161"/>
      <c r="HJH61" s="161"/>
      <c r="HJI61" s="161"/>
      <c r="HJJ61" s="161"/>
      <c r="HJK61" s="161"/>
      <c r="HJL61" s="161"/>
      <c r="HJM61" s="161"/>
      <c r="HJN61" s="161"/>
      <c r="HJO61" s="161"/>
      <c r="HJP61" s="161"/>
      <c r="HJQ61" s="161"/>
      <c r="HJR61" s="161"/>
      <c r="HJS61" s="161"/>
      <c r="HJT61" s="161"/>
      <c r="HJU61" s="161"/>
      <c r="HJV61" s="161"/>
      <c r="HJW61" s="161"/>
      <c r="HJX61" s="161"/>
      <c r="HJY61" s="161"/>
      <c r="HJZ61" s="161"/>
      <c r="HKA61" s="161"/>
      <c r="HKB61" s="161"/>
      <c r="HKC61" s="161"/>
      <c r="HKD61" s="161"/>
      <c r="HKE61" s="161"/>
      <c r="HKF61" s="161"/>
      <c r="HKG61" s="161"/>
      <c r="HKH61" s="161"/>
      <c r="HKI61" s="161"/>
      <c r="HKJ61" s="161"/>
      <c r="HKK61" s="161"/>
      <c r="HKL61" s="161"/>
      <c r="HKM61" s="161"/>
      <c r="HKN61" s="161"/>
      <c r="HKO61" s="161"/>
      <c r="HKP61" s="161"/>
      <c r="HKQ61" s="161"/>
      <c r="HKR61" s="161"/>
      <c r="HKS61" s="161"/>
      <c r="HKT61" s="161"/>
      <c r="HKU61" s="161"/>
      <c r="HKV61" s="161"/>
      <c r="HKW61" s="161"/>
      <c r="HKX61" s="161"/>
      <c r="HKY61" s="161"/>
      <c r="HKZ61" s="161"/>
      <c r="HLA61" s="161"/>
      <c r="HLB61" s="161"/>
      <c r="HLC61" s="161"/>
      <c r="HLD61" s="161"/>
      <c r="HLE61" s="161"/>
      <c r="HLF61" s="161"/>
      <c r="HLG61" s="161"/>
      <c r="HLH61" s="161"/>
      <c r="HLI61" s="161"/>
      <c r="HLJ61" s="161"/>
      <c r="HLK61" s="161"/>
      <c r="HLL61" s="161"/>
      <c r="HLM61" s="161"/>
      <c r="HLN61" s="161"/>
      <c r="HLO61" s="161"/>
      <c r="HLP61" s="161"/>
      <c r="HLQ61" s="161"/>
      <c r="HLR61" s="161"/>
      <c r="HLS61" s="161"/>
      <c r="HLT61" s="161"/>
      <c r="HLU61" s="161"/>
      <c r="HLV61" s="161"/>
      <c r="HLW61" s="161"/>
      <c r="HLX61" s="161"/>
      <c r="HLY61" s="161"/>
      <c r="HLZ61" s="161"/>
      <c r="HMA61" s="161"/>
      <c r="HMB61" s="161"/>
      <c r="HMC61" s="161"/>
      <c r="HMD61" s="161"/>
      <c r="HME61" s="161"/>
      <c r="HMF61" s="161"/>
      <c r="HMG61" s="161"/>
      <c r="HMH61" s="161"/>
      <c r="HMI61" s="161"/>
      <c r="HMJ61" s="161"/>
      <c r="HMK61" s="161"/>
      <c r="HML61" s="161"/>
      <c r="HMM61" s="161"/>
      <c r="HMN61" s="161"/>
      <c r="HMO61" s="161"/>
      <c r="HMP61" s="161"/>
      <c r="HMQ61" s="161"/>
      <c r="HMR61" s="161"/>
      <c r="HMS61" s="161"/>
      <c r="HMT61" s="161"/>
      <c r="HMU61" s="161"/>
      <c r="HMV61" s="161"/>
      <c r="HMW61" s="161"/>
      <c r="HMX61" s="161"/>
      <c r="HMY61" s="161"/>
      <c r="HMZ61" s="161"/>
      <c r="HNA61" s="161"/>
      <c r="HNB61" s="161"/>
      <c r="HNC61" s="161"/>
      <c r="HND61" s="161"/>
      <c r="HNE61" s="161"/>
      <c r="HNF61" s="161"/>
      <c r="HNG61" s="161"/>
      <c r="HNH61" s="161"/>
      <c r="HNI61" s="161"/>
      <c r="HNJ61" s="161"/>
      <c r="HNK61" s="161"/>
      <c r="HNL61" s="161"/>
      <c r="HNM61" s="161"/>
      <c r="HNN61" s="161"/>
      <c r="HNO61" s="161"/>
      <c r="HNP61" s="161"/>
      <c r="HNQ61" s="161"/>
      <c r="HNR61" s="161"/>
      <c r="HNS61" s="161"/>
      <c r="HNT61" s="161"/>
      <c r="HNU61" s="161"/>
      <c r="HNV61" s="161"/>
      <c r="HNW61" s="161"/>
      <c r="HNX61" s="161"/>
      <c r="HNY61" s="161"/>
      <c r="HNZ61" s="161"/>
      <c r="HOA61" s="161"/>
      <c r="HOB61" s="161"/>
      <c r="HOC61" s="161"/>
      <c r="HOD61" s="161"/>
      <c r="HOE61" s="161"/>
      <c r="HOF61" s="161"/>
      <c r="HOG61" s="161"/>
      <c r="HOH61" s="161"/>
      <c r="HOI61" s="161"/>
      <c r="HOJ61" s="161"/>
      <c r="HOK61" s="161"/>
      <c r="HOL61" s="161"/>
      <c r="HOM61" s="161"/>
      <c r="HON61" s="161"/>
      <c r="HOO61" s="161"/>
      <c r="HOP61" s="161"/>
      <c r="HOQ61" s="161"/>
      <c r="HOR61" s="161"/>
      <c r="HOS61" s="161"/>
      <c r="HOT61" s="161"/>
      <c r="HOU61" s="161"/>
      <c r="HOV61" s="161"/>
      <c r="HOW61" s="161"/>
      <c r="HOX61" s="161"/>
      <c r="HOY61" s="161"/>
      <c r="HOZ61" s="161"/>
      <c r="HPA61" s="161"/>
      <c r="HPB61" s="161"/>
      <c r="HPC61" s="161"/>
      <c r="HPD61" s="161"/>
      <c r="HPE61" s="161"/>
      <c r="HPF61" s="161"/>
      <c r="HPG61" s="161"/>
      <c r="HPH61" s="161"/>
      <c r="HPI61" s="161"/>
      <c r="HPJ61" s="161"/>
      <c r="HPK61" s="161"/>
      <c r="HPL61" s="161"/>
      <c r="HPM61" s="161"/>
      <c r="HPN61" s="161"/>
      <c r="HPO61" s="161"/>
      <c r="HPP61" s="161"/>
      <c r="HPQ61" s="161"/>
      <c r="HPR61" s="161"/>
      <c r="HPS61" s="161"/>
      <c r="HPT61" s="161"/>
      <c r="HPU61" s="161"/>
      <c r="HPV61" s="161"/>
      <c r="HPW61" s="161"/>
      <c r="HPX61" s="161"/>
      <c r="HPY61" s="161"/>
      <c r="HPZ61" s="161"/>
      <c r="HQA61" s="161"/>
      <c r="HQB61" s="161"/>
      <c r="HQC61" s="161"/>
      <c r="HQD61" s="161"/>
      <c r="HQE61" s="161"/>
      <c r="HQF61" s="161"/>
      <c r="HQG61" s="161"/>
      <c r="HQH61" s="161"/>
      <c r="HQI61" s="161"/>
      <c r="HQJ61" s="161"/>
      <c r="HQK61" s="161"/>
      <c r="HQL61" s="161"/>
      <c r="HQM61" s="161"/>
      <c r="HQN61" s="161"/>
      <c r="HQO61" s="161"/>
      <c r="HQP61" s="161"/>
      <c r="HQQ61" s="161"/>
      <c r="HQR61" s="161"/>
      <c r="HQS61" s="161"/>
      <c r="HQT61" s="161"/>
      <c r="HQU61" s="161"/>
      <c r="HQV61" s="161"/>
      <c r="HQW61" s="161"/>
      <c r="HQX61" s="161"/>
      <c r="HQY61" s="161"/>
      <c r="HQZ61" s="161"/>
      <c r="HRA61" s="161"/>
      <c r="HRB61" s="161"/>
      <c r="HRC61" s="161"/>
      <c r="HRD61" s="161"/>
      <c r="HRE61" s="161"/>
      <c r="HRF61" s="161"/>
      <c r="HRG61" s="161"/>
      <c r="HRH61" s="161"/>
      <c r="HRI61" s="161"/>
      <c r="HRJ61" s="161"/>
      <c r="HRK61" s="161"/>
      <c r="HRL61" s="161"/>
      <c r="HRM61" s="161"/>
      <c r="HRN61" s="161"/>
      <c r="HRO61" s="161"/>
      <c r="HRP61" s="161"/>
      <c r="HRQ61" s="161"/>
      <c r="HRR61" s="161"/>
      <c r="HRS61" s="161"/>
      <c r="HRT61" s="161"/>
      <c r="HRU61" s="161"/>
      <c r="HRV61" s="161"/>
      <c r="HRW61" s="161"/>
      <c r="HRX61" s="161"/>
      <c r="HRY61" s="161"/>
      <c r="HRZ61" s="161"/>
      <c r="HSA61" s="161"/>
      <c r="HSB61" s="161"/>
      <c r="HSC61" s="161"/>
      <c r="HSD61" s="161"/>
      <c r="HSE61" s="161"/>
      <c r="HSF61" s="161"/>
      <c r="HSG61" s="161"/>
      <c r="HSH61" s="161"/>
      <c r="HSI61" s="161"/>
      <c r="HSJ61" s="161"/>
      <c r="HSK61" s="161"/>
      <c r="HSL61" s="161"/>
      <c r="HSM61" s="161"/>
      <c r="HSN61" s="161"/>
      <c r="HSO61" s="161"/>
      <c r="HSP61" s="161"/>
      <c r="HSQ61" s="161"/>
      <c r="HSR61" s="161"/>
      <c r="HSS61" s="161"/>
      <c r="HST61" s="161"/>
      <c r="HSU61" s="161"/>
      <c r="HSV61" s="161"/>
      <c r="HSW61" s="161"/>
      <c r="HSX61" s="161"/>
      <c r="HSY61" s="161"/>
      <c r="HSZ61" s="161"/>
      <c r="HTA61" s="161"/>
      <c r="HTB61" s="161"/>
      <c r="HTC61" s="161"/>
      <c r="HTD61" s="161"/>
      <c r="HTE61" s="161"/>
      <c r="HTF61" s="161"/>
      <c r="HTG61" s="161"/>
      <c r="HTH61" s="161"/>
      <c r="HTI61" s="161"/>
      <c r="HTJ61" s="161"/>
      <c r="HTK61" s="161"/>
      <c r="HTL61" s="161"/>
      <c r="HTM61" s="161"/>
      <c r="HTN61" s="161"/>
      <c r="HTO61" s="161"/>
      <c r="HTP61" s="161"/>
      <c r="HTQ61" s="161"/>
      <c r="HTR61" s="161"/>
      <c r="HTS61" s="161"/>
      <c r="HTT61" s="161"/>
      <c r="HTU61" s="161"/>
      <c r="HTV61" s="161"/>
      <c r="HTW61" s="161"/>
      <c r="HTX61" s="161"/>
      <c r="HTY61" s="161"/>
      <c r="HTZ61" s="161"/>
      <c r="HUA61" s="161"/>
      <c r="HUB61" s="161"/>
      <c r="HUC61" s="161"/>
      <c r="HUD61" s="161"/>
      <c r="HUE61" s="161"/>
      <c r="HUF61" s="161"/>
      <c r="HUG61" s="161"/>
      <c r="HUH61" s="161"/>
      <c r="HUI61" s="161"/>
      <c r="HUJ61" s="161"/>
      <c r="HUK61" s="161"/>
      <c r="HUL61" s="161"/>
      <c r="HUM61" s="161"/>
      <c r="HUN61" s="161"/>
      <c r="HUO61" s="161"/>
      <c r="HUP61" s="161"/>
      <c r="HUQ61" s="161"/>
      <c r="HUR61" s="161"/>
      <c r="HUS61" s="161"/>
      <c r="HUT61" s="161"/>
      <c r="HUU61" s="161"/>
      <c r="HUV61" s="161"/>
      <c r="HUW61" s="161"/>
      <c r="HUX61" s="161"/>
      <c r="HUY61" s="161"/>
      <c r="HUZ61" s="161"/>
      <c r="HVA61" s="161"/>
      <c r="HVB61" s="161"/>
      <c r="HVC61" s="161"/>
      <c r="HVD61" s="161"/>
      <c r="HVE61" s="161"/>
      <c r="HVF61" s="161"/>
      <c r="HVG61" s="161"/>
      <c r="HVH61" s="161"/>
      <c r="HVI61" s="161"/>
      <c r="HVJ61" s="161"/>
      <c r="HVK61" s="161"/>
      <c r="HVL61" s="161"/>
      <c r="HVM61" s="161"/>
      <c r="HVN61" s="161"/>
      <c r="HVO61" s="161"/>
      <c r="HVP61" s="161"/>
      <c r="HVQ61" s="161"/>
      <c r="HVR61" s="161"/>
      <c r="HVS61" s="161"/>
      <c r="HVT61" s="161"/>
      <c r="HVU61" s="161"/>
      <c r="HVV61" s="161"/>
      <c r="HVW61" s="161"/>
      <c r="HVX61" s="161"/>
      <c r="HVY61" s="161"/>
      <c r="HVZ61" s="161"/>
      <c r="HWA61" s="161"/>
      <c r="HWB61" s="161"/>
      <c r="HWC61" s="161"/>
      <c r="HWD61" s="161"/>
      <c r="HWE61" s="161"/>
      <c r="HWF61" s="161"/>
      <c r="HWG61" s="161"/>
      <c r="HWH61" s="161"/>
      <c r="HWI61" s="161"/>
      <c r="HWJ61" s="161"/>
      <c r="HWK61" s="161"/>
      <c r="HWL61" s="161"/>
      <c r="HWM61" s="161"/>
      <c r="HWN61" s="161"/>
      <c r="HWO61" s="161"/>
      <c r="HWP61" s="161"/>
      <c r="HWQ61" s="161"/>
      <c r="HWR61" s="161"/>
      <c r="HWS61" s="161"/>
      <c r="HWT61" s="161"/>
      <c r="HWU61" s="161"/>
      <c r="HWV61" s="161"/>
      <c r="HWW61" s="161"/>
      <c r="HWX61" s="161"/>
      <c r="HWY61" s="161"/>
      <c r="HWZ61" s="161"/>
      <c r="HXA61" s="161"/>
      <c r="HXB61" s="161"/>
      <c r="HXC61" s="161"/>
      <c r="HXD61" s="161"/>
      <c r="HXE61" s="161"/>
      <c r="HXF61" s="161"/>
      <c r="HXG61" s="161"/>
      <c r="HXH61" s="161"/>
      <c r="HXI61" s="161"/>
      <c r="HXJ61" s="161"/>
      <c r="HXK61" s="161"/>
      <c r="HXL61" s="161"/>
      <c r="HXM61" s="161"/>
      <c r="HXN61" s="161"/>
      <c r="HXO61" s="161"/>
      <c r="HXP61" s="161"/>
      <c r="HXQ61" s="161"/>
      <c r="HXR61" s="161"/>
      <c r="HXS61" s="161"/>
      <c r="HXT61" s="161"/>
      <c r="HXU61" s="161"/>
      <c r="HXV61" s="161"/>
      <c r="HXW61" s="161"/>
      <c r="HXX61" s="161"/>
      <c r="HXY61" s="161"/>
      <c r="HXZ61" s="161"/>
      <c r="HYA61" s="161"/>
      <c r="HYB61" s="161"/>
      <c r="HYC61" s="161"/>
      <c r="HYD61" s="161"/>
      <c r="HYE61" s="161"/>
      <c r="HYF61" s="161"/>
      <c r="HYG61" s="161"/>
      <c r="HYH61" s="161"/>
      <c r="HYI61" s="161"/>
      <c r="HYJ61" s="161"/>
      <c r="HYK61" s="161"/>
      <c r="HYL61" s="161"/>
      <c r="HYM61" s="161"/>
      <c r="HYN61" s="161"/>
      <c r="HYO61" s="161"/>
      <c r="HYP61" s="161"/>
      <c r="HYQ61" s="161"/>
      <c r="HYR61" s="161"/>
      <c r="HYS61" s="161"/>
      <c r="HYT61" s="161"/>
      <c r="HYU61" s="161"/>
      <c r="HYV61" s="161"/>
      <c r="HYW61" s="161"/>
      <c r="HYX61" s="161"/>
      <c r="HYY61" s="161"/>
      <c r="HYZ61" s="161"/>
      <c r="HZA61" s="161"/>
      <c r="HZB61" s="161"/>
      <c r="HZC61" s="161"/>
      <c r="HZD61" s="161"/>
      <c r="HZE61" s="161"/>
      <c r="HZF61" s="161"/>
      <c r="HZG61" s="161"/>
      <c r="HZH61" s="161"/>
      <c r="HZI61" s="161"/>
      <c r="HZJ61" s="161"/>
      <c r="HZK61" s="161"/>
      <c r="HZL61" s="161"/>
      <c r="HZM61" s="161"/>
      <c r="HZN61" s="161"/>
      <c r="HZO61" s="161"/>
      <c r="HZP61" s="161"/>
      <c r="HZQ61" s="161"/>
      <c r="HZR61" s="161"/>
      <c r="HZS61" s="161"/>
      <c r="HZT61" s="161"/>
      <c r="HZU61" s="161"/>
      <c r="HZV61" s="161"/>
      <c r="HZW61" s="161"/>
      <c r="HZX61" s="161"/>
      <c r="HZY61" s="161"/>
      <c r="HZZ61" s="161"/>
      <c r="IAA61" s="161"/>
      <c r="IAB61" s="161"/>
      <c r="IAC61" s="161"/>
      <c r="IAD61" s="161"/>
      <c r="IAE61" s="161"/>
      <c r="IAF61" s="161"/>
      <c r="IAG61" s="161"/>
      <c r="IAH61" s="161"/>
      <c r="IAI61" s="161"/>
      <c r="IAJ61" s="161"/>
      <c r="IAK61" s="161"/>
      <c r="IAL61" s="161"/>
      <c r="IAM61" s="161"/>
      <c r="IAN61" s="161"/>
      <c r="IAO61" s="161"/>
      <c r="IAP61" s="161"/>
      <c r="IAQ61" s="161"/>
      <c r="IAR61" s="161"/>
      <c r="IAS61" s="161"/>
      <c r="IAT61" s="161"/>
      <c r="IAU61" s="161"/>
      <c r="IAV61" s="161"/>
      <c r="IAW61" s="161"/>
      <c r="IAX61" s="161"/>
      <c r="IAY61" s="161"/>
      <c r="IAZ61" s="161"/>
      <c r="IBA61" s="161"/>
      <c r="IBB61" s="161"/>
      <c r="IBC61" s="161"/>
      <c r="IBD61" s="161"/>
      <c r="IBE61" s="161"/>
      <c r="IBF61" s="161"/>
      <c r="IBG61" s="161"/>
      <c r="IBH61" s="161"/>
      <c r="IBI61" s="161"/>
      <c r="IBJ61" s="161"/>
      <c r="IBK61" s="161"/>
      <c r="IBL61" s="161"/>
      <c r="IBM61" s="161"/>
      <c r="IBN61" s="161"/>
      <c r="IBO61" s="161"/>
      <c r="IBP61" s="161"/>
      <c r="IBQ61" s="161"/>
      <c r="IBR61" s="161"/>
      <c r="IBS61" s="161"/>
      <c r="IBT61" s="161"/>
      <c r="IBU61" s="161"/>
      <c r="IBV61" s="161"/>
      <c r="IBW61" s="161"/>
      <c r="IBX61" s="161"/>
      <c r="IBY61" s="161"/>
      <c r="IBZ61" s="161"/>
      <c r="ICA61" s="161"/>
      <c r="ICB61" s="161"/>
      <c r="ICC61" s="161"/>
      <c r="ICD61" s="161"/>
      <c r="ICE61" s="161"/>
      <c r="ICF61" s="161"/>
      <c r="ICG61" s="161"/>
      <c r="ICH61" s="161"/>
      <c r="ICI61" s="161"/>
      <c r="ICJ61" s="161"/>
      <c r="ICK61" s="161"/>
      <c r="ICL61" s="161"/>
      <c r="ICM61" s="161"/>
      <c r="ICN61" s="161"/>
      <c r="ICO61" s="161"/>
      <c r="ICP61" s="161"/>
      <c r="ICQ61" s="161"/>
      <c r="ICR61" s="161"/>
      <c r="ICS61" s="161"/>
      <c r="ICT61" s="161"/>
      <c r="ICU61" s="161"/>
      <c r="ICV61" s="161"/>
      <c r="ICW61" s="161"/>
      <c r="ICX61" s="161"/>
      <c r="ICY61" s="161"/>
      <c r="ICZ61" s="161"/>
      <c r="IDA61" s="161"/>
      <c r="IDB61" s="161"/>
      <c r="IDC61" s="161"/>
      <c r="IDD61" s="161"/>
      <c r="IDE61" s="161"/>
      <c r="IDF61" s="161"/>
      <c r="IDG61" s="161"/>
      <c r="IDH61" s="161"/>
      <c r="IDI61" s="161"/>
      <c r="IDJ61" s="161"/>
      <c r="IDK61" s="161"/>
      <c r="IDL61" s="161"/>
      <c r="IDM61" s="161"/>
      <c r="IDN61" s="161"/>
      <c r="IDO61" s="161"/>
      <c r="IDP61" s="161"/>
      <c r="IDQ61" s="161"/>
      <c r="IDR61" s="161"/>
      <c r="IDS61" s="161"/>
      <c r="IDT61" s="161"/>
      <c r="IDU61" s="161"/>
      <c r="IDV61" s="161"/>
      <c r="IDW61" s="161"/>
      <c r="IDX61" s="161"/>
      <c r="IDY61" s="161"/>
      <c r="IDZ61" s="161"/>
      <c r="IEA61" s="161"/>
      <c r="IEB61" s="161"/>
      <c r="IEC61" s="161"/>
      <c r="IED61" s="161"/>
      <c r="IEE61" s="161"/>
      <c r="IEF61" s="161"/>
      <c r="IEG61" s="161"/>
      <c r="IEH61" s="161"/>
      <c r="IEI61" s="161"/>
      <c r="IEJ61" s="161"/>
      <c r="IEK61" s="161"/>
      <c r="IEL61" s="161"/>
      <c r="IEM61" s="161"/>
      <c r="IEN61" s="161"/>
      <c r="IEO61" s="161"/>
      <c r="IEP61" s="161"/>
      <c r="IEQ61" s="161"/>
      <c r="IER61" s="161"/>
      <c r="IES61" s="161"/>
      <c r="IET61" s="161"/>
      <c r="IEU61" s="161"/>
      <c r="IEV61" s="161"/>
      <c r="IEW61" s="161"/>
      <c r="IEX61" s="161"/>
      <c r="IEY61" s="161"/>
      <c r="IEZ61" s="161"/>
      <c r="IFA61" s="161"/>
      <c r="IFB61" s="161"/>
      <c r="IFC61" s="161"/>
      <c r="IFD61" s="161"/>
      <c r="IFE61" s="161"/>
      <c r="IFF61" s="161"/>
      <c r="IFG61" s="161"/>
      <c r="IFH61" s="161"/>
      <c r="IFI61" s="161"/>
      <c r="IFJ61" s="161"/>
      <c r="IFK61" s="161"/>
      <c r="IFL61" s="161"/>
      <c r="IFM61" s="161"/>
      <c r="IFN61" s="161"/>
      <c r="IFO61" s="161"/>
      <c r="IFP61" s="161"/>
      <c r="IFQ61" s="161"/>
      <c r="IFR61" s="161"/>
      <c r="IFS61" s="161"/>
      <c r="IFT61" s="161"/>
      <c r="IFU61" s="161"/>
      <c r="IFV61" s="161"/>
      <c r="IFW61" s="161"/>
      <c r="IFX61" s="161"/>
      <c r="IFY61" s="161"/>
      <c r="IFZ61" s="161"/>
      <c r="IGA61" s="161"/>
      <c r="IGB61" s="161"/>
      <c r="IGC61" s="161"/>
      <c r="IGD61" s="161"/>
      <c r="IGE61" s="161"/>
      <c r="IGF61" s="161"/>
      <c r="IGG61" s="161"/>
      <c r="IGH61" s="161"/>
      <c r="IGI61" s="161"/>
      <c r="IGJ61" s="161"/>
      <c r="IGK61" s="161"/>
      <c r="IGL61" s="161"/>
      <c r="IGM61" s="161"/>
      <c r="IGN61" s="161"/>
      <c r="IGO61" s="161"/>
      <c r="IGP61" s="161"/>
      <c r="IGQ61" s="161"/>
      <c r="IGR61" s="161"/>
      <c r="IGS61" s="161"/>
      <c r="IGT61" s="161"/>
      <c r="IGU61" s="161"/>
      <c r="IGV61" s="161"/>
      <c r="IGW61" s="161"/>
      <c r="IGX61" s="161"/>
      <c r="IGY61" s="161"/>
      <c r="IGZ61" s="161"/>
      <c r="IHA61" s="161"/>
      <c r="IHB61" s="161"/>
      <c r="IHC61" s="161"/>
      <c r="IHD61" s="161"/>
      <c r="IHE61" s="161"/>
      <c r="IHF61" s="161"/>
      <c r="IHG61" s="161"/>
      <c r="IHH61" s="161"/>
      <c r="IHI61" s="161"/>
      <c r="IHJ61" s="161"/>
      <c r="IHK61" s="161"/>
      <c r="IHL61" s="161"/>
      <c r="IHM61" s="161"/>
      <c r="IHN61" s="161"/>
      <c r="IHO61" s="161"/>
      <c r="IHP61" s="161"/>
      <c r="IHQ61" s="161"/>
      <c r="IHR61" s="161"/>
      <c r="IHS61" s="161"/>
      <c r="IHT61" s="161"/>
      <c r="IHU61" s="161"/>
      <c r="IHV61" s="161"/>
      <c r="IHW61" s="161"/>
      <c r="IHX61" s="161"/>
      <c r="IHY61" s="161"/>
      <c r="IHZ61" s="161"/>
      <c r="IIA61" s="161"/>
      <c r="IIB61" s="161"/>
      <c r="IIC61" s="161"/>
      <c r="IID61" s="161"/>
      <c r="IIE61" s="161"/>
      <c r="IIF61" s="161"/>
      <c r="IIG61" s="161"/>
      <c r="IIH61" s="161"/>
      <c r="III61" s="161"/>
      <c r="IIJ61" s="161"/>
      <c r="IIK61" s="161"/>
      <c r="IIL61" s="161"/>
      <c r="IIM61" s="161"/>
      <c r="IIN61" s="161"/>
      <c r="IIO61" s="161"/>
      <c r="IIP61" s="161"/>
      <c r="IIQ61" s="161"/>
      <c r="IIR61" s="161"/>
      <c r="IIS61" s="161"/>
      <c r="IIT61" s="161"/>
      <c r="IIU61" s="161"/>
      <c r="IIV61" s="161"/>
      <c r="IIW61" s="161"/>
      <c r="IIX61" s="161"/>
      <c r="IIY61" s="161"/>
      <c r="IIZ61" s="161"/>
      <c r="IJA61" s="161"/>
      <c r="IJB61" s="161"/>
      <c r="IJC61" s="161"/>
      <c r="IJD61" s="161"/>
      <c r="IJE61" s="161"/>
      <c r="IJF61" s="161"/>
      <c r="IJG61" s="161"/>
      <c r="IJH61" s="161"/>
      <c r="IJI61" s="161"/>
      <c r="IJJ61" s="161"/>
      <c r="IJK61" s="161"/>
      <c r="IJL61" s="161"/>
      <c r="IJM61" s="161"/>
      <c r="IJN61" s="161"/>
      <c r="IJO61" s="161"/>
      <c r="IJP61" s="161"/>
      <c r="IJQ61" s="161"/>
      <c r="IJR61" s="161"/>
      <c r="IJS61" s="161"/>
      <c r="IJT61" s="161"/>
      <c r="IJU61" s="161"/>
      <c r="IJV61" s="161"/>
      <c r="IJW61" s="161"/>
      <c r="IJX61" s="161"/>
      <c r="IJY61" s="161"/>
      <c r="IJZ61" s="161"/>
      <c r="IKA61" s="161"/>
      <c r="IKB61" s="161"/>
      <c r="IKC61" s="161"/>
      <c r="IKD61" s="161"/>
      <c r="IKE61" s="161"/>
      <c r="IKF61" s="161"/>
      <c r="IKG61" s="161"/>
      <c r="IKH61" s="161"/>
      <c r="IKI61" s="161"/>
      <c r="IKJ61" s="161"/>
      <c r="IKK61" s="161"/>
      <c r="IKL61" s="161"/>
      <c r="IKM61" s="161"/>
      <c r="IKN61" s="161"/>
      <c r="IKO61" s="161"/>
      <c r="IKP61" s="161"/>
      <c r="IKQ61" s="161"/>
      <c r="IKR61" s="161"/>
      <c r="IKS61" s="161"/>
      <c r="IKT61" s="161"/>
      <c r="IKU61" s="161"/>
      <c r="IKV61" s="161"/>
      <c r="IKW61" s="161"/>
      <c r="IKX61" s="161"/>
      <c r="IKY61" s="161"/>
      <c r="IKZ61" s="161"/>
      <c r="ILA61" s="161"/>
      <c r="ILB61" s="161"/>
      <c r="ILC61" s="161"/>
      <c r="ILD61" s="161"/>
      <c r="ILE61" s="161"/>
      <c r="ILF61" s="161"/>
      <c r="ILG61" s="161"/>
      <c r="ILH61" s="161"/>
      <c r="ILI61" s="161"/>
      <c r="ILJ61" s="161"/>
      <c r="ILK61" s="161"/>
      <c r="ILL61" s="161"/>
      <c r="ILM61" s="161"/>
      <c r="ILN61" s="161"/>
      <c r="ILO61" s="161"/>
      <c r="ILP61" s="161"/>
      <c r="ILQ61" s="161"/>
      <c r="ILR61" s="161"/>
      <c r="ILS61" s="161"/>
      <c r="ILT61" s="161"/>
      <c r="ILU61" s="161"/>
      <c r="ILV61" s="161"/>
      <c r="ILW61" s="161"/>
      <c r="ILX61" s="161"/>
      <c r="ILY61" s="161"/>
      <c r="ILZ61" s="161"/>
      <c r="IMA61" s="161"/>
      <c r="IMB61" s="161"/>
      <c r="IMC61" s="161"/>
      <c r="IMD61" s="161"/>
      <c r="IME61" s="161"/>
      <c r="IMF61" s="161"/>
      <c r="IMG61" s="161"/>
      <c r="IMH61" s="161"/>
      <c r="IMI61" s="161"/>
      <c r="IMJ61" s="161"/>
      <c r="IMK61" s="161"/>
      <c r="IML61" s="161"/>
      <c r="IMM61" s="161"/>
      <c r="IMN61" s="161"/>
      <c r="IMO61" s="161"/>
      <c r="IMP61" s="161"/>
      <c r="IMQ61" s="161"/>
      <c r="IMR61" s="161"/>
      <c r="IMS61" s="161"/>
      <c r="IMT61" s="161"/>
      <c r="IMU61" s="161"/>
      <c r="IMV61" s="161"/>
      <c r="IMW61" s="161"/>
      <c r="IMX61" s="161"/>
      <c r="IMY61" s="161"/>
      <c r="IMZ61" s="161"/>
      <c r="INA61" s="161"/>
      <c r="INB61" s="161"/>
      <c r="INC61" s="161"/>
      <c r="IND61" s="161"/>
      <c r="INE61" s="161"/>
      <c r="INF61" s="161"/>
      <c r="ING61" s="161"/>
      <c r="INH61" s="161"/>
      <c r="INI61" s="161"/>
      <c r="INJ61" s="161"/>
      <c r="INK61" s="161"/>
      <c r="INL61" s="161"/>
      <c r="INM61" s="161"/>
      <c r="INN61" s="161"/>
      <c r="INO61" s="161"/>
      <c r="INP61" s="161"/>
      <c r="INQ61" s="161"/>
      <c r="INR61" s="161"/>
      <c r="INS61" s="161"/>
      <c r="INT61" s="161"/>
      <c r="INU61" s="161"/>
      <c r="INV61" s="161"/>
      <c r="INW61" s="161"/>
      <c r="INX61" s="161"/>
      <c r="INY61" s="161"/>
      <c r="INZ61" s="161"/>
      <c r="IOA61" s="161"/>
      <c r="IOB61" s="161"/>
      <c r="IOC61" s="161"/>
      <c r="IOD61" s="161"/>
      <c r="IOE61" s="161"/>
      <c r="IOF61" s="161"/>
      <c r="IOG61" s="161"/>
      <c r="IOH61" s="161"/>
      <c r="IOI61" s="161"/>
      <c r="IOJ61" s="161"/>
      <c r="IOK61" s="161"/>
      <c r="IOL61" s="161"/>
      <c r="IOM61" s="161"/>
      <c r="ION61" s="161"/>
      <c r="IOO61" s="161"/>
      <c r="IOP61" s="161"/>
      <c r="IOQ61" s="161"/>
      <c r="IOR61" s="161"/>
      <c r="IOS61" s="161"/>
      <c r="IOT61" s="161"/>
      <c r="IOU61" s="161"/>
      <c r="IOV61" s="161"/>
      <c r="IOW61" s="161"/>
      <c r="IOX61" s="161"/>
      <c r="IOY61" s="161"/>
      <c r="IOZ61" s="161"/>
      <c r="IPA61" s="161"/>
      <c r="IPB61" s="161"/>
      <c r="IPC61" s="161"/>
      <c r="IPD61" s="161"/>
      <c r="IPE61" s="161"/>
      <c r="IPF61" s="161"/>
      <c r="IPG61" s="161"/>
      <c r="IPH61" s="161"/>
      <c r="IPI61" s="161"/>
      <c r="IPJ61" s="161"/>
      <c r="IPK61" s="161"/>
      <c r="IPL61" s="161"/>
      <c r="IPM61" s="161"/>
      <c r="IPN61" s="161"/>
      <c r="IPO61" s="161"/>
      <c r="IPP61" s="161"/>
      <c r="IPQ61" s="161"/>
      <c r="IPR61" s="161"/>
      <c r="IPS61" s="161"/>
      <c r="IPT61" s="161"/>
      <c r="IPU61" s="161"/>
      <c r="IPV61" s="161"/>
      <c r="IPW61" s="161"/>
      <c r="IPX61" s="161"/>
      <c r="IPY61" s="161"/>
      <c r="IPZ61" s="161"/>
      <c r="IQA61" s="161"/>
      <c r="IQB61" s="161"/>
      <c r="IQC61" s="161"/>
      <c r="IQD61" s="161"/>
      <c r="IQE61" s="161"/>
      <c r="IQF61" s="161"/>
      <c r="IQG61" s="161"/>
      <c r="IQH61" s="161"/>
      <c r="IQI61" s="161"/>
      <c r="IQJ61" s="161"/>
      <c r="IQK61" s="161"/>
      <c r="IQL61" s="161"/>
      <c r="IQM61" s="161"/>
      <c r="IQN61" s="161"/>
      <c r="IQO61" s="161"/>
      <c r="IQP61" s="161"/>
      <c r="IQQ61" s="161"/>
      <c r="IQR61" s="161"/>
      <c r="IQS61" s="161"/>
      <c r="IQT61" s="161"/>
      <c r="IQU61" s="161"/>
      <c r="IQV61" s="161"/>
      <c r="IQW61" s="161"/>
      <c r="IQX61" s="161"/>
      <c r="IQY61" s="161"/>
      <c r="IQZ61" s="161"/>
      <c r="IRA61" s="161"/>
      <c r="IRB61" s="161"/>
      <c r="IRC61" s="161"/>
      <c r="IRD61" s="161"/>
      <c r="IRE61" s="161"/>
      <c r="IRF61" s="161"/>
      <c r="IRG61" s="161"/>
      <c r="IRH61" s="161"/>
      <c r="IRI61" s="161"/>
      <c r="IRJ61" s="161"/>
      <c r="IRK61" s="161"/>
      <c r="IRL61" s="161"/>
      <c r="IRM61" s="161"/>
      <c r="IRN61" s="161"/>
      <c r="IRO61" s="161"/>
      <c r="IRP61" s="161"/>
      <c r="IRQ61" s="161"/>
      <c r="IRR61" s="161"/>
      <c r="IRS61" s="161"/>
      <c r="IRT61" s="161"/>
      <c r="IRU61" s="161"/>
      <c r="IRV61" s="161"/>
      <c r="IRW61" s="161"/>
      <c r="IRX61" s="161"/>
      <c r="IRY61" s="161"/>
      <c r="IRZ61" s="161"/>
      <c r="ISA61" s="161"/>
      <c r="ISB61" s="161"/>
      <c r="ISC61" s="161"/>
      <c r="ISD61" s="161"/>
      <c r="ISE61" s="161"/>
      <c r="ISF61" s="161"/>
      <c r="ISG61" s="161"/>
      <c r="ISH61" s="161"/>
      <c r="ISI61" s="161"/>
      <c r="ISJ61" s="161"/>
      <c r="ISK61" s="161"/>
      <c r="ISL61" s="161"/>
      <c r="ISM61" s="161"/>
      <c r="ISN61" s="161"/>
      <c r="ISO61" s="161"/>
      <c r="ISP61" s="161"/>
      <c r="ISQ61" s="161"/>
      <c r="ISR61" s="161"/>
      <c r="ISS61" s="161"/>
      <c r="IST61" s="161"/>
      <c r="ISU61" s="161"/>
      <c r="ISV61" s="161"/>
      <c r="ISW61" s="161"/>
      <c r="ISX61" s="161"/>
      <c r="ISY61" s="161"/>
      <c r="ISZ61" s="161"/>
      <c r="ITA61" s="161"/>
      <c r="ITB61" s="161"/>
      <c r="ITC61" s="161"/>
      <c r="ITD61" s="161"/>
      <c r="ITE61" s="161"/>
      <c r="ITF61" s="161"/>
      <c r="ITG61" s="161"/>
      <c r="ITH61" s="161"/>
      <c r="ITI61" s="161"/>
      <c r="ITJ61" s="161"/>
      <c r="ITK61" s="161"/>
      <c r="ITL61" s="161"/>
      <c r="ITM61" s="161"/>
      <c r="ITN61" s="161"/>
      <c r="ITO61" s="161"/>
      <c r="ITP61" s="161"/>
      <c r="ITQ61" s="161"/>
      <c r="ITR61" s="161"/>
      <c r="ITS61" s="161"/>
      <c r="ITT61" s="161"/>
      <c r="ITU61" s="161"/>
      <c r="ITV61" s="161"/>
      <c r="ITW61" s="161"/>
      <c r="ITX61" s="161"/>
      <c r="ITY61" s="161"/>
      <c r="ITZ61" s="161"/>
      <c r="IUA61" s="161"/>
      <c r="IUB61" s="161"/>
      <c r="IUC61" s="161"/>
      <c r="IUD61" s="161"/>
      <c r="IUE61" s="161"/>
      <c r="IUF61" s="161"/>
      <c r="IUG61" s="161"/>
      <c r="IUH61" s="161"/>
      <c r="IUI61" s="161"/>
      <c r="IUJ61" s="161"/>
      <c r="IUK61" s="161"/>
      <c r="IUL61" s="161"/>
      <c r="IUM61" s="161"/>
      <c r="IUN61" s="161"/>
      <c r="IUO61" s="161"/>
      <c r="IUP61" s="161"/>
      <c r="IUQ61" s="161"/>
      <c r="IUR61" s="161"/>
      <c r="IUS61" s="161"/>
      <c r="IUT61" s="161"/>
      <c r="IUU61" s="161"/>
      <c r="IUV61" s="161"/>
      <c r="IUW61" s="161"/>
      <c r="IUX61" s="161"/>
      <c r="IUY61" s="161"/>
      <c r="IUZ61" s="161"/>
      <c r="IVA61" s="161"/>
      <c r="IVB61" s="161"/>
      <c r="IVC61" s="161"/>
      <c r="IVD61" s="161"/>
      <c r="IVE61" s="161"/>
      <c r="IVF61" s="161"/>
      <c r="IVG61" s="161"/>
      <c r="IVH61" s="161"/>
      <c r="IVI61" s="161"/>
      <c r="IVJ61" s="161"/>
      <c r="IVK61" s="161"/>
      <c r="IVL61" s="161"/>
      <c r="IVM61" s="161"/>
      <c r="IVN61" s="161"/>
      <c r="IVO61" s="161"/>
      <c r="IVP61" s="161"/>
      <c r="IVQ61" s="161"/>
      <c r="IVR61" s="161"/>
      <c r="IVS61" s="161"/>
      <c r="IVT61" s="161"/>
      <c r="IVU61" s="161"/>
      <c r="IVV61" s="161"/>
      <c r="IVW61" s="161"/>
      <c r="IVX61" s="161"/>
      <c r="IVY61" s="161"/>
      <c r="IVZ61" s="161"/>
      <c r="IWA61" s="161"/>
      <c r="IWB61" s="161"/>
      <c r="IWC61" s="161"/>
      <c r="IWD61" s="161"/>
      <c r="IWE61" s="161"/>
      <c r="IWF61" s="161"/>
      <c r="IWG61" s="161"/>
      <c r="IWH61" s="161"/>
      <c r="IWI61" s="161"/>
      <c r="IWJ61" s="161"/>
      <c r="IWK61" s="161"/>
      <c r="IWL61" s="161"/>
      <c r="IWM61" s="161"/>
      <c r="IWN61" s="161"/>
      <c r="IWO61" s="161"/>
      <c r="IWP61" s="161"/>
      <c r="IWQ61" s="161"/>
      <c r="IWR61" s="161"/>
      <c r="IWS61" s="161"/>
      <c r="IWT61" s="161"/>
      <c r="IWU61" s="161"/>
      <c r="IWV61" s="161"/>
      <c r="IWW61" s="161"/>
      <c r="IWX61" s="161"/>
      <c r="IWY61" s="161"/>
      <c r="IWZ61" s="161"/>
      <c r="IXA61" s="161"/>
      <c r="IXB61" s="161"/>
      <c r="IXC61" s="161"/>
      <c r="IXD61" s="161"/>
      <c r="IXE61" s="161"/>
      <c r="IXF61" s="161"/>
      <c r="IXG61" s="161"/>
      <c r="IXH61" s="161"/>
      <c r="IXI61" s="161"/>
      <c r="IXJ61" s="161"/>
      <c r="IXK61" s="161"/>
      <c r="IXL61" s="161"/>
      <c r="IXM61" s="161"/>
      <c r="IXN61" s="161"/>
      <c r="IXO61" s="161"/>
      <c r="IXP61" s="161"/>
      <c r="IXQ61" s="161"/>
      <c r="IXR61" s="161"/>
      <c r="IXS61" s="161"/>
      <c r="IXT61" s="161"/>
      <c r="IXU61" s="161"/>
      <c r="IXV61" s="161"/>
      <c r="IXW61" s="161"/>
      <c r="IXX61" s="161"/>
      <c r="IXY61" s="161"/>
      <c r="IXZ61" s="161"/>
      <c r="IYA61" s="161"/>
      <c r="IYB61" s="161"/>
      <c r="IYC61" s="161"/>
      <c r="IYD61" s="161"/>
      <c r="IYE61" s="161"/>
      <c r="IYF61" s="161"/>
      <c r="IYG61" s="161"/>
      <c r="IYH61" s="161"/>
      <c r="IYI61" s="161"/>
      <c r="IYJ61" s="161"/>
      <c r="IYK61" s="161"/>
      <c r="IYL61" s="161"/>
      <c r="IYM61" s="161"/>
      <c r="IYN61" s="161"/>
      <c r="IYO61" s="161"/>
      <c r="IYP61" s="161"/>
      <c r="IYQ61" s="161"/>
      <c r="IYR61" s="161"/>
      <c r="IYS61" s="161"/>
      <c r="IYT61" s="161"/>
      <c r="IYU61" s="161"/>
      <c r="IYV61" s="161"/>
      <c r="IYW61" s="161"/>
      <c r="IYX61" s="161"/>
      <c r="IYY61" s="161"/>
      <c r="IYZ61" s="161"/>
      <c r="IZA61" s="161"/>
      <c r="IZB61" s="161"/>
      <c r="IZC61" s="161"/>
      <c r="IZD61" s="161"/>
      <c r="IZE61" s="161"/>
      <c r="IZF61" s="161"/>
      <c r="IZG61" s="161"/>
      <c r="IZH61" s="161"/>
      <c r="IZI61" s="161"/>
      <c r="IZJ61" s="161"/>
      <c r="IZK61" s="161"/>
      <c r="IZL61" s="161"/>
      <c r="IZM61" s="161"/>
      <c r="IZN61" s="161"/>
      <c r="IZO61" s="161"/>
      <c r="IZP61" s="161"/>
      <c r="IZQ61" s="161"/>
      <c r="IZR61" s="161"/>
      <c r="IZS61" s="161"/>
      <c r="IZT61" s="161"/>
      <c r="IZU61" s="161"/>
      <c r="IZV61" s="161"/>
      <c r="IZW61" s="161"/>
      <c r="IZX61" s="161"/>
      <c r="IZY61" s="161"/>
      <c r="IZZ61" s="161"/>
      <c r="JAA61" s="161"/>
      <c r="JAB61" s="161"/>
      <c r="JAC61" s="161"/>
      <c r="JAD61" s="161"/>
      <c r="JAE61" s="161"/>
      <c r="JAF61" s="161"/>
      <c r="JAG61" s="161"/>
      <c r="JAH61" s="161"/>
      <c r="JAI61" s="161"/>
      <c r="JAJ61" s="161"/>
      <c r="JAK61" s="161"/>
      <c r="JAL61" s="161"/>
      <c r="JAM61" s="161"/>
      <c r="JAN61" s="161"/>
      <c r="JAO61" s="161"/>
      <c r="JAP61" s="161"/>
      <c r="JAQ61" s="161"/>
      <c r="JAR61" s="161"/>
      <c r="JAS61" s="161"/>
      <c r="JAT61" s="161"/>
      <c r="JAU61" s="161"/>
      <c r="JAV61" s="161"/>
      <c r="JAW61" s="161"/>
      <c r="JAX61" s="161"/>
      <c r="JAY61" s="161"/>
      <c r="JAZ61" s="161"/>
      <c r="JBA61" s="161"/>
      <c r="JBB61" s="161"/>
      <c r="JBC61" s="161"/>
      <c r="JBD61" s="161"/>
      <c r="JBE61" s="161"/>
      <c r="JBF61" s="161"/>
      <c r="JBG61" s="161"/>
      <c r="JBH61" s="161"/>
      <c r="JBI61" s="161"/>
      <c r="JBJ61" s="161"/>
      <c r="JBK61" s="161"/>
      <c r="JBL61" s="161"/>
      <c r="JBM61" s="161"/>
      <c r="JBN61" s="161"/>
      <c r="JBO61" s="161"/>
      <c r="JBP61" s="161"/>
      <c r="JBQ61" s="161"/>
      <c r="JBR61" s="161"/>
      <c r="JBS61" s="161"/>
      <c r="JBT61" s="161"/>
      <c r="JBU61" s="161"/>
      <c r="JBV61" s="161"/>
      <c r="JBW61" s="161"/>
      <c r="JBX61" s="161"/>
      <c r="JBY61" s="161"/>
      <c r="JBZ61" s="161"/>
      <c r="JCA61" s="161"/>
      <c r="JCB61" s="161"/>
      <c r="JCC61" s="161"/>
      <c r="JCD61" s="161"/>
      <c r="JCE61" s="161"/>
      <c r="JCF61" s="161"/>
      <c r="JCG61" s="161"/>
      <c r="JCH61" s="161"/>
      <c r="JCI61" s="161"/>
      <c r="JCJ61" s="161"/>
      <c r="JCK61" s="161"/>
      <c r="JCL61" s="161"/>
      <c r="JCM61" s="161"/>
      <c r="JCN61" s="161"/>
      <c r="JCO61" s="161"/>
      <c r="JCP61" s="161"/>
      <c r="JCQ61" s="161"/>
      <c r="JCR61" s="161"/>
      <c r="JCS61" s="161"/>
      <c r="JCT61" s="161"/>
      <c r="JCU61" s="161"/>
      <c r="JCV61" s="161"/>
      <c r="JCW61" s="161"/>
      <c r="JCX61" s="161"/>
      <c r="JCY61" s="161"/>
      <c r="JCZ61" s="161"/>
      <c r="JDA61" s="161"/>
      <c r="JDB61" s="161"/>
      <c r="JDC61" s="161"/>
      <c r="JDD61" s="161"/>
      <c r="JDE61" s="161"/>
      <c r="JDF61" s="161"/>
      <c r="JDG61" s="161"/>
      <c r="JDH61" s="161"/>
      <c r="JDI61" s="161"/>
      <c r="JDJ61" s="161"/>
      <c r="JDK61" s="161"/>
      <c r="JDL61" s="161"/>
      <c r="JDM61" s="161"/>
      <c r="JDN61" s="161"/>
      <c r="JDO61" s="161"/>
      <c r="JDP61" s="161"/>
      <c r="JDQ61" s="161"/>
      <c r="JDR61" s="161"/>
      <c r="JDS61" s="161"/>
      <c r="JDT61" s="161"/>
      <c r="JDU61" s="161"/>
      <c r="JDV61" s="161"/>
      <c r="JDW61" s="161"/>
      <c r="JDX61" s="161"/>
      <c r="JDY61" s="161"/>
      <c r="JDZ61" s="161"/>
      <c r="JEA61" s="161"/>
      <c r="JEB61" s="161"/>
      <c r="JEC61" s="161"/>
      <c r="JED61" s="161"/>
      <c r="JEE61" s="161"/>
      <c r="JEF61" s="161"/>
      <c r="JEG61" s="161"/>
      <c r="JEH61" s="161"/>
      <c r="JEI61" s="161"/>
      <c r="JEJ61" s="161"/>
      <c r="JEK61" s="161"/>
      <c r="JEL61" s="161"/>
      <c r="JEM61" s="161"/>
      <c r="JEN61" s="161"/>
      <c r="JEO61" s="161"/>
      <c r="JEP61" s="161"/>
      <c r="JEQ61" s="161"/>
      <c r="JER61" s="161"/>
      <c r="JES61" s="161"/>
      <c r="JET61" s="161"/>
      <c r="JEU61" s="161"/>
      <c r="JEV61" s="161"/>
      <c r="JEW61" s="161"/>
      <c r="JEX61" s="161"/>
      <c r="JEY61" s="161"/>
      <c r="JEZ61" s="161"/>
      <c r="JFA61" s="161"/>
      <c r="JFB61" s="161"/>
      <c r="JFC61" s="161"/>
      <c r="JFD61" s="161"/>
      <c r="JFE61" s="161"/>
      <c r="JFF61" s="161"/>
      <c r="JFG61" s="161"/>
      <c r="JFH61" s="161"/>
      <c r="JFI61" s="161"/>
      <c r="JFJ61" s="161"/>
      <c r="JFK61" s="161"/>
      <c r="JFL61" s="161"/>
      <c r="JFM61" s="161"/>
      <c r="JFN61" s="161"/>
      <c r="JFO61" s="161"/>
      <c r="JFP61" s="161"/>
      <c r="JFQ61" s="161"/>
      <c r="JFR61" s="161"/>
      <c r="JFS61" s="161"/>
      <c r="JFT61" s="161"/>
      <c r="JFU61" s="161"/>
      <c r="JFV61" s="161"/>
      <c r="JFW61" s="161"/>
      <c r="JFX61" s="161"/>
      <c r="JFY61" s="161"/>
      <c r="JFZ61" s="161"/>
      <c r="JGA61" s="161"/>
      <c r="JGB61" s="161"/>
      <c r="JGC61" s="161"/>
      <c r="JGD61" s="161"/>
      <c r="JGE61" s="161"/>
      <c r="JGF61" s="161"/>
      <c r="JGG61" s="161"/>
      <c r="JGH61" s="161"/>
      <c r="JGI61" s="161"/>
      <c r="JGJ61" s="161"/>
      <c r="JGK61" s="161"/>
      <c r="JGL61" s="161"/>
      <c r="JGM61" s="161"/>
      <c r="JGN61" s="161"/>
      <c r="JGO61" s="161"/>
      <c r="JGP61" s="161"/>
      <c r="JGQ61" s="161"/>
      <c r="JGR61" s="161"/>
      <c r="JGS61" s="161"/>
      <c r="JGT61" s="161"/>
      <c r="JGU61" s="161"/>
      <c r="JGV61" s="161"/>
      <c r="JGW61" s="161"/>
      <c r="JGX61" s="161"/>
      <c r="JGY61" s="161"/>
      <c r="JGZ61" s="161"/>
      <c r="JHA61" s="161"/>
      <c r="JHB61" s="161"/>
      <c r="JHC61" s="161"/>
      <c r="JHD61" s="161"/>
      <c r="JHE61" s="161"/>
      <c r="JHF61" s="161"/>
      <c r="JHG61" s="161"/>
      <c r="JHH61" s="161"/>
      <c r="JHI61" s="161"/>
      <c r="JHJ61" s="161"/>
      <c r="JHK61" s="161"/>
      <c r="JHL61" s="161"/>
      <c r="JHM61" s="161"/>
      <c r="JHN61" s="161"/>
      <c r="JHO61" s="161"/>
      <c r="JHP61" s="161"/>
      <c r="JHQ61" s="161"/>
      <c r="JHR61" s="161"/>
      <c r="JHS61" s="161"/>
      <c r="JHT61" s="161"/>
      <c r="JHU61" s="161"/>
      <c r="JHV61" s="161"/>
      <c r="JHW61" s="161"/>
      <c r="JHX61" s="161"/>
      <c r="JHY61" s="161"/>
      <c r="JHZ61" s="161"/>
      <c r="JIA61" s="161"/>
      <c r="JIB61" s="161"/>
      <c r="JIC61" s="161"/>
      <c r="JID61" s="161"/>
      <c r="JIE61" s="161"/>
      <c r="JIF61" s="161"/>
      <c r="JIG61" s="161"/>
      <c r="JIH61" s="161"/>
      <c r="JII61" s="161"/>
      <c r="JIJ61" s="161"/>
      <c r="JIK61" s="161"/>
      <c r="JIL61" s="161"/>
      <c r="JIM61" s="161"/>
      <c r="JIN61" s="161"/>
      <c r="JIO61" s="161"/>
      <c r="JIP61" s="161"/>
      <c r="JIQ61" s="161"/>
      <c r="JIR61" s="161"/>
      <c r="JIS61" s="161"/>
      <c r="JIT61" s="161"/>
      <c r="JIU61" s="161"/>
      <c r="JIV61" s="161"/>
      <c r="JIW61" s="161"/>
      <c r="JIX61" s="161"/>
      <c r="JIY61" s="161"/>
      <c r="JIZ61" s="161"/>
      <c r="JJA61" s="161"/>
      <c r="JJB61" s="161"/>
      <c r="JJC61" s="161"/>
      <c r="JJD61" s="161"/>
      <c r="JJE61" s="161"/>
      <c r="JJF61" s="161"/>
      <c r="JJG61" s="161"/>
      <c r="JJH61" s="161"/>
      <c r="JJI61" s="161"/>
      <c r="JJJ61" s="161"/>
      <c r="JJK61" s="161"/>
      <c r="JJL61" s="161"/>
      <c r="JJM61" s="161"/>
      <c r="JJN61" s="161"/>
      <c r="JJO61" s="161"/>
      <c r="JJP61" s="161"/>
      <c r="JJQ61" s="161"/>
      <c r="JJR61" s="161"/>
      <c r="JJS61" s="161"/>
      <c r="JJT61" s="161"/>
      <c r="JJU61" s="161"/>
      <c r="JJV61" s="161"/>
      <c r="JJW61" s="161"/>
      <c r="JJX61" s="161"/>
      <c r="JJY61" s="161"/>
      <c r="JJZ61" s="161"/>
      <c r="JKA61" s="161"/>
      <c r="JKB61" s="161"/>
      <c r="JKC61" s="161"/>
      <c r="JKD61" s="161"/>
      <c r="JKE61" s="161"/>
      <c r="JKF61" s="161"/>
      <c r="JKG61" s="161"/>
      <c r="JKH61" s="161"/>
      <c r="JKI61" s="161"/>
      <c r="JKJ61" s="161"/>
      <c r="JKK61" s="161"/>
      <c r="JKL61" s="161"/>
      <c r="JKM61" s="161"/>
      <c r="JKN61" s="161"/>
      <c r="JKO61" s="161"/>
      <c r="JKP61" s="161"/>
      <c r="JKQ61" s="161"/>
      <c r="JKR61" s="161"/>
      <c r="JKS61" s="161"/>
      <c r="JKT61" s="161"/>
      <c r="JKU61" s="161"/>
      <c r="JKV61" s="161"/>
      <c r="JKW61" s="161"/>
      <c r="JKX61" s="161"/>
      <c r="JKY61" s="161"/>
      <c r="JKZ61" s="161"/>
      <c r="JLA61" s="161"/>
      <c r="JLB61" s="161"/>
      <c r="JLC61" s="161"/>
      <c r="JLD61" s="161"/>
      <c r="JLE61" s="161"/>
      <c r="JLF61" s="161"/>
      <c r="JLG61" s="161"/>
      <c r="JLH61" s="161"/>
      <c r="JLI61" s="161"/>
      <c r="JLJ61" s="161"/>
      <c r="JLK61" s="161"/>
      <c r="JLL61" s="161"/>
      <c r="JLM61" s="161"/>
      <c r="JLN61" s="161"/>
      <c r="JLO61" s="161"/>
      <c r="JLP61" s="161"/>
      <c r="JLQ61" s="161"/>
      <c r="JLR61" s="161"/>
      <c r="JLS61" s="161"/>
      <c r="JLT61" s="161"/>
      <c r="JLU61" s="161"/>
      <c r="JLV61" s="161"/>
      <c r="JLW61" s="161"/>
      <c r="JLX61" s="161"/>
      <c r="JLY61" s="161"/>
      <c r="JLZ61" s="161"/>
      <c r="JMA61" s="161"/>
      <c r="JMB61" s="161"/>
      <c r="JMC61" s="161"/>
      <c r="JMD61" s="161"/>
      <c r="JME61" s="161"/>
      <c r="JMF61" s="161"/>
      <c r="JMG61" s="161"/>
      <c r="JMH61" s="161"/>
      <c r="JMI61" s="161"/>
      <c r="JMJ61" s="161"/>
      <c r="JMK61" s="161"/>
      <c r="JML61" s="161"/>
      <c r="JMM61" s="161"/>
      <c r="JMN61" s="161"/>
      <c r="JMO61" s="161"/>
      <c r="JMP61" s="161"/>
      <c r="JMQ61" s="161"/>
      <c r="JMR61" s="161"/>
      <c r="JMS61" s="161"/>
      <c r="JMT61" s="161"/>
      <c r="JMU61" s="161"/>
      <c r="JMV61" s="161"/>
      <c r="JMW61" s="161"/>
      <c r="JMX61" s="161"/>
      <c r="JMY61" s="161"/>
      <c r="JMZ61" s="161"/>
      <c r="JNA61" s="161"/>
      <c r="JNB61" s="161"/>
      <c r="JNC61" s="161"/>
      <c r="JND61" s="161"/>
      <c r="JNE61" s="161"/>
      <c r="JNF61" s="161"/>
      <c r="JNG61" s="161"/>
      <c r="JNH61" s="161"/>
      <c r="JNI61" s="161"/>
      <c r="JNJ61" s="161"/>
      <c r="JNK61" s="161"/>
      <c r="JNL61" s="161"/>
      <c r="JNM61" s="161"/>
      <c r="JNN61" s="161"/>
      <c r="JNO61" s="161"/>
      <c r="JNP61" s="161"/>
      <c r="JNQ61" s="161"/>
      <c r="JNR61" s="161"/>
      <c r="JNS61" s="161"/>
      <c r="JNT61" s="161"/>
      <c r="JNU61" s="161"/>
      <c r="JNV61" s="161"/>
      <c r="JNW61" s="161"/>
      <c r="JNX61" s="161"/>
      <c r="JNY61" s="161"/>
      <c r="JNZ61" s="161"/>
      <c r="JOA61" s="161"/>
      <c r="JOB61" s="161"/>
      <c r="JOC61" s="161"/>
      <c r="JOD61" s="161"/>
      <c r="JOE61" s="161"/>
      <c r="JOF61" s="161"/>
      <c r="JOG61" s="161"/>
      <c r="JOH61" s="161"/>
      <c r="JOI61" s="161"/>
      <c r="JOJ61" s="161"/>
      <c r="JOK61" s="161"/>
      <c r="JOL61" s="161"/>
      <c r="JOM61" s="161"/>
      <c r="JON61" s="161"/>
      <c r="JOO61" s="161"/>
      <c r="JOP61" s="161"/>
      <c r="JOQ61" s="161"/>
      <c r="JOR61" s="161"/>
      <c r="JOS61" s="161"/>
      <c r="JOT61" s="161"/>
      <c r="JOU61" s="161"/>
      <c r="JOV61" s="161"/>
      <c r="JOW61" s="161"/>
      <c r="JOX61" s="161"/>
      <c r="JOY61" s="161"/>
      <c r="JOZ61" s="161"/>
      <c r="JPA61" s="161"/>
      <c r="JPB61" s="161"/>
      <c r="JPC61" s="161"/>
      <c r="JPD61" s="161"/>
      <c r="JPE61" s="161"/>
      <c r="JPF61" s="161"/>
      <c r="JPG61" s="161"/>
      <c r="JPH61" s="161"/>
      <c r="JPI61" s="161"/>
      <c r="JPJ61" s="161"/>
      <c r="JPK61" s="161"/>
      <c r="JPL61" s="161"/>
      <c r="JPM61" s="161"/>
      <c r="JPN61" s="161"/>
      <c r="JPO61" s="161"/>
      <c r="JPP61" s="161"/>
      <c r="JPQ61" s="161"/>
      <c r="JPR61" s="161"/>
      <c r="JPS61" s="161"/>
      <c r="JPT61" s="161"/>
      <c r="JPU61" s="161"/>
      <c r="JPV61" s="161"/>
      <c r="JPW61" s="161"/>
      <c r="JPX61" s="161"/>
      <c r="JPY61" s="161"/>
      <c r="JPZ61" s="161"/>
      <c r="JQA61" s="161"/>
      <c r="JQB61" s="161"/>
      <c r="JQC61" s="161"/>
      <c r="JQD61" s="161"/>
      <c r="JQE61" s="161"/>
      <c r="JQF61" s="161"/>
      <c r="JQG61" s="161"/>
      <c r="JQH61" s="161"/>
      <c r="JQI61" s="161"/>
      <c r="JQJ61" s="161"/>
      <c r="JQK61" s="161"/>
      <c r="JQL61" s="161"/>
      <c r="JQM61" s="161"/>
      <c r="JQN61" s="161"/>
      <c r="JQO61" s="161"/>
      <c r="JQP61" s="161"/>
      <c r="JQQ61" s="161"/>
      <c r="JQR61" s="161"/>
      <c r="JQS61" s="161"/>
      <c r="JQT61" s="161"/>
      <c r="JQU61" s="161"/>
      <c r="JQV61" s="161"/>
      <c r="JQW61" s="161"/>
      <c r="JQX61" s="161"/>
      <c r="JQY61" s="161"/>
      <c r="JQZ61" s="161"/>
      <c r="JRA61" s="161"/>
      <c r="JRB61" s="161"/>
      <c r="JRC61" s="161"/>
      <c r="JRD61" s="161"/>
      <c r="JRE61" s="161"/>
      <c r="JRF61" s="161"/>
      <c r="JRG61" s="161"/>
      <c r="JRH61" s="161"/>
      <c r="JRI61" s="161"/>
      <c r="JRJ61" s="161"/>
      <c r="JRK61" s="161"/>
      <c r="JRL61" s="161"/>
      <c r="JRM61" s="161"/>
      <c r="JRN61" s="161"/>
      <c r="JRO61" s="161"/>
      <c r="JRP61" s="161"/>
      <c r="JRQ61" s="161"/>
      <c r="JRR61" s="161"/>
      <c r="JRS61" s="161"/>
      <c r="JRT61" s="161"/>
      <c r="JRU61" s="161"/>
      <c r="JRV61" s="161"/>
      <c r="JRW61" s="161"/>
      <c r="JRX61" s="161"/>
      <c r="JRY61" s="161"/>
      <c r="JRZ61" s="161"/>
      <c r="JSA61" s="161"/>
      <c r="JSB61" s="161"/>
      <c r="JSC61" s="161"/>
      <c r="JSD61" s="161"/>
      <c r="JSE61" s="161"/>
      <c r="JSF61" s="161"/>
      <c r="JSG61" s="161"/>
      <c r="JSH61" s="161"/>
      <c r="JSI61" s="161"/>
      <c r="JSJ61" s="161"/>
      <c r="JSK61" s="161"/>
      <c r="JSL61" s="161"/>
      <c r="JSM61" s="161"/>
      <c r="JSN61" s="161"/>
      <c r="JSO61" s="161"/>
      <c r="JSP61" s="161"/>
      <c r="JSQ61" s="161"/>
      <c r="JSR61" s="161"/>
      <c r="JSS61" s="161"/>
      <c r="JST61" s="161"/>
      <c r="JSU61" s="161"/>
      <c r="JSV61" s="161"/>
      <c r="JSW61" s="161"/>
      <c r="JSX61" s="161"/>
      <c r="JSY61" s="161"/>
      <c r="JSZ61" s="161"/>
      <c r="JTA61" s="161"/>
      <c r="JTB61" s="161"/>
      <c r="JTC61" s="161"/>
      <c r="JTD61" s="161"/>
      <c r="JTE61" s="161"/>
      <c r="JTF61" s="161"/>
      <c r="JTG61" s="161"/>
      <c r="JTH61" s="161"/>
      <c r="JTI61" s="161"/>
      <c r="JTJ61" s="161"/>
      <c r="JTK61" s="161"/>
      <c r="JTL61" s="161"/>
      <c r="JTM61" s="161"/>
      <c r="JTN61" s="161"/>
      <c r="JTO61" s="161"/>
      <c r="JTP61" s="161"/>
      <c r="JTQ61" s="161"/>
      <c r="JTR61" s="161"/>
      <c r="JTS61" s="161"/>
      <c r="JTT61" s="161"/>
      <c r="JTU61" s="161"/>
      <c r="JTV61" s="161"/>
      <c r="JTW61" s="161"/>
      <c r="JTX61" s="161"/>
      <c r="JTY61" s="161"/>
      <c r="JTZ61" s="161"/>
      <c r="JUA61" s="161"/>
      <c r="JUB61" s="161"/>
      <c r="JUC61" s="161"/>
      <c r="JUD61" s="161"/>
      <c r="JUE61" s="161"/>
      <c r="JUF61" s="161"/>
      <c r="JUG61" s="161"/>
      <c r="JUH61" s="161"/>
      <c r="JUI61" s="161"/>
      <c r="JUJ61" s="161"/>
      <c r="JUK61" s="161"/>
      <c r="JUL61" s="161"/>
      <c r="JUM61" s="161"/>
      <c r="JUN61" s="161"/>
      <c r="JUO61" s="161"/>
      <c r="JUP61" s="161"/>
      <c r="JUQ61" s="161"/>
      <c r="JUR61" s="161"/>
      <c r="JUS61" s="161"/>
      <c r="JUT61" s="161"/>
      <c r="JUU61" s="161"/>
      <c r="JUV61" s="161"/>
      <c r="JUW61" s="161"/>
      <c r="JUX61" s="161"/>
      <c r="JUY61" s="161"/>
      <c r="JUZ61" s="161"/>
      <c r="JVA61" s="161"/>
      <c r="JVB61" s="161"/>
      <c r="JVC61" s="161"/>
      <c r="JVD61" s="161"/>
      <c r="JVE61" s="161"/>
      <c r="JVF61" s="161"/>
      <c r="JVG61" s="161"/>
      <c r="JVH61" s="161"/>
      <c r="JVI61" s="161"/>
      <c r="JVJ61" s="161"/>
      <c r="JVK61" s="161"/>
      <c r="JVL61" s="161"/>
      <c r="JVM61" s="161"/>
      <c r="JVN61" s="161"/>
      <c r="JVO61" s="161"/>
      <c r="JVP61" s="161"/>
      <c r="JVQ61" s="161"/>
      <c r="JVR61" s="161"/>
      <c r="JVS61" s="161"/>
      <c r="JVT61" s="161"/>
      <c r="JVU61" s="161"/>
      <c r="JVV61" s="161"/>
      <c r="JVW61" s="161"/>
      <c r="JVX61" s="161"/>
      <c r="JVY61" s="161"/>
      <c r="JVZ61" s="161"/>
      <c r="JWA61" s="161"/>
      <c r="JWB61" s="161"/>
      <c r="JWC61" s="161"/>
      <c r="JWD61" s="161"/>
      <c r="JWE61" s="161"/>
      <c r="JWF61" s="161"/>
      <c r="JWG61" s="161"/>
      <c r="JWH61" s="161"/>
      <c r="JWI61" s="161"/>
      <c r="JWJ61" s="161"/>
      <c r="JWK61" s="161"/>
      <c r="JWL61" s="161"/>
      <c r="JWM61" s="161"/>
      <c r="JWN61" s="161"/>
      <c r="JWO61" s="161"/>
      <c r="JWP61" s="161"/>
      <c r="JWQ61" s="161"/>
      <c r="JWR61" s="161"/>
      <c r="JWS61" s="161"/>
      <c r="JWT61" s="161"/>
      <c r="JWU61" s="161"/>
      <c r="JWV61" s="161"/>
      <c r="JWW61" s="161"/>
      <c r="JWX61" s="161"/>
      <c r="JWY61" s="161"/>
      <c r="JWZ61" s="161"/>
      <c r="JXA61" s="161"/>
      <c r="JXB61" s="161"/>
      <c r="JXC61" s="161"/>
      <c r="JXD61" s="161"/>
      <c r="JXE61" s="161"/>
      <c r="JXF61" s="161"/>
      <c r="JXG61" s="161"/>
      <c r="JXH61" s="161"/>
      <c r="JXI61" s="161"/>
      <c r="JXJ61" s="161"/>
      <c r="JXK61" s="161"/>
      <c r="JXL61" s="161"/>
      <c r="JXM61" s="161"/>
      <c r="JXN61" s="161"/>
      <c r="JXO61" s="161"/>
      <c r="JXP61" s="161"/>
      <c r="JXQ61" s="161"/>
      <c r="JXR61" s="161"/>
      <c r="JXS61" s="161"/>
      <c r="JXT61" s="161"/>
      <c r="JXU61" s="161"/>
      <c r="JXV61" s="161"/>
      <c r="JXW61" s="161"/>
      <c r="JXX61" s="161"/>
      <c r="JXY61" s="161"/>
      <c r="JXZ61" s="161"/>
      <c r="JYA61" s="161"/>
      <c r="JYB61" s="161"/>
      <c r="JYC61" s="161"/>
      <c r="JYD61" s="161"/>
      <c r="JYE61" s="161"/>
      <c r="JYF61" s="161"/>
      <c r="JYG61" s="161"/>
      <c r="JYH61" s="161"/>
      <c r="JYI61" s="161"/>
      <c r="JYJ61" s="161"/>
      <c r="JYK61" s="161"/>
      <c r="JYL61" s="161"/>
      <c r="JYM61" s="161"/>
      <c r="JYN61" s="161"/>
      <c r="JYO61" s="161"/>
      <c r="JYP61" s="161"/>
      <c r="JYQ61" s="161"/>
      <c r="JYR61" s="161"/>
      <c r="JYS61" s="161"/>
      <c r="JYT61" s="161"/>
      <c r="JYU61" s="161"/>
      <c r="JYV61" s="161"/>
      <c r="JYW61" s="161"/>
      <c r="JYX61" s="161"/>
      <c r="JYY61" s="161"/>
      <c r="JYZ61" s="161"/>
      <c r="JZA61" s="161"/>
      <c r="JZB61" s="161"/>
      <c r="JZC61" s="161"/>
      <c r="JZD61" s="161"/>
      <c r="JZE61" s="161"/>
      <c r="JZF61" s="161"/>
      <c r="JZG61" s="161"/>
      <c r="JZH61" s="161"/>
      <c r="JZI61" s="161"/>
      <c r="JZJ61" s="161"/>
      <c r="JZK61" s="161"/>
      <c r="JZL61" s="161"/>
      <c r="JZM61" s="161"/>
      <c r="JZN61" s="161"/>
      <c r="JZO61" s="161"/>
      <c r="JZP61" s="161"/>
      <c r="JZQ61" s="161"/>
      <c r="JZR61" s="161"/>
      <c r="JZS61" s="161"/>
      <c r="JZT61" s="161"/>
      <c r="JZU61" s="161"/>
      <c r="JZV61" s="161"/>
      <c r="JZW61" s="161"/>
      <c r="JZX61" s="161"/>
      <c r="JZY61" s="161"/>
      <c r="JZZ61" s="161"/>
      <c r="KAA61" s="161"/>
      <c r="KAB61" s="161"/>
      <c r="KAC61" s="161"/>
      <c r="KAD61" s="161"/>
      <c r="KAE61" s="161"/>
      <c r="KAF61" s="161"/>
      <c r="KAG61" s="161"/>
      <c r="KAH61" s="161"/>
      <c r="KAI61" s="161"/>
      <c r="KAJ61" s="161"/>
      <c r="KAK61" s="161"/>
      <c r="KAL61" s="161"/>
      <c r="KAM61" s="161"/>
      <c r="KAN61" s="161"/>
      <c r="KAO61" s="161"/>
      <c r="KAP61" s="161"/>
      <c r="KAQ61" s="161"/>
      <c r="KAR61" s="161"/>
      <c r="KAS61" s="161"/>
      <c r="KAT61" s="161"/>
      <c r="KAU61" s="161"/>
      <c r="KAV61" s="161"/>
      <c r="KAW61" s="161"/>
      <c r="KAX61" s="161"/>
      <c r="KAY61" s="161"/>
      <c r="KAZ61" s="161"/>
      <c r="KBA61" s="161"/>
      <c r="KBB61" s="161"/>
      <c r="KBC61" s="161"/>
      <c r="KBD61" s="161"/>
      <c r="KBE61" s="161"/>
      <c r="KBF61" s="161"/>
      <c r="KBG61" s="161"/>
      <c r="KBH61" s="161"/>
      <c r="KBI61" s="161"/>
      <c r="KBJ61" s="161"/>
      <c r="KBK61" s="161"/>
      <c r="KBL61" s="161"/>
      <c r="KBM61" s="161"/>
      <c r="KBN61" s="161"/>
      <c r="KBO61" s="161"/>
      <c r="KBP61" s="161"/>
      <c r="KBQ61" s="161"/>
      <c r="KBR61" s="161"/>
      <c r="KBS61" s="161"/>
      <c r="KBT61" s="161"/>
      <c r="KBU61" s="161"/>
      <c r="KBV61" s="161"/>
      <c r="KBW61" s="161"/>
      <c r="KBX61" s="161"/>
      <c r="KBY61" s="161"/>
      <c r="KBZ61" s="161"/>
      <c r="KCA61" s="161"/>
      <c r="KCB61" s="161"/>
      <c r="KCC61" s="161"/>
      <c r="KCD61" s="161"/>
      <c r="KCE61" s="161"/>
      <c r="KCF61" s="161"/>
      <c r="KCG61" s="161"/>
      <c r="KCH61" s="161"/>
      <c r="KCI61" s="161"/>
      <c r="KCJ61" s="161"/>
      <c r="KCK61" s="161"/>
      <c r="KCL61" s="161"/>
      <c r="KCM61" s="161"/>
      <c r="KCN61" s="161"/>
      <c r="KCO61" s="161"/>
      <c r="KCP61" s="161"/>
      <c r="KCQ61" s="161"/>
      <c r="KCR61" s="161"/>
      <c r="KCS61" s="161"/>
      <c r="KCT61" s="161"/>
      <c r="KCU61" s="161"/>
      <c r="KCV61" s="161"/>
      <c r="KCW61" s="161"/>
      <c r="KCX61" s="161"/>
      <c r="KCY61" s="161"/>
      <c r="KCZ61" s="161"/>
      <c r="KDA61" s="161"/>
      <c r="KDB61" s="161"/>
      <c r="KDC61" s="161"/>
      <c r="KDD61" s="161"/>
      <c r="KDE61" s="161"/>
      <c r="KDF61" s="161"/>
      <c r="KDG61" s="161"/>
      <c r="KDH61" s="161"/>
      <c r="KDI61" s="161"/>
      <c r="KDJ61" s="161"/>
      <c r="KDK61" s="161"/>
      <c r="KDL61" s="161"/>
      <c r="KDM61" s="161"/>
      <c r="KDN61" s="161"/>
      <c r="KDO61" s="161"/>
      <c r="KDP61" s="161"/>
      <c r="KDQ61" s="161"/>
      <c r="KDR61" s="161"/>
      <c r="KDS61" s="161"/>
      <c r="KDT61" s="161"/>
      <c r="KDU61" s="161"/>
      <c r="KDV61" s="161"/>
      <c r="KDW61" s="161"/>
      <c r="KDX61" s="161"/>
      <c r="KDY61" s="161"/>
      <c r="KDZ61" s="161"/>
      <c r="KEA61" s="161"/>
      <c r="KEB61" s="161"/>
      <c r="KEC61" s="161"/>
      <c r="KED61" s="161"/>
      <c r="KEE61" s="161"/>
      <c r="KEF61" s="161"/>
      <c r="KEG61" s="161"/>
      <c r="KEH61" s="161"/>
      <c r="KEI61" s="161"/>
      <c r="KEJ61" s="161"/>
      <c r="KEK61" s="161"/>
      <c r="KEL61" s="161"/>
      <c r="KEM61" s="161"/>
      <c r="KEN61" s="161"/>
      <c r="KEO61" s="161"/>
      <c r="KEP61" s="161"/>
      <c r="KEQ61" s="161"/>
      <c r="KER61" s="161"/>
      <c r="KES61" s="161"/>
      <c r="KET61" s="161"/>
      <c r="KEU61" s="161"/>
      <c r="KEV61" s="161"/>
      <c r="KEW61" s="161"/>
      <c r="KEX61" s="161"/>
      <c r="KEY61" s="161"/>
      <c r="KEZ61" s="161"/>
      <c r="KFA61" s="161"/>
      <c r="KFB61" s="161"/>
      <c r="KFC61" s="161"/>
      <c r="KFD61" s="161"/>
      <c r="KFE61" s="161"/>
      <c r="KFF61" s="161"/>
      <c r="KFG61" s="161"/>
      <c r="KFH61" s="161"/>
      <c r="KFI61" s="161"/>
      <c r="KFJ61" s="161"/>
      <c r="KFK61" s="161"/>
      <c r="KFL61" s="161"/>
      <c r="KFM61" s="161"/>
      <c r="KFN61" s="161"/>
      <c r="KFO61" s="161"/>
      <c r="KFP61" s="161"/>
      <c r="KFQ61" s="161"/>
      <c r="KFR61" s="161"/>
      <c r="KFS61" s="161"/>
      <c r="KFT61" s="161"/>
      <c r="KFU61" s="161"/>
      <c r="KFV61" s="161"/>
      <c r="KFW61" s="161"/>
      <c r="KFX61" s="161"/>
      <c r="KFY61" s="161"/>
      <c r="KFZ61" s="161"/>
      <c r="KGA61" s="161"/>
      <c r="KGB61" s="161"/>
      <c r="KGC61" s="161"/>
      <c r="KGD61" s="161"/>
      <c r="KGE61" s="161"/>
      <c r="KGF61" s="161"/>
      <c r="KGG61" s="161"/>
      <c r="KGH61" s="161"/>
      <c r="KGI61" s="161"/>
      <c r="KGJ61" s="161"/>
      <c r="KGK61" s="161"/>
      <c r="KGL61" s="161"/>
      <c r="KGM61" s="161"/>
      <c r="KGN61" s="161"/>
      <c r="KGO61" s="161"/>
      <c r="KGP61" s="161"/>
      <c r="KGQ61" s="161"/>
      <c r="KGR61" s="161"/>
      <c r="KGS61" s="161"/>
      <c r="KGT61" s="161"/>
      <c r="KGU61" s="161"/>
      <c r="KGV61" s="161"/>
      <c r="KGW61" s="161"/>
      <c r="KGX61" s="161"/>
      <c r="KGY61" s="161"/>
      <c r="KGZ61" s="161"/>
      <c r="KHA61" s="161"/>
      <c r="KHB61" s="161"/>
      <c r="KHC61" s="161"/>
      <c r="KHD61" s="161"/>
      <c r="KHE61" s="161"/>
      <c r="KHF61" s="161"/>
      <c r="KHG61" s="161"/>
      <c r="KHH61" s="161"/>
      <c r="KHI61" s="161"/>
      <c r="KHJ61" s="161"/>
      <c r="KHK61" s="161"/>
      <c r="KHL61" s="161"/>
      <c r="KHM61" s="161"/>
      <c r="KHN61" s="161"/>
      <c r="KHO61" s="161"/>
      <c r="KHP61" s="161"/>
      <c r="KHQ61" s="161"/>
      <c r="KHR61" s="161"/>
      <c r="KHS61" s="161"/>
      <c r="KHT61" s="161"/>
      <c r="KHU61" s="161"/>
      <c r="KHV61" s="161"/>
      <c r="KHW61" s="161"/>
      <c r="KHX61" s="161"/>
      <c r="KHY61" s="161"/>
      <c r="KHZ61" s="161"/>
      <c r="KIA61" s="161"/>
      <c r="KIB61" s="161"/>
      <c r="KIC61" s="161"/>
      <c r="KID61" s="161"/>
      <c r="KIE61" s="161"/>
      <c r="KIF61" s="161"/>
      <c r="KIG61" s="161"/>
      <c r="KIH61" s="161"/>
      <c r="KII61" s="161"/>
      <c r="KIJ61" s="161"/>
      <c r="KIK61" s="161"/>
      <c r="KIL61" s="161"/>
      <c r="KIM61" s="161"/>
      <c r="KIN61" s="161"/>
      <c r="KIO61" s="161"/>
      <c r="KIP61" s="161"/>
      <c r="KIQ61" s="161"/>
      <c r="KIR61" s="161"/>
      <c r="KIS61" s="161"/>
      <c r="KIT61" s="161"/>
      <c r="KIU61" s="161"/>
      <c r="KIV61" s="161"/>
      <c r="KIW61" s="161"/>
      <c r="KIX61" s="161"/>
      <c r="KIY61" s="161"/>
      <c r="KIZ61" s="161"/>
      <c r="KJA61" s="161"/>
      <c r="KJB61" s="161"/>
      <c r="KJC61" s="161"/>
      <c r="KJD61" s="161"/>
      <c r="KJE61" s="161"/>
      <c r="KJF61" s="161"/>
      <c r="KJG61" s="161"/>
      <c r="KJH61" s="161"/>
      <c r="KJI61" s="161"/>
      <c r="KJJ61" s="161"/>
      <c r="KJK61" s="161"/>
      <c r="KJL61" s="161"/>
      <c r="KJM61" s="161"/>
      <c r="KJN61" s="161"/>
      <c r="KJO61" s="161"/>
      <c r="KJP61" s="161"/>
      <c r="KJQ61" s="161"/>
      <c r="KJR61" s="161"/>
      <c r="KJS61" s="161"/>
      <c r="KJT61" s="161"/>
      <c r="KJU61" s="161"/>
      <c r="KJV61" s="161"/>
      <c r="KJW61" s="161"/>
      <c r="KJX61" s="161"/>
      <c r="KJY61" s="161"/>
      <c r="KJZ61" s="161"/>
      <c r="KKA61" s="161"/>
      <c r="KKB61" s="161"/>
      <c r="KKC61" s="161"/>
      <c r="KKD61" s="161"/>
      <c r="KKE61" s="161"/>
      <c r="KKF61" s="161"/>
      <c r="KKG61" s="161"/>
      <c r="KKH61" s="161"/>
      <c r="KKI61" s="161"/>
      <c r="KKJ61" s="161"/>
      <c r="KKK61" s="161"/>
      <c r="KKL61" s="161"/>
      <c r="KKM61" s="161"/>
      <c r="KKN61" s="161"/>
      <c r="KKO61" s="161"/>
      <c r="KKP61" s="161"/>
      <c r="KKQ61" s="161"/>
      <c r="KKR61" s="161"/>
      <c r="KKS61" s="161"/>
      <c r="KKT61" s="161"/>
      <c r="KKU61" s="161"/>
      <c r="KKV61" s="161"/>
      <c r="KKW61" s="161"/>
      <c r="KKX61" s="161"/>
      <c r="KKY61" s="161"/>
      <c r="KKZ61" s="161"/>
      <c r="KLA61" s="161"/>
      <c r="KLB61" s="161"/>
      <c r="KLC61" s="161"/>
      <c r="KLD61" s="161"/>
      <c r="KLE61" s="161"/>
      <c r="KLF61" s="161"/>
      <c r="KLG61" s="161"/>
      <c r="KLH61" s="161"/>
      <c r="KLI61" s="161"/>
      <c r="KLJ61" s="161"/>
      <c r="KLK61" s="161"/>
      <c r="KLL61" s="161"/>
      <c r="KLM61" s="161"/>
      <c r="KLN61" s="161"/>
      <c r="KLO61" s="161"/>
      <c r="KLP61" s="161"/>
      <c r="KLQ61" s="161"/>
      <c r="KLR61" s="161"/>
      <c r="KLS61" s="161"/>
      <c r="KLT61" s="161"/>
      <c r="KLU61" s="161"/>
      <c r="KLV61" s="161"/>
      <c r="KLW61" s="161"/>
      <c r="KLX61" s="161"/>
      <c r="KLY61" s="161"/>
      <c r="KLZ61" s="161"/>
      <c r="KMA61" s="161"/>
      <c r="KMB61" s="161"/>
      <c r="KMC61" s="161"/>
      <c r="KMD61" s="161"/>
      <c r="KME61" s="161"/>
      <c r="KMF61" s="161"/>
      <c r="KMG61" s="161"/>
      <c r="KMH61" s="161"/>
      <c r="KMI61" s="161"/>
      <c r="KMJ61" s="161"/>
      <c r="KMK61" s="161"/>
      <c r="KML61" s="161"/>
      <c r="KMM61" s="161"/>
      <c r="KMN61" s="161"/>
      <c r="KMO61" s="161"/>
      <c r="KMP61" s="161"/>
      <c r="KMQ61" s="161"/>
      <c r="KMR61" s="161"/>
      <c r="KMS61" s="161"/>
      <c r="KMT61" s="161"/>
      <c r="KMU61" s="161"/>
      <c r="KMV61" s="161"/>
      <c r="KMW61" s="161"/>
      <c r="KMX61" s="161"/>
      <c r="KMY61" s="161"/>
      <c r="KMZ61" s="161"/>
      <c r="KNA61" s="161"/>
      <c r="KNB61" s="161"/>
      <c r="KNC61" s="161"/>
      <c r="KND61" s="161"/>
      <c r="KNE61" s="161"/>
      <c r="KNF61" s="161"/>
      <c r="KNG61" s="161"/>
      <c r="KNH61" s="161"/>
      <c r="KNI61" s="161"/>
      <c r="KNJ61" s="161"/>
      <c r="KNK61" s="161"/>
      <c r="KNL61" s="161"/>
      <c r="KNM61" s="161"/>
      <c r="KNN61" s="161"/>
      <c r="KNO61" s="161"/>
      <c r="KNP61" s="161"/>
      <c r="KNQ61" s="161"/>
      <c r="KNR61" s="161"/>
      <c r="KNS61" s="161"/>
      <c r="KNT61" s="161"/>
      <c r="KNU61" s="161"/>
      <c r="KNV61" s="161"/>
      <c r="KNW61" s="161"/>
      <c r="KNX61" s="161"/>
      <c r="KNY61" s="161"/>
      <c r="KNZ61" s="161"/>
      <c r="KOA61" s="161"/>
      <c r="KOB61" s="161"/>
      <c r="KOC61" s="161"/>
      <c r="KOD61" s="161"/>
      <c r="KOE61" s="161"/>
      <c r="KOF61" s="161"/>
      <c r="KOG61" s="161"/>
      <c r="KOH61" s="161"/>
      <c r="KOI61" s="161"/>
      <c r="KOJ61" s="161"/>
      <c r="KOK61" s="161"/>
      <c r="KOL61" s="161"/>
      <c r="KOM61" s="161"/>
      <c r="KON61" s="161"/>
      <c r="KOO61" s="161"/>
      <c r="KOP61" s="161"/>
      <c r="KOQ61" s="161"/>
      <c r="KOR61" s="161"/>
      <c r="KOS61" s="161"/>
      <c r="KOT61" s="161"/>
      <c r="KOU61" s="161"/>
      <c r="KOV61" s="161"/>
      <c r="KOW61" s="161"/>
      <c r="KOX61" s="161"/>
      <c r="KOY61" s="161"/>
      <c r="KOZ61" s="161"/>
      <c r="KPA61" s="161"/>
      <c r="KPB61" s="161"/>
      <c r="KPC61" s="161"/>
      <c r="KPD61" s="161"/>
      <c r="KPE61" s="161"/>
      <c r="KPF61" s="161"/>
      <c r="KPG61" s="161"/>
      <c r="KPH61" s="161"/>
      <c r="KPI61" s="161"/>
      <c r="KPJ61" s="161"/>
      <c r="KPK61" s="161"/>
      <c r="KPL61" s="161"/>
      <c r="KPM61" s="161"/>
      <c r="KPN61" s="161"/>
      <c r="KPO61" s="161"/>
      <c r="KPP61" s="161"/>
      <c r="KPQ61" s="161"/>
      <c r="KPR61" s="161"/>
      <c r="KPS61" s="161"/>
      <c r="KPT61" s="161"/>
      <c r="KPU61" s="161"/>
      <c r="KPV61" s="161"/>
      <c r="KPW61" s="161"/>
      <c r="KPX61" s="161"/>
      <c r="KPY61" s="161"/>
      <c r="KPZ61" s="161"/>
      <c r="KQA61" s="161"/>
      <c r="KQB61" s="161"/>
      <c r="KQC61" s="161"/>
      <c r="KQD61" s="161"/>
      <c r="KQE61" s="161"/>
      <c r="KQF61" s="161"/>
      <c r="KQG61" s="161"/>
      <c r="KQH61" s="161"/>
      <c r="KQI61" s="161"/>
      <c r="KQJ61" s="161"/>
      <c r="KQK61" s="161"/>
      <c r="KQL61" s="161"/>
      <c r="KQM61" s="161"/>
      <c r="KQN61" s="161"/>
      <c r="KQO61" s="161"/>
      <c r="KQP61" s="161"/>
      <c r="KQQ61" s="161"/>
      <c r="KQR61" s="161"/>
      <c r="KQS61" s="161"/>
      <c r="KQT61" s="161"/>
      <c r="KQU61" s="161"/>
      <c r="KQV61" s="161"/>
      <c r="KQW61" s="161"/>
      <c r="KQX61" s="161"/>
      <c r="KQY61" s="161"/>
      <c r="KQZ61" s="161"/>
      <c r="KRA61" s="161"/>
      <c r="KRB61" s="161"/>
      <c r="KRC61" s="161"/>
      <c r="KRD61" s="161"/>
      <c r="KRE61" s="161"/>
      <c r="KRF61" s="161"/>
      <c r="KRG61" s="161"/>
      <c r="KRH61" s="161"/>
      <c r="KRI61" s="161"/>
      <c r="KRJ61" s="161"/>
      <c r="KRK61" s="161"/>
      <c r="KRL61" s="161"/>
      <c r="KRM61" s="161"/>
      <c r="KRN61" s="161"/>
      <c r="KRO61" s="161"/>
      <c r="KRP61" s="161"/>
      <c r="KRQ61" s="161"/>
      <c r="KRR61" s="161"/>
      <c r="KRS61" s="161"/>
      <c r="KRT61" s="161"/>
      <c r="KRU61" s="161"/>
      <c r="KRV61" s="161"/>
      <c r="KRW61" s="161"/>
      <c r="KRX61" s="161"/>
      <c r="KRY61" s="161"/>
      <c r="KRZ61" s="161"/>
      <c r="KSA61" s="161"/>
      <c r="KSB61" s="161"/>
      <c r="KSC61" s="161"/>
      <c r="KSD61" s="161"/>
      <c r="KSE61" s="161"/>
      <c r="KSF61" s="161"/>
      <c r="KSG61" s="161"/>
      <c r="KSH61" s="161"/>
      <c r="KSI61" s="161"/>
      <c r="KSJ61" s="161"/>
      <c r="KSK61" s="161"/>
      <c r="KSL61" s="161"/>
      <c r="KSM61" s="161"/>
      <c r="KSN61" s="161"/>
      <c r="KSO61" s="161"/>
      <c r="KSP61" s="161"/>
      <c r="KSQ61" s="161"/>
      <c r="KSR61" s="161"/>
      <c r="KSS61" s="161"/>
      <c r="KST61" s="161"/>
      <c r="KSU61" s="161"/>
      <c r="KSV61" s="161"/>
      <c r="KSW61" s="161"/>
      <c r="KSX61" s="161"/>
      <c r="KSY61" s="161"/>
      <c r="KSZ61" s="161"/>
      <c r="KTA61" s="161"/>
      <c r="KTB61" s="161"/>
      <c r="KTC61" s="161"/>
      <c r="KTD61" s="161"/>
      <c r="KTE61" s="161"/>
      <c r="KTF61" s="161"/>
      <c r="KTG61" s="161"/>
      <c r="KTH61" s="161"/>
      <c r="KTI61" s="161"/>
      <c r="KTJ61" s="161"/>
      <c r="KTK61" s="161"/>
      <c r="KTL61" s="161"/>
      <c r="KTM61" s="161"/>
      <c r="KTN61" s="161"/>
      <c r="KTO61" s="161"/>
      <c r="KTP61" s="161"/>
      <c r="KTQ61" s="161"/>
      <c r="KTR61" s="161"/>
      <c r="KTS61" s="161"/>
      <c r="KTT61" s="161"/>
      <c r="KTU61" s="161"/>
      <c r="KTV61" s="161"/>
      <c r="KTW61" s="161"/>
      <c r="KTX61" s="161"/>
      <c r="KTY61" s="161"/>
      <c r="KTZ61" s="161"/>
      <c r="KUA61" s="161"/>
      <c r="KUB61" s="161"/>
      <c r="KUC61" s="161"/>
      <c r="KUD61" s="161"/>
      <c r="KUE61" s="161"/>
      <c r="KUF61" s="161"/>
      <c r="KUG61" s="161"/>
      <c r="KUH61" s="161"/>
      <c r="KUI61" s="161"/>
      <c r="KUJ61" s="161"/>
      <c r="KUK61" s="161"/>
      <c r="KUL61" s="161"/>
      <c r="KUM61" s="161"/>
      <c r="KUN61" s="161"/>
      <c r="KUO61" s="161"/>
      <c r="KUP61" s="161"/>
      <c r="KUQ61" s="161"/>
      <c r="KUR61" s="161"/>
      <c r="KUS61" s="161"/>
      <c r="KUT61" s="161"/>
      <c r="KUU61" s="161"/>
      <c r="KUV61" s="161"/>
      <c r="KUW61" s="161"/>
      <c r="KUX61" s="161"/>
      <c r="KUY61" s="161"/>
      <c r="KUZ61" s="161"/>
      <c r="KVA61" s="161"/>
      <c r="KVB61" s="161"/>
      <c r="KVC61" s="161"/>
      <c r="KVD61" s="161"/>
      <c r="KVE61" s="161"/>
      <c r="KVF61" s="161"/>
      <c r="KVG61" s="161"/>
      <c r="KVH61" s="161"/>
      <c r="KVI61" s="161"/>
      <c r="KVJ61" s="161"/>
      <c r="KVK61" s="161"/>
      <c r="KVL61" s="161"/>
      <c r="KVM61" s="161"/>
      <c r="KVN61" s="161"/>
      <c r="KVO61" s="161"/>
      <c r="KVP61" s="161"/>
      <c r="KVQ61" s="161"/>
      <c r="KVR61" s="161"/>
      <c r="KVS61" s="161"/>
      <c r="KVT61" s="161"/>
      <c r="KVU61" s="161"/>
      <c r="KVV61" s="161"/>
      <c r="KVW61" s="161"/>
      <c r="KVX61" s="161"/>
      <c r="KVY61" s="161"/>
      <c r="KVZ61" s="161"/>
      <c r="KWA61" s="161"/>
      <c r="KWB61" s="161"/>
      <c r="KWC61" s="161"/>
      <c r="KWD61" s="161"/>
      <c r="KWE61" s="161"/>
      <c r="KWF61" s="161"/>
      <c r="KWG61" s="161"/>
      <c r="KWH61" s="161"/>
      <c r="KWI61" s="161"/>
      <c r="KWJ61" s="161"/>
      <c r="KWK61" s="161"/>
      <c r="KWL61" s="161"/>
      <c r="KWM61" s="161"/>
      <c r="KWN61" s="161"/>
      <c r="KWO61" s="161"/>
      <c r="KWP61" s="161"/>
      <c r="KWQ61" s="161"/>
      <c r="KWR61" s="161"/>
      <c r="KWS61" s="161"/>
      <c r="KWT61" s="161"/>
      <c r="KWU61" s="161"/>
      <c r="KWV61" s="161"/>
      <c r="KWW61" s="161"/>
      <c r="KWX61" s="161"/>
      <c r="KWY61" s="161"/>
      <c r="KWZ61" s="161"/>
      <c r="KXA61" s="161"/>
      <c r="KXB61" s="161"/>
      <c r="KXC61" s="161"/>
      <c r="KXD61" s="161"/>
      <c r="KXE61" s="161"/>
      <c r="KXF61" s="161"/>
      <c r="KXG61" s="161"/>
      <c r="KXH61" s="161"/>
      <c r="KXI61" s="161"/>
      <c r="KXJ61" s="161"/>
      <c r="KXK61" s="161"/>
      <c r="KXL61" s="161"/>
      <c r="KXM61" s="161"/>
      <c r="KXN61" s="161"/>
      <c r="KXO61" s="161"/>
      <c r="KXP61" s="161"/>
      <c r="KXQ61" s="161"/>
      <c r="KXR61" s="161"/>
      <c r="KXS61" s="161"/>
      <c r="KXT61" s="161"/>
      <c r="KXU61" s="161"/>
      <c r="KXV61" s="161"/>
      <c r="KXW61" s="161"/>
      <c r="KXX61" s="161"/>
      <c r="KXY61" s="161"/>
      <c r="KXZ61" s="161"/>
      <c r="KYA61" s="161"/>
      <c r="KYB61" s="161"/>
      <c r="KYC61" s="161"/>
      <c r="KYD61" s="161"/>
      <c r="KYE61" s="161"/>
      <c r="KYF61" s="161"/>
      <c r="KYG61" s="161"/>
      <c r="KYH61" s="161"/>
      <c r="KYI61" s="161"/>
      <c r="KYJ61" s="161"/>
      <c r="KYK61" s="161"/>
      <c r="KYL61" s="161"/>
      <c r="KYM61" s="161"/>
      <c r="KYN61" s="161"/>
      <c r="KYO61" s="161"/>
      <c r="KYP61" s="161"/>
      <c r="KYQ61" s="161"/>
      <c r="KYR61" s="161"/>
      <c r="KYS61" s="161"/>
      <c r="KYT61" s="161"/>
      <c r="KYU61" s="161"/>
      <c r="KYV61" s="161"/>
      <c r="KYW61" s="161"/>
      <c r="KYX61" s="161"/>
      <c r="KYY61" s="161"/>
      <c r="KYZ61" s="161"/>
      <c r="KZA61" s="161"/>
      <c r="KZB61" s="161"/>
      <c r="KZC61" s="161"/>
      <c r="KZD61" s="161"/>
      <c r="KZE61" s="161"/>
      <c r="KZF61" s="161"/>
      <c r="KZG61" s="161"/>
      <c r="KZH61" s="161"/>
      <c r="KZI61" s="161"/>
      <c r="KZJ61" s="161"/>
      <c r="KZK61" s="161"/>
      <c r="KZL61" s="161"/>
      <c r="KZM61" s="161"/>
      <c r="KZN61" s="161"/>
      <c r="KZO61" s="161"/>
      <c r="KZP61" s="161"/>
      <c r="KZQ61" s="161"/>
      <c r="KZR61" s="161"/>
      <c r="KZS61" s="161"/>
      <c r="KZT61" s="161"/>
      <c r="KZU61" s="161"/>
      <c r="KZV61" s="161"/>
      <c r="KZW61" s="161"/>
      <c r="KZX61" s="161"/>
      <c r="KZY61" s="161"/>
      <c r="KZZ61" s="161"/>
      <c r="LAA61" s="161"/>
      <c r="LAB61" s="161"/>
      <c r="LAC61" s="161"/>
      <c r="LAD61" s="161"/>
      <c r="LAE61" s="161"/>
      <c r="LAF61" s="161"/>
      <c r="LAG61" s="161"/>
      <c r="LAH61" s="161"/>
      <c r="LAI61" s="161"/>
      <c r="LAJ61" s="161"/>
      <c r="LAK61" s="161"/>
      <c r="LAL61" s="161"/>
      <c r="LAM61" s="161"/>
      <c r="LAN61" s="161"/>
      <c r="LAO61" s="161"/>
      <c r="LAP61" s="161"/>
      <c r="LAQ61" s="161"/>
      <c r="LAR61" s="161"/>
      <c r="LAS61" s="161"/>
      <c r="LAT61" s="161"/>
      <c r="LAU61" s="161"/>
      <c r="LAV61" s="161"/>
      <c r="LAW61" s="161"/>
      <c r="LAX61" s="161"/>
      <c r="LAY61" s="161"/>
      <c r="LAZ61" s="161"/>
      <c r="LBA61" s="161"/>
      <c r="LBB61" s="161"/>
      <c r="LBC61" s="161"/>
      <c r="LBD61" s="161"/>
      <c r="LBE61" s="161"/>
      <c r="LBF61" s="161"/>
      <c r="LBG61" s="161"/>
      <c r="LBH61" s="161"/>
      <c r="LBI61" s="161"/>
      <c r="LBJ61" s="161"/>
      <c r="LBK61" s="161"/>
      <c r="LBL61" s="161"/>
      <c r="LBM61" s="161"/>
      <c r="LBN61" s="161"/>
      <c r="LBO61" s="161"/>
      <c r="LBP61" s="161"/>
      <c r="LBQ61" s="161"/>
      <c r="LBR61" s="161"/>
      <c r="LBS61" s="161"/>
      <c r="LBT61" s="161"/>
      <c r="LBU61" s="161"/>
      <c r="LBV61" s="161"/>
      <c r="LBW61" s="161"/>
      <c r="LBX61" s="161"/>
      <c r="LBY61" s="161"/>
      <c r="LBZ61" s="161"/>
      <c r="LCA61" s="161"/>
      <c r="LCB61" s="161"/>
      <c r="LCC61" s="161"/>
      <c r="LCD61" s="161"/>
      <c r="LCE61" s="161"/>
      <c r="LCF61" s="161"/>
      <c r="LCG61" s="161"/>
      <c r="LCH61" s="161"/>
      <c r="LCI61" s="161"/>
      <c r="LCJ61" s="161"/>
      <c r="LCK61" s="161"/>
      <c r="LCL61" s="161"/>
      <c r="LCM61" s="161"/>
      <c r="LCN61" s="161"/>
      <c r="LCO61" s="161"/>
      <c r="LCP61" s="161"/>
      <c r="LCQ61" s="161"/>
      <c r="LCR61" s="161"/>
      <c r="LCS61" s="161"/>
      <c r="LCT61" s="161"/>
      <c r="LCU61" s="161"/>
      <c r="LCV61" s="161"/>
      <c r="LCW61" s="161"/>
      <c r="LCX61" s="161"/>
      <c r="LCY61" s="161"/>
      <c r="LCZ61" s="161"/>
      <c r="LDA61" s="161"/>
      <c r="LDB61" s="161"/>
      <c r="LDC61" s="161"/>
      <c r="LDD61" s="161"/>
      <c r="LDE61" s="161"/>
      <c r="LDF61" s="161"/>
      <c r="LDG61" s="161"/>
      <c r="LDH61" s="161"/>
      <c r="LDI61" s="161"/>
      <c r="LDJ61" s="161"/>
      <c r="LDK61" s="161"/>
      <c r="LDL61" s="161"/>
      <c r="LDM61" s="161"/>
      <c r="LDN61" s="161"/>
      <c r="LDO61" s="161"/>
      <c r="LDP61" s="161"/>
      <c r="LDQ61" s="161"/>
      <c r="LDR61" s="161"/>
      <c r="LDS61" s="161"/>
      <c r="LDT61" s="161"/>
      <c r="LDU61" s="161"/>
      <c r="LDV61" s="161"/>
      <c r="LDW61" s="161"/>
      <c r="LDX61" s="161"/>
      <c r="LDY61" s="161"/>
      <c r="LDZ61" s="161"/>
      <c r="LEA61" s="161"/>
      <c r="LEB61" s="161"/>
      <c r="LEC61" s="161"/>
      <c r="LED61" s="161"/>
      <c r="LEE61" s="161"/>
      <c r="LEF61" s="161"/>
      <c r="LEG61" s="161"/>
      <c r="LEH61" s="161"/>
      <c r="LEI61" s="161"/>
      <c r="LEJ61" s="161"/>
      <c r="LEK61" s="161"/>
      <c r="LEL61" s="161"/>
      <c r="LEM61" s="161"/>
      <c r="LEN61" s="161"/>
      <c r="LEO61" s="161"/>
      <c r="LEP61" s="161"/>
      <c r="LEQ61" s="161"/>
      <c r="LER61" s="161"/>
      <c r="LES61" s="161"/>
      <c r="LET61" s="161"/>
      <c r="LEU61" s="161"/>
      <c r="LEV61" s="161"/>
      <c r="LEW61" s="161"/>
      <c r="LEX61" s="161"/>
      <c r="LEY61" s="161"/>
      <c r="LEZ61" s="161"/>
      <c r="LFA61" s="161"/>
      <c r="LFB61" s="161"/>
      <c r="LFC61" s="161"/>
      <c r="LFD61" s="161"/>
      <c r="LFE61" s="161"/>
      <c r="LFF61" s="161"/>
      <c r="LFG61" s="161"/>
      <c r="LFH61" s="161"/>
      <c r="LFI61" s="161"/>
      <c r="LFJ61" s="161"/>
      <c r="LFK61" s="161"/>
      <c r="LFL61" s="161"/>
      <c r="LFM61" s="161"/>
      <c r="LFN61" s="161"/>
      <c r="LFO61" s="161"/>
      <c r="LFP61" s="161"/>
      <c r="LFQ61" s="161"/>
      <c r="LFR61" s="161"/>
      <c r="LFS61" s="161"/>
      <c r="LFT61" s="161"/>
      <c r="LFU61" s="161"/>
      <c r="LFV61" s="161"/>
      <c r="LFW61" s="161"/>
      <c r="LFX61" s="161"/>
      <c r="LFY61" s="161"/>
      <c r="LFZ61" s="161"/>
      <c r="LGA61" s="161"/>
      <c r="LGB61" s="161"/>
      <c r="LGC61" s="161"/>
      <c r="LGD61" s="161"/>
      <c r="LGE61" s="161"/>
      <c r="LGF61" s="161"/>
      <c r="LGG61" s="161"/>
      <c r="LGH61" s="161"/>
      <c r="LGI61" s="161"/>
      <c r="LGJ61" s="161"/>
      <c r="LGK61" s="161"/>
      <c r="LGL61" s="161"/>
      <c r="LGM61" s="161"/>
      <c r="LGN61" s="161"/>
      <c r="LGO61" s="161"/>
      <c r="LGP61" s="161"/>
      <c r="LGQ61" s="161"/>
      <c r="LGR61" s="161"/>
      <c r="LGS61" s="161"/>
      <c r="LGT61" s="161"/>
      <c r="LGU61" s="161"/>
      <c r="LGV61" s="161"/>
      <c r="LGW61" s="161"/>
      <c r="LGX61" s="161"/>
      <c r="LGY61" s="161"/>
      <c r="LGZ61" s="161"/>
      <c r="LHA61" s="161"/>
      <c r="LHB61" s="161"/>
      <c r="LHC61" s="161"/>
      <c r="LHD61" s="161"/>
      <c r="LHE61" s="161"/>
      <c r="LHF61" s="161"/>
      <c r="LHG61" s="161"/>
      <c r="LHH61" s="161"/>
      <c r="LHI61" s="161"/>
      <c r="LHJ61" s="161"/>
      <c r="LHK61" s="161"/>
      <c r="LHL61" s="161"/>
      <c r="LHM61" s="161"/>
      <c r="LHN61" s="161"/>
      <c r="LHO61" s="161"/>
      <c r="LHP61" s="161"/>
      <c r="LHQ61" s="161"/>
      <c r="LHR61" s="161"/>
      <c r="LHS61" s="161"/>
      <c r="LHT61" s="161"/>
      <c r="LHU61" s="161"/>
      <c r="LHV61" s="161"/>
      <c r="LHW61" s="161"/>
      <c r="LHX61" s="161"/>
      <c r="LHY61" s="161"/>
      <c r="LHZ61" s="161"/>
      <c r="LIA61" s="161"/>
      <c r="LIB61" s="161"/>
      <c r="LIC61" s="161"/>
      <c r="LID61" s="161"/>
      <c r="LIE61" s="161"/>
      <c r="LIF61" s="161"/>
      <c r="LIG61" s="161"/>
      <c r="LIH61" s="161"/>
      <c r="LII61" s="161"/>
      <c r="LIJ61" s="161"/>
      <c r="LIK61" s="161"/>
      <c r="LIL61" s="161"/>
      <c r="LIM61" s="161"/>
      <c r="LIN61" s="161"/>
      <c r="LIO61" s="161"/>
      <c r="LIP61" s="161"/>
      <c r="LIQ61" s="161"/>
      <c r="LIR61" s="161"/>
      <c r="LIS61" s="161"/>
      <c r="LIT61" s="161"/>
      <c r="LIU61" s="161"/>
      <c r="LIV61" s="161"/>
      <c r="LIW61" s="161"/>
      <c r="LIX61" s="161"/>
      <c r="LIY61" s="161"/>
      <c r="LIZ61" s="161"/>
      <c r="LJA61" s="161"/>
      <c r="LJB61" s="161"/>
      <c r="LJC61" s="161"/>
      <c r="LJD61" s="161"/>
      <c r="LJE61" s="161"/>
      <c r="LJF61" s="161"/>
      <c r="LJG61" s="161"/>
      <c r="LJH61" s="161"/>
      <c r="LJI61" s="161"/>
      <c r="LJJ61" s="161"/>
      <c r="LJK61" s="161"/>
      <c r="LJL61" s="161"/>
      <c r="LJM61" s="161"/>
      <c r="LJN61" s="161"/>
      <c r="LJO61" s="161"/>
      <c r="LJP61" s="161"/>
      <c r="LJQ61" s="161"/>
      <c r="LJR61" s="161"/>
      <c r="LJS61" s="161"/>
      <c r="LJT61" s="161"/>
      <c r="LJU61" s="161"/>
      <c r="LJV61" s="161"/>
      <c r="LJW61" s="161"/>
      <c r="LJX61" s="161"/>
      <c r="LJY61" s="161"/>
      <c r="LJZ61" s="161"/>
      <c r="LKA61" s="161"/>
      <c r="LKB61" s="161"/>
      <c r="LKC61" s="161"/>
      <c r="LKD61" s="161"/>
      <c r="LKE61" s="161"/>
      <c r="LKF61" s="161"/>
      <c r="LKG61" s="161"/>
      <c r="LKH61" s="161"/>
      <c r="LKI61" s="161"/>
      <c r="LKJ61" s="161"/>
      <c r="LKK61" s="161"/>
      <c r="LKL61" s="161"/>
      <c r="LKM61" s="161"/>
      <c r="LKN61" s="161"/>
      <c r="LKO61" s="161"/>
      <c r="LKP61" s="161"/>
      <c r="LKQ61" s="161"/>
      <c r="LKR61" s="161"/>
      <c r="LKS61" s="161"/>
      <c r="LKT61" s="161"/>
      <c r="LKU61" s="161"/>
      <c r="LKV61" s="161"/>
      <c r="LKW61" s="161"/>
      <c r="LKX61" s="161"/>
      <c r="LKY61" s="161"/>
      <c r="LKZ61" s="161"/>
      <c r="LLA61" s="161"/>
      <c r="LLB61" s="161"/>
      <c r="LLC61" s="161"/>
      <c r="LLD61" s="161"/>
      <c r="LLE61" s="161"/>
      <c r="LLF61" s="161"/>
      <c r="LLG61" s="161"/>
      <c r="LLH61" s="161"/>
      <c r="LLI61" s="161"/>
      <c r="LLJ61" s="161"/>
      <c r="LLK61" s="161"/>
      <c r="LLL61" s="161"/>
      <c r="LLM61" s="161"/>
      <c r="LLN61" s="161"/>
      <c r="LLO61" s="161"/>
      <c r="LLP61" s="161"/>
      <c r="LLQ61" s="161"/>
      <c r="LLR61" s="161"/>
      <c r="LLS61" s="161"/>
      <c r="LLT61" s="161"/>
      <c r="LLU61" s="161"/>
      <c r="LLV61" s="161"/>
      <c r="LLW61" s="161"/>
      <c r="LLX61" s="161"/>
      <c r="LLY61" s="161"/>
      <c r="LLZ61" s="161"/>
      <c r="LMA61" s="161"/>
      <c r="LMB61" s="161"/>
      <c r="LMC61" s="161"/>
      <c r="LMD61" s="161"/>
      <c r="LME61" s="161"/>
      <c r="LMF61" s="161"/>
      <c r="LMG61" s="161"/>
      <c r="LMH61" s="161"/>
      <c r="LMI61" s="161"/>
      <c r="LMJ61" s="161"/>
      <c r="LMK61" s="161"/>
      <c r="LML61" s="161"/>
      <c r="LMM61" s="161"/>
      <c r="LMN61" s="161"/>
      <c r="LMO61" s="161"/>
      <c r="LMP61" s="161"/>
      <c r="LMQ61" s="161"/>
      <c r="LMR61" s="161"/>
      <c r="LMS61" s="161"/>
      <c r="LMT61" s="161"/>
      <c r="LMU61" s="161"/>
      <c r="LMV61" s="161"/>
      <c r="LMW61" s="161"/>
      <c r="LMX61" s="161"/>
      <c r="LMY61" s="161"/>
      <c r="LMZ61" s="161"/>
      <c r="LNA61" s="161"/>
      <c r="LNB61" s="161"/>
      <c r="LNC61" s="161"/>
      <c r="LND61" s="161"/>
      <c r="LNE61" s="161"/>
      <c r="LNF61" s="161"/>
      <c r="LNG61" s="161"/>
      <c r="LNH61" s="161"/>
      <c r="LNI61" s="161"/>
      <c r="LNJ61" s="161"/>
      <c r="LNK61" s="161"/>
      <c r="LNL61" s="161"/>
      <c r="LNM61" s="161"/>
      <c r="LNN61" s="161"/>
      <c r="LNO61" s="161"/>
      <c r="LNP61" s="161"/>
      <c r="LNQ61" s="161"/>
      <c r="LNR61" s="161"/>
      <c r="LNS61" s="161"/>
      <c r="LNT61" s="161"/>
      <c r="LNU61" s="161"/>
      <c r="LNV61" s="161"/>
      <c r="LNW61" s="161"/>
      <c r="LNX61" s="161"/>
      <c r="LNY61" s="161"/>
      <c r="LNZ61" s="161"/>
      <c r="LOA61" s="161"/>
      <c r="LOB61" s="161"/>
      <c r="LOC61" s="161"/>
      <c r="LOD61" s="161"/>
      <c r="LOE61" s="161"/>
      <c r="LOF61" s="161"/>
      <c r="LOG61" s="161"/>
      <c r="LOH61" s="161"/>
      <c r="LOI61" s="161"/>
      <c r="LOJ61" s="161"/>
      <c r="LOK61" s="161"/>
      <c r="LOL61" s="161"/>
      <c r="LOM61" s="161"/>
      <c r="LON61" s="161"/>
      <c r="LOO61" s="161"/>
      <c r="LOP61" s="161"/>
      <c r="LOQ61" s="161"/>
      <c r="LOR61" s="161"/>
      <c r="LOS61" s="161"/>
      <c r="LOT61" s="161"/>
      <c r="LOU61" s="161"/>
      <c r="LOV61" s="161"/>
      <c r="LOW61" s="161"/>
      <c r="LOX61" s="161"/>
      <c r="LOY61" s="161"/>
      <c r="LOZ61" s="161"/>
      <c r="LPA61" s="161"/>
      <c r="LPB61" s="161"/>
      <c r="LPC61" s="161"/>
      <c r="LPD61" s="161"/>
      <c r="LPE61" s="161"/>
      <c r="LPF61" s="161"/>
      <c r="LPG61" s="161"/>
      <c r="LPH61" s="161"/>
      <c r="LPI61" s="161"/>
      <c r="LPJ61" s="161"/>
      <c r="LPK61" s="161"/>
      <c r="LPL61" s="161"/>
      <c r="LPM61" s="161"/>
      <c r="LPN61" s="161"/>
      <c r="LPO61" s="161"/>
      <c r="LPP61" s="161"/>
      <c r="LPQ61" s="161"/>
      <c r="LPR61" s="161"/>
      <c r="LPS61" s="161"/>
      <c r="LPT61" s="161"/>
      <c r="LPU61" s="161"/>
      <c r="LPV61" s="161"/>
      <c r="LPW61" s="161"/>
      <c r="LPX61" s="161"/>
      <c r="LPY61" s="161"/>
      <c r="LPZ61" s="161"/>
      <c r="LQA61" s="161"/>
      <c r="LQB61" s="161"/>
      <c r="LQC61" s="161"/>
      <c r="LQD61" s="161"/>
      <c r="LQE61" s="161"/>
      <c r="LQF61" s="161"/>
      <c r="LQG61" s="161"/>
      <c r="LQH61" s="161"/>
      <c r="LQI61" s="161"/>
      <c r="LQJ61" s="161"/>
      <c r="LQK61" s="161"/>
      <c r="LQL61" s="161"/>
      <c r="LQM61" s="161"/>
      <c r="LQN61" s="161"/>
      <c r="LQO61" s="161"/>
      <c r="LQP61" s="161"/>
      <c r="LQQ61" s="161"/>
      <c r="LQR61" s="161"/>
      <c r="LQS61" s="161"/>
      <c r="LQT61" s="161"/>
      <c r="LQU61" s="161"/>
      <c r="LQV61" s="161"/>
      <c r="LQW61" s="161"/>
      <c r="LQX61" s="161"/>
      <c r="LQY61" s="161"/>
      <c r="LQZ61" s="161"/>
      <c r="LRA61" s="161"/>
      <c r="LRB61" s="161"/>
      <c r="LRC61" s="161"/>
      <c r="LRD61" s="161"/>
      <c r="LRE61" s="161"/>
      <c r="LRF61" s="161"/>
      <c r="LRG61" s="161"/>
      <c r="LRH61" s="161"/>
      <c r="LRI61" s="161"/>
      <c r="LRJ61" s="161"/>
      <c r="LRK61" s="161"/>
      <c r="LRL61" s="161"/>
      <c r="LRM61" s="161"/>
      <c r="LRN61" s="161"/>
      <c r="LRO61" s="161"/>
      <c r="LRP61" s="161"/>
      <c r="LRQ61" s="161"/>
      <c r="LRR61" s="161"/>
      <c r="LRS61" s="161"/>
      <c r="LRT61" s="161"/>
      <c r="LRU61" s="161"/>
      <c r="LRV61" s="161"/>
      <c r="LRW61" s="161"/>
      <c r="LRX61" s="161"/>
      <c r="LRY61" s="161"/>
      <c r="LRZ61" s="161"/>
      <c r="LSA61" s="161"/>
      <c r="LSB61" s="161"/>
      <c r="LSC61" s="161"/>
      <c r="LSD61" s="161"/>
      <c r="LSE61" s="161"/>
      <c r="LSF61" s="161"/>
      <c r="LSG61" s="161"/>
      <c r="LSH61" s="161"/>
      <c r="LSI61" s="161"/>
      <c r="LSJ61" s="161"/>
      <c r="LSK61" s="161"/>
      <c r="LSL61" s="161"/>
      <c r="LSM61" s="161"/>
      <c r="LSN61" s="161"/>
      <c r="LSO61" s="161"/>
      <c r="LSP61" s="161"/>
      <c r="LSQ61" s="161"/>
      <c r="LSR61" s="161"/>
      <c r="LSS61" s="161"/>
      <c r="LST61" s="161"/>
      <c r="LSU61" s="161"/>
      <c r="LSV61" s="161"/>
      <c r="LSW61" s="161"/>
      <c r="LSX61" s="161"/>
      <c r="LSY61" s="161"/>
      <c r="LSZ61" s="161"/>
      <c r="LTA61" s="161"/>
      <c r="LTB61" s="161"/>
      <c r="LTC61" s="161"/>
      <c r="LTD61" s="161"/>
      <c r="LTE61" s="161"/>
      <c r="LTF61" s="161"/>
      <c r="LTG61" s="161"/>
      <c r="LTH61" s="161"/>
      <c r="LTI61" s="161"/>
      <c r="LTJ61" s="161"/>
      <c r="LTK61" s="161"/>
      <c r="LTL61" s="161"/>
      <c r="LTM61" s="161"/>
      <c r="LTN61" s="161"/>
      <c r="LTO61" s="161"/>
      <c r="LTP61" s="161"/>
      <c r="LTQ61" s="161"/>
      <c r="LTR61" s="161"/>
      <c r="LTS61" s="161"/>
      <c r="LTT61" s="161"/>
      <c r="LTU61" s="161"/>
      <c r="LTV61" s="161"/>
      <c r="LTW61" s="161"/>
      <c r="LTX61" s="161"/>
      <c r="LTY61" s="161"/>
      <c r="LTZ61" s="161"/>
      <c r="LUA61" s="161"/>
      <c r="LUB61" s="161"/>
      <c r="LUC61" s="161"/>
      <c r="LUD61" s="161"/>
      <c r="LUE61" s="161"/>
      <c r="LUF61" s="161"/>
      <c r="LUG61" s="161"/>
      <c r="LUH61" s="161"/>
      <c r="LUI61" s="161"/>
      <c r="LUJ61" s="161"/>
      <c r="LUK61" s="161"/>
      <c r="LUL61" s="161"/>
      <c r="LUM61" s="161"/>
      <c r="LUN61" s="161"/>
      <c r="LUO61" s="161"/>
      <c r="LUP61" s="161"/>
      <c r="LUQ61" s="161"/>
      <c r="LUR61" s="161"/>
      <c r="LUS61" s="161"/>
      <c r="LUT61" s="161"/>
      <c r="LUU61" s="161"/>
      <c r="LUV61" s="161"/>
      <c r="LUW61" s="161"/>
      <c r="LUX61" s="161"/>
      <c r="LUY61" s="161"/>
      <c r="LUZ61" s="161"/>
      <c r="LVA61" s="161"/>
      <c r="LVB61" s="161"/>
      <c r="LVC61" s="161"/>
      <c r="LVD61" s="161"/>
      <c r="LVE61" s="161"/>
      <c r="LVF61" s="161"/>
      <c r="LVG61" s="161"/>
      <c r="LVH61" s="161"/>
      <c r="LVI61" s="161"/>
      <c r="LVJ61" s="161"/>
      <c r="LVK61" s="161"/>
      <c r="LVL61" s="161"/>
      <c r="LVM61" s="161"/>
      <c r="LVN61" s="161"/>
      <c r="LVO61" s="161"/>
      <c r="LVP61" s="161"/>
      <c r="LVQ61" s="161"/>
      <c r="LVR61" s="161"/>
      <c r="LVS61" s="161"/>
      <c r="LVT61" s="161"/>
      <c r="LVU61" s="161"/>
      <c r="LVV61" s="161"/>
      <c r="LVW61" s="161"/>
      <c r="LVX61" s="161"/>
      <c r="LVY61" s="161"/>
      <c r="LVZ61" s="161"/>
      <c r="LWA61" s="161"/>
      <c r="LWB61" s="161"/>
      <c r="LWC61" s="161"/>
      <c r="LWD61" s="161"/>
      <c r="LWE61" s="161"/>
      <c r="LWF61" s="161"/>
      <c r="LWG61" s="161"/>
      <c r="LWH61" s="161"/>
      <c r="LWI61" s="161"/>
      <c r="LWJ61" s="161"/>
      <c r="LWK61" s="161"/>
      <c r="LWL61" s="161"/>
      <c r="LWM61" s="161"/>
      <c r="LWN61" s="161"/>
      <c r="LWO61" s="161"/>
      <c r="LWP61" s="161"/>
      <c r="LWQ61" s="161"/>
      <c r="LWR61" s="161"/>
      <c r="LWS61" s="161"/>
      <c r="LWT61" s="161"/>
      <c r="LWU61" s="161"/>
      <c r="LWV61" s="161"/>
      <c r="LWW61" s="161"/>
      <c r="LWX61" s="161"/>
      <c r="LWY61" s="161"/>
      <c r="LWZ61" s="161"/>
      <c r="LXA61" s="161"/>
      <c r="LXB61" s="161"/>
      <c r="LXC61" s="161"/>
      <c r="LXD61" s="161"/>
      <c r="LXE61" s="161"/>
      <c r="LXF61" s="161"/>
      <c r="LXG61" s="161"/>
      <c r="LXH61" s="161"/>
      <c r="LXI61" s="161"/>
      <c r="LXJ61" s="161"/>
      <c r="LXK61" s="161"/>
      <c r="LXL61" s="161"/>
      <c r="LXM61" s="161"/>
      <c r="LXN61" s="161"/>
      <c r="LXO61" s="161"/>
      <c r="LXP61" s="161"/>
      <c r="LXQ61" s="161"/>
      <c r="LXR61" s="161"/>
      <c r="LXS61" s="161"/>
      <c r="LXT61" s="161"/>
      <c r="LXU61" s="161"/>
      <c r="LXV61" s="161"/>
      <c r="LXW61" s="161"/>
      <c r="LXX61" s="161"/>
      <c r="LXY61" s="161"/>
      <c r="LXZ61" s="161"/>
      <c r="LYA61" s="161"/>
      <c r="LYB61" s="161"/>
      <c r="LYC61" s="161"/>
      <c r="LYD61" s="161"/>
      <c r="LYE61" s="161"/>
      <c r="LYF61" s="161"/>
      <c r="LYG61" s="161"/>
      <c r="LYH61" s="161"/>
      <c r="LYI61" s="161"/>
      <c r="LYJ61" s="161"/>
      <c r="LYK61" s="161"/>
      <c r="LYL61" s="161"/>
      <c r="LYM61" s="161"/>
      <c r="LYN61" s="161"/>
      <c r="LYO61" s="161"/>
      <c r="LYP61" s="161"/>
      <c r="LYQ61" s="161"/>
      <c r="LYR61" s="161"/>
      <c r="LYS61" s="161"/>
      <c r="LYT61" s="161"/>
      <c r="LYU61" s="161"/>
      <c r="LYV61" s="161"/>
      <c r="LYW61" s="161"/>
      <c r="LYX61" s="161"/>
      <c r="LYY61" s="161"/>
      <c r="LYZ61" s="161"/>
      <c r="LZA61" s="161"/>
      <c r="LZB61" s="161"/>
      <c r="LZC61" s="161"/>
      <c r="LZD61" s="161"/>
      <c r="LZE61" s="161"/>
      <c r="LZF61" s="161"/>
      <c r="LZG61" s="161"/>
      <c r="LZH61" s="161"/>
      <c r="LZI61" s="161"/>
      <c r="LZJ61" s="161"/>
      <c r="LZK61" s="161"/>
      <c r="LZL61" s="161"/>
      <c r="LZM61" s="161"/>
      <c r="LZN61" s="161"/>
      <c r="LZO61" s="161"/>
      <c r="LZP61" s="161"/>
      <c r="LZQ61" s="161"/>
      <c r="LZR61" s="161"/>
      <c r="LZS61" s="161"/>
      <c r="LZT61" s="161"/>
      <c r="LZU61" s="161"/>
      <c r="LZV61" s="161"/>
      <c r="LZW61" s="161"/>
      <c r="LZX61" s="161"/>
      <c r="LZY61" s="161"/>
      <c r="LZZ61" s="161"/>
      <c r="MAA61" s="161"/>
      <c r="MAB61" s="161"/>
      <c r="MAC61" s="161"/>
      <c r="MAD61" s="161"/>
      <c r="MAE61" s="161"/>
      <c r="MAF61" s="161"/>
      <c r="MAG61" s="161"/>
      <c r="MAH61" s="161"/>
      <c r="MAI61" s="161"/>
      <c r="MAJ61" s="161"/>
      <c r="MAK61" s="161"/>
      <c r="MAL61" s="161"/>
      <c r="MAM61" s="161"/>
      <c r="MAN61" s="161"/>
      <c r="MAO61" s="161"/>
      <c r="MAP61" s="161"/>
      <c r="MAQ61" s="161"/>
      <c r="MAR61" s="161"/>
      <c r="MAS61" s="161"/>
      <c r="MAT61" s="161"/>
      <c r="MAU61" s="161"/>
      <c r="MAV61" s="161"/>
      <c r="MAW61" s="161"/>
      <c r="MAX61" s="161"/>
      <c r="MAY61" s="161"/>
      <c r="MAZ61" s="161"/>
      <c r="MBA61" s="161"/>
      <c r="MBB61" s="161"/>
      <c r="MBC61" s="161"/>
      <c r="MBD61" s="161"/>
      <c r="MBE61" s="161"/>
      <c r="MBF61" s="161"/>
      <c r="MBG61" s="161"/>
      <c r="MBH61" s="161"/>
      <c r="MBI61" s="161"/>
      <c r="MBJ61" s="161"/>
      <c r="MBK61" s="161"/>
      <c r="MBL61" s="161"/>
      <c r="MBM61" s="161"/>
      <c r="MBN61" s="161"/>
      <c r="MBO61" s="161"/>
      <c r="MBP61" s="161"/>
      <c r="MBQ61" s="161"/>
      <c r="MBR61" s="161"/>
      <c r="MBS61" s="161"/>
      <c r="MBT61" s="161"/>
      <c r="MBU61" s="161"/>
      <c r="MBV61" s="161"/>
      <c r="MBW61" s="161"/>
      <c r="MBX61" s="161"/>
      <c r="MBY61" s="161"/>
      <c r="MBZ61" s="161"/>
      <c r="MCA61" s="161"/>
      <c r="MCB61" s="161"/>
      <c r="MCC61" s="161"/>
      <c r="MCD61" s="161"/>
      <c r="MCE61" s="161"/>
      <c r="MCF61" s="161"/>
      <c r="MCG61" s="161"/>
      <c r="MCH61" s="161"/>
      <c r="MCI61" s="161"/>
      <c r="MCJ61" s="161"/>
      <c r="MCK61" s="161"/>
      <c r="MCL61" s="161"/>
      <c r="MCM61" s="161"/>
      <c r="MCN61" s="161"/>
      <c r="MCO61" s="161"/>
      <c r="MCP61" s="161"/>
      <c r="MCQ61" s="161"/>
      <c r="MCR61" s="161"/>
      <c r="MCS61" s="161"/>
      <c r="MCT61" s="161"/>
      <c r="MCU61" s="161"/>
      <c r="MCV61" s="161"/>
      <c r="MCW61" s="161"/>
      <c r="MCX61" s="161"/>
      <c r="MCY61" s="161"/>
      <c r="MCZ61" s="161"/>
      <c r="MDA61" s="161"/>
      <c r="MDB61" s="161"/>
      <c r="MDC61" s="161"/>
      <c r="MDD61" s="161"/>
      <c r="MDE61" s="161"/>
      <c r="MDF61" s="161"/>
      <c r="MDG61" s="161"/>
      <c r="MDH61" s="161"/>
      <c r="MDI61" s="161"/>
      <c r="MDJ61" s="161"/>
      <c r="MDK61" s="161"/>
      <c r="MDL61" s="161"/>
      <c r="MDM61" s="161"/>
      <c r="MDN61" s="161"/>
      <c r="MDO61" s="161"/>
      <c r="MDP61" s="161"/>
      <c r="MDQ61" s="161"/>
      <c r="MDR61" s="161"/>
      <c r="MDS61" s="161"/>
      <c r="MDT61" s="161"/>
      <c r="MDU61" s="161"/>
      <c r="MDV61" s="161"/>
      <c r="MDW61" s="161"/>
      <c r="MDX61" s="161"/>
      <c r="MDY61" s="161"/>
      <c r="MDZ61" s="161"/>
      <c r="MEA61" s="161"/>
      <c r="MEB61" s="161"/>
      <c r="MEC61" s="161"/>
      <c r="MED61" s="161"/>
      <c r="MEE61" s="161"/>
      <c r="MEF61" s="161"/>
      <c r="MEG61" s="161"/>
      <c r="MEH61" s="161"/>
      <c r="MEI61" s="161"/>
      <c r="MEJ61" s="161"/>
      <c r="MEK61" s="161"/>
      <c r="MEL61" s="161"/>
      <c r="MEM61" s="161"/>
      <c r="MEN61" s="161"/>
      <c r="MEO61" s="161"/>
      <c r="MEP61" s="161"/>
      <c r="MEQ61" s="161"/>
      <c r="MER61" s="161"/>
      <c r="MES61" s="161"/>
      <c r="MET61" s="161"/>
      <c r="MEU61" s="161"/>
      <c r="MEV61" s="161"/>
      <c r="MEW61" s="161"/>
      <c r="MEX61" s="161"/>
      <c r="MEY61" s="161"/>
      <c r="MEZ61" s="161"/>
      <c r="MFA61" s="161"/>
      <c r="MFB61" s="161"/>
      <c r="MFC61" s="161"/>
      <c r="MFD61" s="161"/>
      <c r="MFE61" s="161"/>
      <c r="MFF61" s="161"/>
      <c r="MFG61" s="161"/>
      <c r="MFH61" s="161"/>
      <c r="MFI61" s="161"/>
      <c r="MFJ61" s="161"/>
      <c r="MFK61" s="161"/>
      <c r="MFL61" s="161"/>
      <c r="MFM61" s="161"/>
      <c r="MFN61" s="161"/>
      <c r="MFO61" s="161"/>
      <c r="MFP61" s="161"/>
      <c r="MFQ61" s="161"/>
      <c r="MFR61" s="161"/>
      <c r="MFS61" s="161"/>
      <c r="MFT61" s="161"/>
      <c r="MFU61" s="161"/>
      <c r="MFV61" s="161"/>
      <c r="MFW61" s="161"/>
      <c r="MFX61" s="161"/>
      <c r="MFY61" s="161"/>
      <c r="MFZ61" s="161"/>
      <c r="MGA61" s="161"/>
      <c r="MGB61" s="161"/>
      <c r="MGC61" s="161"/>
      <c r="MGD61" s="161"/>
      <c r="MGE61" s="161"/>
      <c r="MGF61" s="161"/>
      <c r="MGG61" s="161"/>
      <c r="MGH61" s="161"/>
      <c r="MGI61" s="161"/>
      <c r="MGJ61" s="161"/>
      <c r="MGK61" s="161"/>
      <c r="MGL61" s="161"/>
      <c r="MGM61" s="161"/>
      <c r="MGN61" s="161"/>
      <c r="MGO61" s="161"/>
      <c r="MGP61" s="161"/>
      <c r="MGQ61" s="161"/>
      <c r="MGR61" s="161"/>
      <c r="MGS61" s="161"/>
      <c r="MGT61" s="161"/>
      <c r="MGU61" s="161"/>
      <c r="MGV61" s="161"/>
      <c r="MGW61" s="161"/>
      <c r="MGX61" s="161"/>
      <c r="MGY61" s="161"/>
      <c r="MGZ61" s="161"/>
      <c r="MHA61" s="161"/>
      <c r="MHB61" s="161"/>
      <c r="MHC61" s="161"/>
      <c r="MHD61" s="161"/>
      <c r="MHE61" s="161"/>
      <c r="MHF61" s="161"/>
      <c r="MHG61" s="161"/>
      <c r="MHH61" s="161"/>
      <c r="MHI61" s="161"/>
      <c r="MHJ61" s="161"/>
      <c r="MHK61" s="161"/>
      <c r="MHL61" s="161"/>
      <c r="MHM61" s="161"/>
      <c r="MHN61" s="161"/>
      <c r="MHO61" s="161"/>
      <c r="MHP61" s="161"/>
      <c r="MHQ61" s="161"/>
      <c r="MHR61" s="161"/>
      <c r="MHS61" s="161"/>
      <c r="MHT61" s="161"/>
      <c r="MHU61" s="161"/>
      <c r="MHV61" s="161"/>
      <c r="MHW61" s="161"/>
      <c r="MHX61" s="161"/>
      <c r="MHY61" s="161"/>
      <c r="MHZ61" s="161"/>
      <c r="MIA61" s="161"/>
      <c r="MIB61" s="161"/>
      <c r="MIC61" s="161"/>
      <c r="MID61" s="161"/>
      <c r="MIE61" s="161"/>
      <c r="MIF61" s="161"/>
      <c r="MIG61" s="161"/>
      <c r="MIH61" s="161"/>
      <c r="MII61" s="161"/>
      <c r="MIJ61" s="161"/>
      <c r="MIK61" s="161"/>
      <c r="MIL61" s="161"/>
      <c r="MIM61" s="161"/>
      <c r="MIN61" s="161"/>
      <c r="MIO61" s="161"/>
      <c r="MIP61" s="161"/>
      <c r="MIQ61" s="161"/>
      <c r="MIR61" s="161"/>
      <c r="MIS61" s="161"/>
      <c r="MIT61" s="161"/>
      <c r="MIU61" s="161"/>
      <c r="MIV61" s="161"/>
      <c r="MIW61" s="161"/>
      <c r="MIX61" s="161"/>
      <c r="MIY61" s="161"/>
      <c r="MIZ61" s="161"/>
      <c r="MJA61" s="161"/>
      <c r="MJB61" s="161"/>
      <c r="MJC61" s="161"/>
      <c r="MJD61" s="161"/>
      <c r="MJE61" s="161"/>
      <c r="MJF61" s="161"/>
      <c r="MJG61" s="161"/>
      <c r="MJH61" s="161"/>
      <c r="MJI61" s="161"/>
      <c r="MJJ61" s="161"/>
      <c r="MJK61" s="161"/>
      <c r="MJL61" s="161"/>
      <c r="MJM61" s="161"/>
      <c r="MJN61" s="161"/>
      <c r="MJO61" s="161"/>
      <c r="MJP61" s="161"/>
      <c r="MJQ61" s="161"/>
      <c r="MJR61" s="161"/>
      <c r="MJS61" s="161"/>
      <c r="MJT61" s="161"/>
      <c r="MJU61" s="161"/>
      <c r="MJV61" s="161"/>
      <c r="MJW61" s="161"/>
      <c r="MJX61" s="161"/>
      <c r="MJY61" s="161"/>
      <c r="MJZ61" s="161"/>
      <c r="MKA61" s="161"/>
      <c r="MKB61" s="161"/>
      <c r="MKC61" s="161"/>
      <c r="MKD61" s="161"/>
      <c r="MKE61" s="161"/>
      <c r="MKF61" s="161"/>
      <c r="MKG61" s="161"/>
      <c r="MKH61" s="161"/>
      <c r="MKI61" s="161"/>
      <c r="MKJ61" s="161"/>
      <c r="MKK61" s="161"/>
      <c r="MKL61" s="161"/>
      <c r="MKM61" s="161"/>
      <c r="MKN61" s="161"/>
      <c r="MKO61" s="161"/>
      <c r="MKP61" s="161"/>
      <c r="MKQ61" s="161"/>
      <c r="MKR61" s="161"/>
      <c r="MKS61" s="161"/>
      <c r="MKT61" s="161"/>
      <c r="MKU61" s="161"/>
      <c r="MKV61" s="161"/>
      <c r="MKW61" s="161"/>
      <c r="MKX61" s="161"/>
      <c r="MKY61" s="161"/>
      <c r="MKZ61" s="161"/>
      <c r="MLA61" s="161"/>
      <c r="MLB61" s="161"/>
      <c r="MLC61" s="161"/>
      <c r="MLD61" s="161"/>
      <c r="MLE61" s="161"/>
      <c r="MLF61" s="161"/>
      <c r="MLG61" s="161"/>
      <c r="MLH61" s="161"/>
      <c r="MLI61" s="161"/>
      <c r="MLJ61" s="161"/>
      <c r="MLK61" s="161"/>
      <c r="MLL61" s="161"/>
      <c r="MLM61" s="161"/>
      <c r="MLN61" s="161"/>
      <c r="MLO61" s="161"/>
      <c r="MLP61" s="161"/>
      <c r="MLQ61" s="161"/>
      <c r="MLR61" s="161"/>
      <c r="MLS61" s="161"/>
      <c r="MLT61" s="161"/>
      <c r="MLU61" s="161"/>
      <c r="MLV61" s="161"/>
      <c r="MLW61" s="161"/>
      <c r="MLX61" s="161"/>
      <c r="MLY61" s="161"/>
      <c r="MLZ61" s="161"/>
      <c r="MMA61" s="161"/>
      <c r="MMB61" s="161"/>
      <c r="MMC61" s="161"/>
      <c r="MMD61" s="161"/>
      <c r="MME61" s="161"/>
      <c r="MMF61" s="161"/>
      <c r="MMG61" s="161"/>
      <c r="MMH61" s="161"/>
      <c r="MMI61" s="161"/>
      <c r="MMJ61" s="161"/>
      <c r="MMK61" s="161"/>
      <c r="MML61" s="161"/>
      <c r="MMM61" s="161"/>
      <c r="MMN61" s="161"/>
      <c r="MMO61" s="161"/>
      <c r="MMP61" s="161"/>
      <c r="MMQ61" s="161"/>
      <c r="MMR61" s="161"/>
      <c r="MMS61" s="161"/>
      <c r="MMT61" s="161"/>
      <c r="MMU61" s="161"/>
      <c r="MMV61" s="161"/>
      <c r="MMW61" s="161"/>
      <c r="MMX61" s="161"/>
      <c r="MMY61" s="161"/>
      <c r="MMZ61" s="161"/>
      <c r="MNA61" s="161"/>
      <c r="MNB61" s="161"/>
      <c r="MNC61" s="161"/>
      <c r="MND61" s="161"/>
      <c r="MNE61" s="161"/>
      <c r="MNF61" s="161"/>
      <c r="MNG61" s="161"/>
      <c r="MNH61" s="161"/>
      <c r="MNI61" s="161"/>
      <c r="MNJ61" s="161"/>
      <c r="MNK61" s="161"/>
      <c r="MNL61" s="161"/>
      <c r="MNM61" s="161"/>
      <c r="MNN61" s="161"/>
      <c r="MNO61" s="161"/>
      <c r="MNP61" s="161"/>
      <c r="MNQ61" s="161"/>
      <c r="MNR61" s="161"/>
      <c r="MNS61" s="161"/>
      <c r="MNT61" s="161"/>
      <c r="MNU61" s="161"/>
      <c r="MNV61" s="161"/>
      <c r="MNW61" s="161"/>
      <c r="MNX61" s="161"/>
      <c r="MNY61" s="161"/>
      <c r="MNZ61" s="161"/>
      <c r="MOA61" s="161"/>
      <c r="MOB61" s="161"/>
      <c r="MOC61" s="161"/>
      <c r="MOD61" s="161"/>
      <c r="MOE61" s="161"/>
      <c r="MOF61" s="161"/>
      <c r="MOG61" s="161"/>
      <c r="MOH61" s="161"/>
      <c r="MOI61" s="161"/>
      <c r="MOJ61" s="161"/>
      <c r="MOK61" s="161"/>
      <c r="MOL61" s="161"/>
      <c r="MOM61" s="161"/>
      <c r="MON61" s="161"/>
      <c r="MOO61" s="161"/>
      <c r="MOP61" s="161"/>
      <c r="MOQ61" s="161"/>
      <c r="MOR61" s="161"/>
      <c r="MOS61" s="161"/>
      <c r="MOT61" s="161"/>
      <c r="MOU61" s="161"/>
      <c r="MOV61" s="161"/>
      <c r="MOW61" s="161"/>
      <c r="MOX61" s="161"/>
      <c r="MOY61" s="161"/>
      <c r="MOZ61" s="161"/>
      <c r="MPA61" s="161"/>
      <c r="MPB61" s="161"/>
      <c r="MPC61" s="161"/>
      <c r="MPD61" s="161"/>
      <c r="MPE61" s="161"/>
      <c r="MPF61" s="161"/>
      <c r="MPG61" s="161"/>
      <c r="MPH61" s="161"/>
      <c r="MPI61" s="161"/>
      <c r="MPJ61" s="161"/>
      <c r="MPK61" s="161"/>
      <c r="MPL61" s="161"/>
      <c r="MPM61" s="161"/>
      <c r="MPN61" s="161"/>
      <c r="MPO61" s="161"/>
      <c r="MPP61" s="161"/>
      <c r="MPQ61" s="161"/>
      <c r="MPR61" s="161"/>
      <c r="MPS61" s="161"/>
      <c r="MPT61" s="161"/>
      <c r="MPU61" s="161"/>
      <c r="MPV61" s="161"/>
      <c r="MPW61" s="161"/>
      <c r="MPX61" s="161"/>
      <c r="MPY61" s="161"/>
      <c r="MPZ61" s="161"/>
      <c r="MQA61" s="161"/>
      <c r="MQB61" s="161"/>
      <c r="MQC61" s="161"/>
      <c r="MQD61" s="161"/>
      <c r="MQE61" s="161"/>
      <c r="MQF61" s="161"/>
      <c r="MQG61" s="161"/>
      <c r="MQH61" s="161"/>
      <c r="MQI61" s="161"/>
      <c r="MQJ61" s="161"/>
      <c r="MQK61" s="161"/>
      <c r="MQL61" s="161"/>
      <c r="MQM61" s="161"/>
      <c r="MQN61" s="161"/>
      <c r="MQO61" s="161"/>
      <c r="MQP61" s="161"/>
      <c r="MQQ61" s="161"/>
      <c r="MQR61" s="161"/>
      <c r="MQS61" s="161"/>
      <c r="MQT61" s="161"/>
      <c r="MQU61" s="161"/>
      <c r="MQV61" s="161"/>
      <c r="MQW61" s="161"/>
      <c r="MQX61" s="161"/>
      <c r="MQY61" s="161"/>
      <c r="MQZ61" s="161"/>
      <c r="MRA61" s="161"/>
      <c r="MRB61" s="161"/>
      <c r="MRC61" s="161"/>
      <c r="MRD61" s="161"/>
      <c r="MRE61" s="161"/>
      <c r="MRF61" s="161"/>
      <c r="MRG61" s="161"/>
      <c r="MRH61" s="161"/>
      <c r="MRI61" s="161"/>
      <c r="MRJ61" s="161"/>
      <c r="MRK61" s="161"/>
      <c r="MRL61" s="161"/>
      <c r="MRM61" s="161"/>
      <c r="MRN61" s="161"/>
      <c r="MRO61" s="161"/>
      <c r="MRP61" s="161"/>
      <c r="MRQ61" s="161"/>
      <c r="MRR61" s="161"/>
      <c r="MRS61" s="161"/>
      <c r="MRT61" s="161"/>
      <c r="MRU61" s="161"/>
      <c r="MRV61" s="161"/>
      <c r="MRW61" s="161"/>
      <c r="MRX61" s="161"/>
      <c r="MRY61" s="161"/>
      <c r="MRZ61" s="161"/>
      <c r="MSA61" s="161"/>
      <c r="MSB61" s="161"/>
      <c r="MSC61" s="161"/>
      <c r="MSD61" s="161"/>
      <c r="MSE61" s="161"/>
      <c r="MSF61" s="161"/>
      <c r="MSG61" s="161"/>
      <c r="MSH61" s="161"/>
      <c r="MSI61" s="161"/>
      <c r="MSJ61" s="161"/>
      <c r="MSK61" s="161"/>
      <c r="MSL61" s="161"/>
      <c r="MSM61" s="161"/>
      <c r="MSN61" s="161"/>
      <c r="MSO61" s="161"/>
      <c r="MSP61" s="161"/>
      <c r="MSQ61" s="161"/>
      <c r="MSR61" s="161"/>
      <c r="MSS61" s="161"/>
      <c r="MST61" s="161"/>
      <c r="MSU61" s="161"/>
      <c r="MSV61" s="161"/>
      <c r="MSW61" s="161"/>
      <c r="MSX61" s="161"/>
      <c r="MSY61" s="161"/>
      <c r="MSZ61" s="161"/>
      <c r="MTA61" s="161"/>
      <c r="MTB61" s="161"/>
      <c r="MTC61" s="161"/>
      <c r="MTD61" s="161"/>
      <c r="MTE61" s="161"/>
      <c r="MTF61" s="161"/>
      <c r="MTG61" s="161"/>
      <c r="MTH61" s="161"/>
      <c r="MTI61" s="161"/>
      <c r="MTJ61" s="161"/>
      <c r="MTK61" s="161"/>
      <c r="MTL61" s="161"/>
      <c r="MTM61" s="161"/>
      <c r="MTN61" s="161"/>
      <c r="MTO61" s="161"/>
      <c r="MTP61" s="161"/>
      <c r="MTQ61" s="161"/>
      <c r="MTR61" s="161"/>
      <c r="MTS61" s="161"/>
      <c r="MTT61" s="161"/>
      <c r="MTU61" s="161"/>
      <c r="MTV61" s="161"/>
      <c r="MTW61" s="161"/>
      <c r="MTX61" s="161"/>
      <c r="MTY61" s="161"/>
      <c r="MTZ61" s="161"/>
      <c r="MUA61" s="161"/>
      <c r="MUB61" s="161"/>
      <c r="MUC61" s="161"/>
      <c r="MUD61" s="161"/>
      <c r="MUE61" s="161"/>
      <c r="MUF61" s="161"/>
      <c r="MUG61" s="161"/>
      <c r="MUH61" s="161"/>
      <c r="MUI61" s="161"/>
      <c r="MUJ61" s="161"/>
      <c r="MUK61" s="161"/>
      <c r="MUL61" s="161"/>
      <c r="MUM61" s="161"/>
      <c r="MUN61" s="161"/>
      <c r="MUO61" s="161"/>
      <c r="MUP61" s="161"/>
      <c r="MUQ61" s="161"/>
      <c r="MUR61" s="161"/>
      <c r="MUS61" s="161"/>
      <c r="MUT61" s="161"/>
      <c r="MUU61" s="161"/>
      <c r="MUV61" s="161"/>
      <c r="MUW61" s="161"/>
      <c r="MUX61" s="161"/>
      <c r="MUY61" s="161"/>
      <c r="MUZ61" s="161"/>
      <c r="MVA61" s="161"/>
      <c r="MVB61" s="161"/>
      <c r="MVC61" s="161"/>
      <c r="MVD61" s="161"/>
      <c r="MVE61" s="161"/>
      <c r="MVF61" s="161"/>
      <c r="MVG61" s="161"/>
      <c r="MVH61" s="161"/>
      <c r="MVI61" s="161"/>
      <c r="MVJ61" s="161"/>
      <c r="MVK61" s="161"/>
      <c r="MVL61" s="161"/>
      <c r="MVM61" s="161"/>
      <c r="MVN61" s="161"/>
      <c r="MVO61" s="161"/>
      <c r="MVP61" s="161"/>
      <c r="MVQ61" s="161"/>
      <c r="MVR61" s="161"/>
      <c r="MVS61" s="161"/>
      <c r="MVT61" s="161"/>
      <c r="MVU61" s="161"/>
      <c r="MVV61" s="161"/>
      <c r="MVW61" s="161"/>
      <c r="MVX61" s="161"/>
      <c r="MVY61" s="161"/>
      <c r="MVZ61" s="161"/>
      <c r="MWA61" s="161"/>
      <c r="MWB61" s="161"/>
      <c r="MWC61" s="161"/>
      <c r="MWD61" s="161"/>
      <c r="MWE61" s="161"/>
      <c r="MWF61" s="161"/>
      <c r="MWG61" s="161"/>
      <c r="MWH61" s="161"/>
      <c r="MWI61" s="161"/>
      <c r="MWJ61" s="161"/>
      <c r="MWK61" s="161"/>
      <c r="MWL61" s="161"/>
      <c r="MWM61" s="161"/>
      <c r="MWN61" s="161"/>
      <c r="MWO61" s="161"/>
      <c r="MWP61" s="161"/>
      <c r="MWQ61" s="161"/>
      <c r="MWR61" s="161"/>
      <c r="MWS61" s="161"/>
      <c r="MWT61" s="161"/>
      <c r="MWU61" s="161"/>
      <c r="MWV61" s="161"/>
      <c r="MWW61" s="161"/>
      <c r="MWX61" s="161"/>
      <c r="MWY61" s="161"/>
      <c r="MWZ61" s="161"/>
      <c r="MXA61" s="161"/>
      <c r="MXB61" s="161"/>
      <c r="MXC61" s="161"/>
      <c r="MXD61" s="161"/>
      <c r="MXE61" s="161"/>
      <c r="MXF61" s="161"/>
      <c r="MXG61" s="161"/>
      <c r="MXH61" s="161"/>
      <c r="MXI61" s="161"/>
      <c r="MXJ61" s="161"/>
      <c r="MXK61" s="161"/>
      <c r="MXL61" s="161"/>
      <c r="MXM61" s="161"/>
      <c r="MXN61" s="161"/>
      <c r="MXO61" s="161"/>
      <c r="MXP61" s="161"/>
      <c r="MXQ61" s="161"/>
      <c r="MXR61" s="161"/>
      <c r="MXS61" s="161"/>
      <c r="MXT61" s="161"/>
      <c r="MXU61" s="161"/>
      <c r="MXV61" s="161"/>
      <c r="MXW61" s="161"/>
      <c r="MXX61" s="161"/>
      <c r="MXY61" s="161"/>
      <c r="MXZ61" s="161"/>
      <c r="MYA61" s="161"/>
      <c r="MYB61" s="161"/>
      <c r="MYC61" s="161"/>
      <c r="MYD61" s="161"/>
      <c r="MYE61" s="161"/>
      <c r="MYF61" s="161"/>
      <c r="MYG61" s="161"/>
      <c r="MYH61" s="161"/>
      <c r="MYI61" s="161"/>
      <c r="MYJ61" s="161"/>
      <c r="MYK61" s="161"/>
      <c r="MYL61" s="161"/>
      <c r="MYM61" s="161"/>
      <c r="MYN61" s="161"/>
      <c r="MYO61" s="161"/>
      <c r="MYP61" s="161"/>
      <c r="MYQ61" s="161"/>
      <c r="MYR61" s="161"/>
      <c r="MYS61" s="161"/>
      <c r="MYT61" s="161"/>
      <c r="MYU61" s="161"/>
      <c r="MYV61" s="161"/>
      <c r="MYW61" s="161"/>
      <c r="MYX61" s="161"/>
      <c r="MYY61" s="161"/>
      <c r="MYZ61" s="161"/>
      <c r="MZA61" s="161"/>
      <c r="MZB61" s="161"/>
      <c r="MZC61" s="161"/>
      <c r="MZD61" s="161"/>
      <c r="MZE61" s="161"/>
      <c r="MZF61" s="161"/>
      <c r="MZG61" s="161"/>
      <c r="MZH61" s="161"/>
      <c r="MZI61" s="161"/>
      <c r="MZJ61" s="161"/>
      <c r="MZK61" s="161"/>
      <c r="MZL61" s="161"/>
      <c r="MZM61" s="161"/>
      <c r="MZN61" s="161"/>
      <c r="MZO61" s="161"/>
      <c r="MZP61" s="161"/>
      <c r="MZQ61" s="161"/>
      <c r="MZR61" s="161"/>
      <c r="MZS61" s="161"/>
      <c r="MZT61" s="161"/>
      <c r="MZU61" s="161"/>
      <c r="MZV61" s="161"/>
      <c r="MZW61" s="161"/>
      <c r="MZX61" s="161"/>
      <c r="MZY61" s="161"/>
      <c r="MZZ61" s="161"/>
      <c r="NAA61" s="161"/>
      <c r="NAB61" s="161"/>
      <c r="NAC61" s="161"/>
      <c r="NAD61" s="161"/>
      <c r="NAE61" s="161"/>
      <c r="NAF61" s="161"/>
      <c r="NAG61" s="161"/>
      <c r="NAH61" s="161"/>
      <c r="NAI61" s="161"/>
      <c r="NAJ61" s="161"/>
      <c r="NAK61" s="161"/>
      <c r="NAL61" s="161"/>
      <c r="NAM61" s="161"/>
      <c r="NAN61" s="161"/>
      <c r="NAO61" s="161"/>
      <c r="NAP61" s="161"/>
      <c r="NAQ61" s="161"/>
      <c r="NAR61" s="161"/>
      <c r="NAS61" s="161"/>
      <c r="NAT61" s="161"/>
      <c r="NAU61" s="161"/>
      <c r="NAV61" s="161"/>
      <c r="NAW61" s="161"/>
      <c r="NAX61" s="161"/>
      <c r="NAY61" s="161"/>
      <c r="NAZ61" s="161"/>
      <c r="NBA61" s="161"/>
      <c r="NBB61" s="161"/>
      <c r="NBC61" s="161"/>
      <c r="NBD61" s="161"/>
      <c r="NBE61" s="161"/>
      <c r="NBF61" s="161"/>
      <c r="NBG61" s="161"/>
      <c r="NBH61" s="161"/>
      <c r="NBI61" s="161"/>
      <c r="NBJ61" s="161"/>
      <c r="NBK61" s="161"/>
      <c r="NBL61" s="161"/>
      <c r="NBM61" s="161"/>
      <c r="NBN61" s="161"/>
      <c r="NBO61" s="161"/>
      <c r="NBP61" s="161"/>
      <c r="NBQ61" s="161"/>
      <c r="NBR61" s="161"/>
      <c r="NBS61" s="161"/>
      <c r="NBT61" s="161"/>
      <c r="NBU61" s="161"/>
      <c r="NBV61" s="161"/>
      <c r="NBW61" s="161"/>
      <c r="NBX61" s="161"/>
      <c r="NBY61" s="161"/>
      <c r="NBZ61" s="161"/>
      <c r="NCA61" s="161"/>
      <c r="NCB61" s="161"/>
      <c r="NCC61" s="161"/>
      <c r="NCD61" s="161"/>
      <c r="NCE61" s="161"/>
      <c r="NCF61" s="161"/>
      <c r="NCG61" s="161"/>
      <c r="NCH61" s="161"/>
      <c r="NCI61" s="161"/>
      <c r="NCJ61" s="161"/>
      <c r="NCK61" s="161"/>
      <c r="NCL61" s="161"/>
      <c r="NCM61" s="161"/>
      <c r="NCN61" s="161"/>
      <c r="NCO61" s="161"/>
      <c r="NCP61" s="161"/>
      <c r="NCQ61" s="161"/>
      <c r="NCR61" s="161"/>
      <c r="NCS61" s="161"/>
      <c r="NCT61" s="161"/>
      <c r="NCU61" s="161"/>
      <c r="NCV61" s="161"/>
      <c r="NCW61" s="161"/>
      <c r="NCX61" s="161"/>
      <c r="NCY61" s="161"/>
      <c r="NCZ61" s="161"/>
      <c r="NDA61" s="161"/>
      <c r="NDB61" s="161"/>
      <c r="NDC61" s="161"/>
      <c r="NDD61" s="161"/>
      <c r="NDE61" s="161"/>
      <c r="NDF61" s="161"/>
      <c r="NDG61" s="161"/>
      <c r="NDH61" s="161"/>
      <c r="NDI61" s="161"/>
      <c r="NDJ61" s="161"/>
      <c r="NDK61" s="161"/>
      <c r="NDL61" s="161"/>
      <c r="NDM61" s="161"/>
      <c r="NDN61" s="161"/>
      <c r="NDO61" s="161"/>
      <c r="NDP61" s="161"/>
      <c r="NDQ61" s="161"/>
      <c r="NDR61" s="161"/>
      <c r="NDS61" s="161"/>
      <c r="NDT61" s="161"/>
      <c r="NDU61" s="161"/>
      <c r="NDV61" s="161"/>
      <c r="NDW61" s="161"/>
      <c r="NDX61" s="161"/>
      <c r="NDY61" s="161"/>
      <c r="NDZ61" s="161"/>
      <c r="NEA61" s="161"/>
      <c r="NEB61" s="161"/>
      <c r="NEC61" s="161"/>
      <c r="NED61" s="161"/>
      <c r="NEE61" s="161"/>
      <c r="NEF61" s="161"/>
      <c r="NEG61" s="161"/>
      <c r="NEH61" s="161"/>
      <c r="NEI61" s="161"/>
      <c r="NEJ61" s="161"/>
      <c r="NEK61" s="161"/>
      <c r="NEL61" s="161"/>
      <c r="NEM61" s="161"/>
      <c r="NEN61" s="161"/>
      <c r="NEO61" s="161"/>
      <c r="NEP61" s="161"/>
      <c r="NEQ61" s="161"/>
      <c r="NER61" s="161"/>
      <c r="NES61" s="161"/>
      <c r="NET61" s="161"/>
      <c r="NEU61" s="161"/>
      <c r="NEV61" s="161"/>
      <c r="NEW61" s="161"/>
      <c r="NEX61" s="161"/>
      <c r="NEY61" s="161"/>
      <c r="NEZ61" s="161"/>
      <c r="NFA61" s="161"/>
      <c r="NFB61" s="161"/>
      <c r="NFC61" s="161"/>
      <c r="NFD61" s="161"/>
      <c r="NFE61" s="161"/>
      <c r="NFF61" s="161"/>
      <c r="NFG61" s="161"/>
      <c r="NFH61" s="161"/>
      <c r="NFI61" s="161"/>
      <c r="NFJ61" s="161"/>
      <c r="NFK61" s="161"/>
      <c r="NFL61" s="161"/>
      <c r="NFM61" s="161"/>
      <c r="NFN61" s="161"/>
      <c r="NFO61" s="161"/>
      <c r="NFP61" s="161"/>
      <c r="NFQ61" s="161"/>
      <c r="NFR61" s="161"/>
      <c r="NFS61" s="161"/>
      <c r="NFT61" s="161"/>
      <c r="NFU61" s="161"/>
      <c r="NFV61" s="161"/>
      <c r="NFW61" s="161"/>
      <c r="NFX61" s="161"/>
      <c r="NFY61" s="161"/>
      <c r="NFZ61" s="161"/>
      <c r="NGA61" s="161"/>
      <c r="NGB61" s="161"/>
      <c r="NGC61" s="161"/>
      <c r="NGD61" s="161"/>
      <c r="NGE61" s="161"/>
      <c r="NGF61" s="161"/>
      <c r="NGG61" s="161"/>
      <c r="NGH61" s="161"/>
      <c r="NGI61" s="161"/>
      <c r="NGJ61" s="161"/>
      <c r="NGK61" s="161"/>
      <c r="NGL61" s="161"/>
      <c r="NGM61" s="161"/>
      <c r="NGN61" s="161"/>
      <c r="NGO61" s="161"/>
      <c r="NGP61" s="161"/>
      <c r="NGQ61" s="161"/>
      <c r="NGR61" s="161"/>
      <c r="NGS61" s="161"/>
      <c r="NGT61" s="161"/>
      <c r="NGU61" s="161"/>
      <c r="NGV61" s="161"/>
      <c r="NGW61" s="161"/>
      <c r="NGX61" s="161"/>
      <c r="NGY61" s="161"/>
      <c r="NGZ61" s="161"/>
      <c r="NHA61" s="161"/>
      <c r="NHB61" s="161"/>
      <c r="NHC61" s="161"/>
      <c r="NHD61" s="161"/>
      <c r="NHE61" s="161"/>
      <c r="NHF61" s="161"/>
      <c r="NHG61" s="161"/>
      <c r="NHH61" s="161"/>
      <c r="NHI61" s="161"/>
      <c r="NHJ61" s="161"/>
      <c r="NHK61" s="161"/>
      <c r="NHL61" s="161"/>
      <c r="NHM61" s="161"/>
      <c r="NHN61" s="161"/>
      <c r="NHO61" s="161"/>
      <c r="NHP61" s="161"/>
      <c r="NHQ61" s="161"/>
      <c r="NHR61" s="161"/>
      <c r="NHS61" s="161"/>
      <c r="NHT61" s="161"/>
      <c r="NHU61" s="161"/>
      <c r="NHV61" s="161"/>
      <c r="NHW61" s="161"/>
      <c r="NHX61" s="161"/>
      <c r="NHY61" s="161"/>
      <c r="NHZ61" s="161"/>
      <c r="NIA61" s="161"/>
      <c r="NIB61" s="161"/>
      <c r="NIC61" s="161"/>
      <c r="NID61" s="161"/>
      <c r="NIE61" s="161"/>
      <c r="NIF61" s="161"/>
      <c r="NIG61" s="161"/>
      <c r="NIH61" s="161"/>
      <c r="NII61" s="161"/>
      <c r="NIJ61" s="161"/>
      <c r="NIK61" s="161"/>
      <c r="NIL61" s="161"/>
      <c r="NIM61" s="161"/>
      <c r="NIN61" s="161"/>
      <c r="NIO61" s="161"/>
      <c r="NIP61" s="161"/>
      <c r="NIQ61" s="161"/>
      <c r="NIR61" s="161"/>
      <c r="NIS61" s="161"/>
      <c r="NIT61" s="161"/>
      <c r="NIU61" s="161"/>
      <c r="NIV61" s="161"/>
      <c r="NIW61" s="161"/>
      <c r="NIX61" s="161"/>
      <c r="NIY61" s="161"/>
      <c r="NIZ61" s="161"/>
      <c r="NJA61" s="161"/>
      <c r="NJB61" s="161"/>
      <c r="NJC61" s="161"/>
      <c r="NJD61" s="161"/>
      <c r="NJE61" s="161"/>
      <c r="NJF61" s="161"/>
      <c r="NJG61" s="161"/>
      <c r="NJH61" s="161"/>
      <c r="NJI61" s="161"/>
      <c r="NJJ61" s="161"/>
      <c r="NJK61" s="161"/>
      <c r="NJL61" s="161"/>
      <c r="NJM61" s="161"/>
      <c r="NJN61" s="161"/>
      <c r="NJO61" s="161"/>
      <c r="NJP61" s="161"/>
      <c r="NJQ61" s="161"/>
      <c r="NJR61" s="161"/>
      <c r="NJS61" s="161"/>
      <c r="NJT61" s="161"/>
      <c r="NJU61" s="161"/>
      <c r="NJV61" s="161"/>
      <c r="NJW61" s="161"/>
      <c r="NJX61" s="161"/>
      <c r="NJY61" s="161"/>
      <c r="NJZ61" s="161"/>
      <c r="NKA61" s="161"/>
      <c r="NKB61" s="161"/>
      <c r="NKC61" s="161"/>
      <c r="NKD61" s="161"/>
      <c r="NKE61" s="161"/>
      <c r="NKF61" s="161"/>
      <c r="NKG61" s="161"/>
      <c r="NKH61" s="161"/>
      <c r="NKI61" s="161"/>
      <c r="NKJ61" s="161"/>
      <c r="NKK61" s="161"/>
      <c r="NKL61" s="161"/>
      <c r="NKM61" s="161"/>
      <c r="NKN61" s="161"/>
      <c r="NKO61" s="161"/>
      <c r="NKP61" s="161"/>
      <c r="NKQ61" s="161"/>
      <c r="NKR61" s="161"/>
      <c r="NKS61" s="161"/>
      <c r="NKT61" s="161"/>
      <c r="NKU61" s="161"/>
      <c r="NKV61" s="161"/>
      <c r="NKW61" s="161"/>
      <c r="NKX61" s="161"/>
      <c r="NKY61" s="161"/>
      <c r="NKZ61" s="161"/>
      <c r="NLA61" s="161"/>
      <c r="NLB61" s="161"/>
      <c r="NLC61" s="161"/>
      <c r="NLD61" s="161"/>
      <c r="NLE61" s="161"/>
      <c r="NLF61" s="161"/>
      <c r="NLG61" s="161"/>
      <c r="NLH61" s="161"/>
      <c r="NLI61" s="161"/>
      <c r="NLJ61" s="161"/>
      <c r="NLK61" s="161"/>
      <c r="NLL61" s="161"/>
      <c r="NLM61" s="161"/>
      <c r="NLN61" s="161"/>
      <c r="NLO61" s="161"/>
      <c r="NLP61" s="161"/>
      <c r="NLQ61" s="161"/>
      <c r="NLR61" s="161"/>
      <c r="NLS61" s="161"/>
      <c r="NLT61" s="161"/>
      <c r="NLU61" s="161"/>
      <c r="NLV61" s="161"/>
      <c r="NLW61" s="161"/>
      <c r="NLX61" s="161"/>
      <c r="NLY61" s="161"/>
      <c r="NLZ61" s="161"/>
      <c r="NMA61" s="161"/>
      <c r="NMB61" s="161"/>
      <c r="NMC61" s="161"/>
      <c r="NMD61" s="161"/>
      <c r="NME61" s="161"/>
      <c r="NMF61" s="161"/>
      <c r="NMG61" s="161"/>
      <c r="NMH61" s="161"/>
      <c r="NMI61" s="161"/>
      <c r="NMJ61" s="161"/>
      <c r="NMK61" s="161"/>
      <c r="NML61" s="161"/>
      <c r="NMM61" s="161"/>
      <c r="NMN61" s="161"/>
      <c r="NMO61" s="161"/>
      <c r="NMP61" s="161"/>
      <c r="NMQ61" s="161"/>
      <c r="NMR61" s="161"/>
      <c r="NMS61" s="161"/>
      <c r="NMT61" s="161"/>
      <c r="NMU61" s="161"/>
      <c r="NMV61" s="161"/>
      <c r="NMW61" s="161"/>
      <c r="NMX61" s="161"/>
      <c r="NMY61" s="161"/>
      <c r="NMZ61" s="161"/>
      <c r="NNA61" s="161"/>
      <c r="NNB61" s="161"/>
      <c r="NNC61" s="161"/>
      <c r="NND61" s="161"/>
      <c r="NNE61" s="161"/>
      <c r="NNF61" s="161"/>
      <c r="NNG61" s="161"/>
      <c r="NNH61" s="161"/>
      <c r="NNI61" s="161"/>
      <c r="NNJ61" s="161"/>
      <c r="NNK61" s="161"/>
      <c r="NNL61" s="161"/>
      <c r="NNM61" s="161"/>
      <c r="NNN61" s="161"/>
      <c r="NNO61" s="161"/>
      <c r="NNP61" s="161"/>
      <c r="NNQ61" s="161"/>
      <c r="NNR61" s="161"/>
      <c r="NNS61" s="161"/>
      <c r="NNT61" s="161"/>
      <c r="NNU61" s="161"/>
      <c r="NNV61" s="161"/>
      <c r="NNW61" s="161"/>
      <c r="NNX61" s="161"/>
      <c r="NNY61" s="161"/>
      <c r="NNZ61" s="161"/>
      <c r="NOA61" s="161"/>
      <c r="NOB61" s="161"/>
      <c r="NOC61" s="161"/>
      <c r="NOD61" s="161"/>
      <c r="NOE61" s="161"/>
      <c r="NOF61" s="161"/>
      <c r="NOG61" s="161"/>
      <c r="NOH61" s="161"/>
      <c r="NOI61" s="161"/>
      <c r="NOJ61" s="161"/>
      <c r="NOK61" s="161"/>
      <c r="NOL61" s="161"/>
      <c r="NOM61" s="161"/>
      <c r="NON61" s="161"/>
      <c r="NOO61" s="161"/>
      <c r="NOP61" s="161"/>
      <c r="NOQ61" s="161"/>
      <c r="NOR61" s="161"/>
      <c r="NOS61" s="161"/>
      <c r="NOT61" s="161"/>
      <c r="NOU61" s="161"/>
      <c r="NOV61" s="161"/>
      <c r="NOW61" s="161"/>
      <c r="NOX61" s="161"/>
      <c r="NOY61" s="161"/>
      <c r="NOZ61" s="161"/>
      <c r="NPA61" s="161"/>
      <c r="NPB61" s="161"/>
      <c r="NPC61" s="161"/>
      <c r="NPD61" s="161"/>
      <c r="NPE61" s="161"/>
      <c r="NPF61" s="161"/>
      <c r="NPG61" s="161"/>
      <c r="NPH61" s="161"/>
      <c r="NPI61" s="161"/>
      <c r="NPJ61" s="161"/>
      <c r="NPK61" s="161"/>
      <c r="NPL61" s="161"/>
      <c r="NPM61" s="161"/>
      <c r="NPN61" s="161"/>
      <c r="NPO61" s="161"/>
      <c r="NPP61" s="161"/>
      <c r="NPQ61" s="161"/>
      <c r="NPR61" s="161"/>
      <c r="NPS61" s="161"/>
      <c r="NPT61" s="161"/>
      <c r="NPU61" s="161"/>
      <c r="NPV61" s="161"/>
      <c r="NPW61" s="161"/>
      <c r="NPX61" s="161"/>
      <c r="NPY61" s="161"/>
      <c r="NPZ61" s="161"/>
      <c r="NQA61" s="161"/>
      <c r="NQB61" s="161"/>
      <c r="NQC61" s="161"/>
      <c r="NQD61" s="161"/>
      <c r="NQE61" s="161"/>
      <c r="NQF61" s="161"/>
      <c r="NQG61" s="161"/>
      <c r="NQH61" s="161"/>
      <c r="NQI61" s="161"/>
      <c r="NQJ61" s="161"/>
      <c r="NQK61" s="161"/>
      <c r="NQL61" s="161"/>
      <c r="NQM61" s="161"/>
      <c r="NQN61" s="161"/>
      <c r="NQO61" s="161"/>
      <c r="NQP61" s="161"/>
      <c r="NQQ61" s="161"/>
      <c r="NQR61" s="161"/>
      <c r="NQS61" s="161"/>
      <c r="NQT61" s="161"/>
      <c r="NQU61" s="161"/>
      <c r="NQV61" s="161"/>
      <c r="NQW61" s="161"/>
      <c r="NQX61" s="161"/>
      <c r="NQY61" s="161"/>
      <c r="NQZ61" s="161"/>
      <c r="NRA61" s="161"/>
      <c r="NRB61" s="161"/>
      <c r="NRC61" s="161"/>
      <c r="NRD61" s="161"/>
      <c r="NRE61" s="161"/>
      <c r="NRF61" s="161"/>
      <c r="NRG61" s="161"/>
      <c r="NRH61" s="161"/>
      <c r="NRI61" s="161"/>
      <c r="NRJ61" s="161"/>
      <c r="NRK61" s="161"/>
      <c r="NRL61" s="161"/>
      <c r="NRM61" s="161"/>
      <c r="NRN61" s="161"/>
      <c r="NRO61" s="161"/>
      <c r="NRP61" s="161"/>
      <c r="NRQ61" s="161"/>
      <c r="NRR61" s="161"/>
      <c r="NRS61" s="161"/>
      <c r="NRT61" s="161"/>
      <c r="NRU61" s="161"/>
      <c r="NRV61" s="161"/>
      <c r="NRW61" s="161"/>
      <c r="NRX61" s="161"/>
      <c r="NRY61" s="161"/>
      <c r="NRZ61" s="161"/>
      <c r="NSA61" s="161"/>
      <c r="NSB61" s="161"/>
      <c r="NSC61" s="161"/>
      <c r="NSD61" s="161"/>
      <c r="NSE61" s="161"/>
      <c r="NSF61" s="161"/>
      <c r="NSG61" s="161"/>
      <c r="NSH61" s="161"/>
      <c r="NSI61" s="161"/>
      <c r="NSJ61" s="161"/>
      <c r="NSK61" s="161"/>
      <c r="NSL61" s="161"/>
      <c r="NSM61" s="161"/>
      <c r="NSN61" s="161"/>
      <c r="NSO61" s="161"/>
      <c r="NSP61" s="161"/>
      <c r="NSQ61" s="161"/>
      <c r="NSR61" s="161"/>
      <c r="NSS61" s="161"/>
      <c r="NST61" s="161"/>
      <c r="NSU61" s="161"/>
      <c r="NSV61" s="161"/>
      <c r="NSW61" s="161"/>
      <c r="NSX61" s="161"/>
      <c r="NSY61" s="161"/>
      <c r="NSZ61" s="161"/>
      <c r="NTA61" s="161"/>
      <c r="NTB61" s="161"/>
      <c r="NTC61" s="161"/>
      <c r="NTD61" s="161"/>
      <c r="NTE61" s="161"/>
      <c r="NTF61" s="161"/>
      <c r="NTG61" s="161"/>
      <c r="NTH61" s="161"/>
      <c r="NTI61" s="161"/>
      <c r="NTJ61" s="161"/>
      <c r="NTK61" s="161"/>
      <c r="NTL61" s="161"/>
      <c r="NTM61" s="161"/>
      <c r="NTN61" s="161"/>
      <c r="NTO61" s="161"/>
      <c r="NTP61" s="161"/>
      <c r="NTQ61" s="161"/>
      <c r="NTR61" s="161"/>
      <c r="NTS61" s="161"/>
      <c r="NTT61" s="161"/>
      <c r="NTU61" s="161"/>
      <c r="NTV61" s="161"/>
      <c r="NTW61" s="161"/>
      <c r="NTX61" s="161"/>
      <c r="NTY61" s="161"/>
      <c r="NTZ61" s="161"/>
      <c r="NUA61" s="161"/>
      <c r="NUB61" s="161"/>
      <c r="NUC61" s="161"/>
      <c r="NUD61" s="161"/>
      <c r="NUE61" s="161"/>
      <c r="NUF61" s="161"/>
      <c r="NUG61" s="161"/>
      <c r="NUH61" s="161"/>
      <c r="NUI61" s="161"/>
      <c r="NUJ61" s="161"/>
      <c r="NUK61" s="161"/>
      <c r="NUL61" s="161"/>
      <c r="NUM61" s="161"/>
      <c r="NUN61" s="161"/>
      <c r="NUO61" s="161"/>
      <c r="NUP61" s="161"/>
      <c r="NUQ61" s="161"/>
      <c r="NUR61" s="161"/>
      <c r="NUS61" s="161"/>
      <c r="NUT61" s="161"/>
      <c r="NUU61" s="161"/>
      <c r="NUV61" s="161"/>
      <c r="NUW61" s="161"/>
      <c r="NUX61" s="161"/>
      <c r="NUY61" s="161"/>
      <c r="NUZ61" s="161"/>
      <c r="NVA61" s="161"/>
      <c r="NVB61" s="161"/>
      <c r="NVC61" s="161"/>
      <c r="NVD61" s="161"/>
      <c r="NVE61" s="161"/>
      <c r="NVF61" s="161"/>
      <c r="NVG61" s="161"/>
      <c r="NVH61" s="161"/>
      <c r="NVI61" s="161"/>
      <c r="NVJ61" s="161"/>
      <c r="NVK61" s="161"/>
      <c r="NVL61" s="161"/>
      <c r="NVM61" s="161"/>
      <c r="NVN61" s="161"/>
      <c r="NVO61" s="161"/>
      <c r="NVP61" s="161"/>
      <c r="NVQ61" s="161"/>
      <c r="NVR61" s="161"/>
      <c r="NVS61" s="161"/>
      <c r="NVT61" s="161"/>
      <c r="NVU61" s="161"/>
      <c r="NVV61" s="161"/>
      <c r="NVW61" s="161"/>
      <c r="NVX61" s="161"/>
      <c r="NVY61" s="161"/>
      <c r="NVZ61" s="161"/>
      <c r="NWA61" s="161"/>
      <c r="NWB61" s="161"/>
      <c r="NWC61" s="161"/>
      <c r="NWD61" s="161"/>
      <c r="NWE61" s="161"/>
      <c r="NWF61" s="161"/>
      <c r="NWG61" s="161"/>
      <c r="NWH61" s="161"/>
      <c r="NWI61" s="161"/>
      <c r="NWJ61" s="161"/>
      <c r="NWK61" s="161"/>
      <c r="NWL61" s="161"/>
      <c r="NWM61" s="161"/>
      <c r="NWN61" s="161"/>
      <c r="NWO61" s="161"/>
      <c r="NWP61" s="161"/>
      <c r="NWQ61" s="161"/>
      <c r="NWR61" s="161"/>
      <c r="NWS61" s="161"/>
      <c r="NWT61" s="161"/>
      <c r="NWU61" s="161"/>
      <c r="NWV61" s="161"/>
      <c r="NWW61" s="161"/>
      <c r="NWX61" s="161"/>
      <c r="NWY61" s="161"/>
      <c r="NWZ61" s="161"/>
      <c r="NXA61" s="161"/>
      <c r="NXB61" s="161"/>
      <c r="NXC61" s="161"/>
      <c r="NXD61" s="161"/>
      <c r="NXE61" s="161"/>
      <c r="NXF61" s="161"/>
      <c r="NXG61" s="161"/>
      <c r="NXH61" s="161"/>
      <c r="NXI61" s="161"/>
      <c r="NXJ61" s="161"/>
      <c r="NXK61" s="161"/>
      <c r="NXL61" s="161"/>
      <c r="NXM61" s="161"/>
      <c r="NXN61" s="161"/>
      <c r="NXO61" s="161"/>
      <c r="NXP61" s="161"/>
      <c r="NXQ61" s="161"/>
      <c r="NXR61" s="161"/>
      <c r="NXS61" s="161"/>
      <c r="NXT61" s="161"/>
      <c r="NXU61" s="161"/>
      <c r="NXV61" s="161"/>
      <c r="NXW61" s="161"/>
      <c r="NXX61" s="161"/>
      <c r="NXY61" s="161"/>
      <c r="NXZ61" s="161"/>
      <c r="NYA61" s="161"/>
      <c r="NYB61" s="161"/>
      <c r="NYC61" s="161"/>
      <c r="NYD61" s="161"/>
      <c r="NYE61" s="161"/>
      <c r="NYF61" s="161"/>
      <c r="NYG61" s="161"/>
      <c r="NYH61" s="161"/>
      <c r="NYI61" s="161"/>
      <c r="NYJ61" s="161"/>
      <c r="NYK61" s="161"/>
      <c r="NYL61" s="161"/>
      <c r="NYM61" s="161"/>
      <c r="NYN61" s="161"/>
      <c r="NYO61" s="161"/>
      <c r="NYP61" s="161"/>
      <c r="NYQ61" s="161"/>
      <c r="NYR61" s="161"/>
      <c r="NYS61" s="161"/>
      <c r="NYT61" s="161"/>
      <c r="NYU61" s="161"/>
      <c r="NYV61" s="161"/>
      <c r="NYW61" s="161"/>
      <c r="NYX61" s="161"/>
      <c r="NYY61" s="161"/>
      <c r="NYZ61" s="161"/>
      <c r="NZA61" s="161"/>
      <c r="NZB61" s="161"/>
      <c r="NZC61" s="161"/>
      <c r="NZD61" s="161"/>
      <c r="NZE61" s="161"/>
      <c r="NZF61" s="161"/>
      <c r="NZG61" s="161"/>
      <c r="NZH61" s="161"/>
      <c r="NZI61" s="161"/>
      <c r="NZJ61" s="161"/>
      <c r="NZK61" s="161"/>
      <c r="NZL61" s="161"/>
      <c r="NZM61" s="161"/>
      <c r="NZN61" s="161"/>
      <c r="NZO61" s="161"/>
      <c r="NZP61" s="161"/>
      <c r="NZQ61" s="161"/>
      <c r="NZR61" s="161"/>
      <c r="NZS61" s="161"/>
      <c r="NZT61" s="161"/>
      <c r="NZU61" s="161"/>
      <c r="NZV61" s="161"/>
      <c r="NZW61" s="161"/>
      <c r="NZX61" s="161"/>
      <c r="NZY61" s="161"/>
      <c r="NZZ61" s="161"/>
      <c r="OAA61" s="161"/>
      <c r="OAB61" s="161"/>
      <c r="OAC61" s="161"/>
      <c r="OAD61" s="161"/>
      <c r="OAE61" s="161"/>
      <c r="OAF61" s="161"/>
      <c r="OAG61" s="161"/>
      <c r="OAH61" s="161"/>
      <c r="OAI61" s="161"/>
      <c r="OAJ61" s="161"/>
      <c r="OAK61" s="161"/>
      <c r="OAL61" s="161"/>
      <c r="OAM61" s="161"/>
      <c r="OAN61" s="161"/>
      <c r="OAO61" s="161"/>
      <c r="OAP61" s="161"/>
      <c r="OAQ61" s="161"/>
      <c r="OAR61" s="161"/>
      <c r="OAS61" s="161"/>
      <c r="OAT61" s="161"/>
      <c r="OAU61" s="161"/>
      <c r="OAV61" s="161"/>
      <c r="OAW61" s="161"/>
      <c r="OAX61" s="161"/>
      <c r="OAY61" s="161"/>
      <c r="OAZ61" s="161"/>
      <c r="OBA61" s="161"/>
      <c r="OBB61" s="161"/>
      <c r="OBC61" s="161"/>
      <c r="OBD61" s="161"/>
      <c r="OBE61" s="161"/>
      <c r="OBF61" s="161"/>
      <c r="OBG61" s="161"/>
      <c r="OBH61" s="161"/>
      <c r="OBI61" s="161"/>
      <c r="OBJ61" s="161"/>
      <c r="OBK61" s="161"/>
      <c r="OBL61" s="161"/>
      <c r="OBM61" s="161"/>
      <c r="OBN61" s="161"/>
      <c r="OBO61" s="161"/>
      <c r="OBP61" s="161"/>
      <c r="OBQ61" s="161"/>
      <c r="OBR61" s="161"/>
      <c r="OBS61" s="161"/>
      <c r="OBT61" s="161"/>
      <c r="OBU61" s="161"/>
      <c r="OBV61" s="161"/>
      <c r="OBW61" s="161"/>
      <c r="OBX61" s="161"/>
      <c r="OBY61" s="161"/>
      <c r="OBZ61" s="161"/>
      <c r="OCA61" s="161"/>
      <c r="OCB61" s="161"/>
      <c r="OCC61" s="161"/>
      <c r="OCD61" s="161"/>
      <c r="OCE61" s="161"/>
      <c r="OCF61" s="161"/>
      <c r="OCG61" s="161"/>
      <c r="OCH61" s="161"/>
      <c r="OCI61" s="161"/>
      <c r="OCJ61" s="161"/>
      <c r="OCK61" s="161"/>
      <c r="OCL61" s="161"/>
      <c r="OCM61" s="161"/>
      <c r="OCN61" s="161"/>
      <c r="OCO61" s="161"/>
      <c r="OCP61" s="161"/>
      <c r="OCQ61" s="161"/>
      <c r="OCR61" s="161"/>
      <c r="OCS61" s="161"/>
      <c r="OCT61" s="161"/>
      <c r="OCU61" s="161"/>
      <c r="OCV61" s="161"/>
      <c r="OCW61" s="161"/>
      <c r="OCX61" s="161"/>
      <c r="OCY61" s="161"/>
      <c r="OCZ61" s="161"/>
      <c r="ODA61" s="161"/>
      <c r="ODB61" s="161"/>
      <c r="ODC61" s="161"/>
      <c r="ODD61" s="161"/>
      <c r="ODE61" s="161"/>
      <c r="ODF61" s="161"/>
      <c r="ODG61" s="161"/>
      <c r="ODH61" s="161"/>
      <c r="ODI61" s="161"/>
      <c r="ODJ61" s="161"/>
      <c r="ODK61" s="161"/>
      <c r="ODL61" s="161"/>
      <c r="ODM61" s="161"/>
      <c r="ODN61" s="161"/>
      <c r="ODO61" s="161"/>
      <c r="ODP61" s="161"/>
      <c r="ODQ61" s="161"/>
      <c r="ODR61" s="161"/>
      <c r="ODS61" s="161"/>
      <c r="ODT61" s="161"/>
      <c r="ODU61" s="161"/>
      <c r="ODV61" s="161"/>
      <c r="ODW61" s="161"/>
      <c r="ODX61" s="161"/>
      <c r="ODY61" s="161"/>
      <c r="ODZ61" s="161"/>
      <c r="OEA61" s="161"/>
      <c r="OEB61" s="161"/>
      <c r="OEC61" s="161"/>
      <c r="OED61" s="161"/>
      <c r="OEE61" s="161"/>
      <c r="OEF61" s="161"/>
      <c r="OEG61" s="161"/>
      <c r="OEH61" s="161"/>
      <c r="OEI61" s="161"/>
      <c r="OEJ61" s="161"/>
      <c r="OEK61" s="161"/>
      <c r="OEL61" s="161"/>
      <c r="OEM61" s="161"/>
      <c r="OEN61" s="161"/>
      <c r="OEO61" s="161"/>
      <c r="OEP61" s="161"/>
      <c r="OEQ61" s="161"/>
      <c r="OER61" s="161"/>
      <c r="OES61" s="161"/>
      <c r="OET61" s="161"/>
      <c r="OEU61" s="161"/>
      <c r="OEV61" s="161"/>
      <c r="OEW61" s="161"/>
      <c r="OEX61" s="161"/>
      <c r="OEY61" s="161"/>
      <c r="OEZ61" s="161"/>
      <c r="OFA61" s="161"/>
      <c r="OFB61" s="161"/>
      <c r="OFC61" s="161"/>
      <c r="OFD61" s="161"/>
      <c r="OFE61" s="161"/>
      <c r="OFF61" s="161"/>
      <c r="OFG61" s="161"/>
      <c r="OFH61" s="161"/>
      <c r="OFI61" s="161"/>
      <c r="OFJ61" s="161"/>
      <c r="OFK61" s="161"/>
      <c r="OFL61" s="161"/>
      <c r="OFM61" s="161"/>
      <c r="OFN61" s="161"/>
      <c r="OFO61" s="161"/>
      <c r="OFP61" s="161"/>
      <c r="OFQ61" s="161"/>
      <c r="OFR61" s="161"/>
      <c r="OFS61" s="161"/>
      <c r="OFT61" s="161"/>
      <c r="OFU61" s="161"/>
      <c r="OFV61" s="161"/>
      <c r="OFW61" s="161"/>
      <c r="OFX61" s="161"/>
      <c r="OFY61" s="161"/>
      <c r="OFZ61" s="161"/>
      <c r="OGA61" s="161"/>
      <c r="OGB61" s="161"/>
      <c r="OGC61" s="161"/>
      <c r="OGD61" s="161"/>
      <c r="OGE61" s="161"/>
      <c r="OGF61" s="161"/>
      <c r="OGG61" s="161"/>
      <c r="OGH61" s="161"/>
      <c r="OGI61" s="161"/>
      <c r="OGJ61" s="161"/>
      <c r="OGK61" s="161"/>
      <c r="OGL61" s="161"/>
      <c r="OGM61" s="161"/>
      <c r="OGN61" s="161"/>
      <c r="OGO61" s="161"/>
      <c r="OGP61" s="161"/>
      <c r="OGQ61" s="161"/>
      <c r="OGR61" s="161"/>
      <c r="OGS61" s="161"/>
      <c r="OGT61" s="161"/>
      <c r="OGU61" s="161"/>
      <c r="OGV61" s="161"/>
      <c r="OGW61" s="161"/>
      <c r="OGX61" s="161"/>
      <c r="OGY61" s="161"/>
      <c r="OGZ61" s="161"/>
      <c r="OHA61" s="161"/>
      <c r="OHB61" s="161"/>
      <c r="OHC61" s="161"/>
      <c r="OHD61" s="161"/>
      <c r="OHE61" s="161"/>
      <c r="OHF61" s="161"/>
      <c r="OHG61" s="161"/>
      <c r="OHH61" s="161"/>
      <c r="OHI61" s="161"/>
      <c r="OHJ61" s="161"/>
      <c r="OHK61" s="161"/>
      <c r="OHL61" s="161"/>
      <c r="OHM61" s="161"/>
      <c r="OHN61" s="161"/>
      <c r="OHO61" s="161"/>
      <c r="OHP61" s="161"/>
      <c r="OHQ61" s="161"/>
      <c r="OHR61" s="161"/>
      <c r="OHS61" s="161"/>
      <c r="OHT61" s="161"/>
      <c r="OHU61" s="161"/>
      <c r="OHV61" s="161"/>
      <c r="OHW61" s="161"/>
      <c r="OHX61" s="161"/>
      <c r="OHY61" s="161"/>
      <c r="OHZ61" s="161"/>
      <c r="OIA61" s="161"/>
      <c r="OIB61" s="161"/>
      <c r="OIC61" s="161"/>
      <c r="OID61" s="161"/>
      <c r="OIE61" s="161"/>
      <c r="OIF61" s="161"/>
      <c r="OIG61" s="161"/>
      <c r="OIH61" s="161"/>
      <c r="OII61" s="161"/>
      <c r="OIJ61" s="161"/>
      <c r="OIK61" s="161"/>
      <c r="OIL61" s="161"/>
      <c r="OIM61" s="161"/>
      <c r="OIN61" s="161"/>
      <c r="OIO61" s="161"/>
      <c r="OIP61" s="161"/>
      <c r="OIQ61" s="161"/>
      <c r="OIR61" s="161"/>
      <c r="OIS61" s="161"/>
      <c r="OIT61" s="161"/>
      <c r="OIU61" s="161"/>
      <c r="OIV61" s="161"/>
      <c r="OIW61" s="161"/>
      <c r="OIX61" s="161"/>
      <c r="OIY61" s="161"/>
      <c r="OIZ61" s="161"/>
      <c r="OJA61" s="161"/>
      <c r="OJB61" s="161"/>
      <c r="OJC61" s="161"/>
      <c r="OJD61" s="161"/>
      <c r="OJE61" s="161"/>
      <c r="OJF61" s="161"/>
      <c r="OJG61" s="161"/>
      <c r="OJH61" s="161"/>
      <c r="OJI61" s="161"/>
      <c r="OJJ61" s="161"/>
      <c r="OJK61" s="161"/>
      <c r="OJL61" s="161"/>
      <c r="OJM61" s="161"/>
      <c r="OJN61" s="161"/>
      <c r="OJO61" s="161"/>
      <c r="OJP61" s="161"/>
      <c r="OJQ61" s="161"/>
      <c r="OJR61" s="161"/>
      <c r="OJS61" s="161"/>
      <c r="OJT61" s="161"/>
      <c r="OJU61" s="161"/>
      <c r="OJV61" s="161"/>
      <c r="OJW61" s="161"/>
      <c r="OJX61" s="161"/>
      <c r="OJY61" s="161"/>
      <c r="OJZ61" s="161"/>
      <c r="OKA61" s="161"/>
      <c r="OKB61" s="161"/>
      <c r="OKC61" s="161"/>
      <c r="OKD61" s="161"/>
      <c r="OKE61" s="161"/>
      <c r="OKF61" s="161"/>
      <c r="OKG61" s="161"/>
      <c r="OKH61" s="161"/>
      <c r="OKI61" s="161"/>
      <c r="OKJ61" s="161"/>
      <c r="OKK61" s="161"/>
      <c r="OKL61" s="161"/>
      <c r="OKM61" s="161"/>
      <c r="OKN61" s="161"/>
      <c r="OKO61" s="161"/>
      <c r="OKP61" s="161"/>
      <c r="OKQ61" s="161"/>
      <c r="OKR61" s="161"/>
      <c r="OKS61" s="161"/>
      <c r="OKT61" s="161"/>
      <c r="OKU61" s="161"/>
      <c r="OKV61" s="161"/>
      <c r="OKW61" s="161"/>
      <c r="OKX61" s="161"/>
      <c r="OKY61" s="161"/>
      <c r="OKZ61" s="161"/>
      <c r="OLA61" s="161"/>
      <c r="OLB61" s="161"/>
      <c r="OLC61" s="161"/>
      <c r="OLD61" s="161"/>
      <c r="OLE61" s="161"/>
      <c r="OLF61" s="161"/>
      <c r="OLG61" s="161"/>
      <c r="OLH61" s="161"/>
      <c r="OLI61" s="161"/>
      <c r="OLJ61" s="161"/>
      <c r="OLK61" s="161"/>
      <c r="OLL61" s="161"/>
      <c r="OLM61" s="161"/>
      <c r="OLN61" s="161"/>
      <c r="OLO61" s="161"/>
      <c r="OLP61" s="161"/>
      <c r="OLQ61" s="161"/>
      <c r="OLR61" s="161"/>
      <c r="OLS61" s="161"/>
      <c r="OLT61" s="161"/>
      <c r="OLU61" s="161"/>
      <c r="OLV61" s="161"/>
      <c r="OLW61" s="161"/>
      <c r="OLX61" s="161"/>
      <c r="OLY61" s="161"/>
      <c r="OLZ61" s="161"/>
      <c r="OMA61" s="161"/>
      <c r="OMB61" s="161"/>
      <c r="OMC61" s="161"/>
      <c r="OMD61" s="161"/>
      <c r="OME61" s="161"/>
      <c r="OMF61" s="161"/>
      <c r="OMG61" s="161"/>
      <c r="OMH61" s="161"/>
      <c r="OMI61" s="161"/>
      <c r="OMJ61" s="161"/>
      <c r="OMK61" s="161"/>
      <c r="OML61" s="161"/>
      <c r="OMM61" s="161"/>
      <c r="OMN61" s="161"/>
      <c r="OMO61" s="161"/>
      <c r="OMP61" s="161"/>
      <c r="OMQ61" s="161"/>
      <c r="OMR61" s="161"/>
      <c r="OMS61" s="161"/>
      <c r="OMT61" s="161"/>
      <c r="OMU61" s="161"/>
      <c r="OMV61" s="161"/>
      <c r="OMW61" s="161"/>
      <c r="OMX61" s="161"/>
      <c r="OMY61" s="161"/>
      <c r="OMZ61" s="161"/>
      <c r="ONA61" s="161"/>
      <c r="ONB61" s="161"/>
      <c r="ONC61" s="161"/>
      <c r="OND61" s="161"/>
      <c r="ONE61" s="161"/>
      <c r="ONF61" s="161"/>
      <c r="ONG61" s="161"/>
      <c r="ONH61" s="161"/>
      <c r="ONI61" s="161"/>
      <c r="ONJ61" s="161"/>
      <c r="ONK61" s="161"/>
      <c r="ONL61" s="161"/>
      <c r="ONM61" s="161"/>
      <c r="ONN61" s="161"/>
      <c r="ONO61" s="161"/>
      <c r="ONP61" s="161"/>
      <c r="ONQ61" s="161"/>
      <c r="ONR61" s="161"/>
      <c r="ONS61" s="161"/>
      <c r="ONT61" s="161"/>
      <c r="ONU61" s="161"/>
      <c r="ONV61" s="161"/>
      <c r="ONW61" s="161"/>
      <c r="ONX61" s="161"/>
      <c r="ONY61" s="161"/>
      <c r="ONZ61" s="161"/>
      <c r="OOA61" s="161"/>
      <c r="OOB61" s="161"/>
      <c r="OOC61" s="161"/>
      <c r="OOD61" s="161"/>
      <c r="OOE61" s="161"/>
      <c r="OOF61" s="161"/>
      <c r="OOG61" s="161"/>
      <c r="OOH61" s="161"/>
      <c r="OOI61" s="161"/>
      <c r="OOJ61" s="161"/>
      <c r="OOK61" s="161"/>
      <c r="OOL61" s="161"/>
      <c r="OOM61" s="161"/>
      <c r="OON61" s="161"/>
      <c r="OOO61" s="161"/>
      <c r="OOP61" s="161"/>
      <c r="OOQ61" s="161"/>
      <c r="OOR61" s="161"/>
      <c r="OOS61" s="161"/>
      <c r="OOT61" s="161"/>
      <c r="OOU61" s="161"/>
      <c r="OOV61" s="161"/>
      <c r="OOW61" s="161"/>
      <c r="OOX61" s="161"/>
      <c r="OOY61" s="161"/>
      <c r="OOZ61" s="161"/>
      <c r="OPA61" s="161"/>
      <c r="OPB61" s="161"/>
      <c r="OPC61" s="161"/>
      <c r="OPD61" s="161"/>
      <c r="OPE61" s="161"/>
      <c r="OPF61" s="161"/>
      <c r="OPG61" s="161"/>
      <c r="OPH61" s="161"/>
      <c r="OPI61" s="161"/>
      <c r="OPJ61" s="161"/>
      <c r="OPK61" s="161"/>
      <c r="OPL61" s="161"/>
      <c r="OPM61" s="161"/>
      <c r="OPN61" s="161"/>
      <c r="OPO61" s="161"/>
      <c r="OPP61" s="161"/>
      <c r="OPQ61" s="161"/>
      <c r="OPR61" s="161"/>
      <c r="OPS61" s="161"/>
      <c r="OPT61" s="161"/>
      <c r="OPU61" s="161"/>
      <c r="OPV61" s="161"/>
      <c r="OPW61" s="161"/>
      <c r="OPX61" s="161"/>
      <c r="OPY61" s="161"/>
      <c r="OPZ61" s="161"/>
      <c r="OQA61" s="161"/>
      <c r="OQB61" s="161"/>
      <c r="OQC61" s="161"/>
      <c r="OQD61" s="161"/>
      <c r="OQE61" s="161"/>
      <c r="OQF61" s="161"/>
      <c r="OQG61" s="161"/>
      <c r="OQH61" s="161"/>
      <c r="OQI61" s="161"/>
      <c r="OQJ61" s="161"/>
      <c r="OQK61" s="161"/>
      <c r="OQL61" s="161"/>
      <c r="OQM61" s="161"/>
      <c r="OQN61" s="161"/>
      <c r="OQO61" s="161"/>
      <c r="OQP61" s="161"/>
      <c r="OQQ61" s="161"/>
      <c r="OQR61" s="161"/>
      <c r="OQS61" s="161"/>
      <c r="OQT61" s="161"/>
      <c r="OQU61" s="161"/>
      <c r="OQV61" s="161"/>
      <c r="OQW61" s="161"/>
      <c r="OQX61" s="161"/>
      <c r="OQY61" s="161"/>
      <c r="OQZ61" s="161"/>
      <c r="ORA61" s="161"/>
      <c r="ORB61" s="161"/>
      <c r="ORC61" s="161"/>
      <c r="ORD61" s="161"/>
      <c r="ORE61" s="161"/>
      <c r="ORF61" s="161"/>
      <c r="ORG61" s="161"/>
      <c r="ORH61" s="161"/>
      <c r="ORI61" s="161"/>
      <c r="ORJ61" s="161"/>
      <c r="ORK61" s="161"/>
      <c r="ORL61" s="161"/>
      <c r="ORM61" s="161"/>
      <c r="ORN61" s="161"/>
      <c r="ORO61" s="161"/>
      <c r="ORP61" s="161"/>
      <c r="ORQ61" s="161"/>
      <c r="ORR61" s="161"/>
      <c r="ORS61" s="161"/>
      <c r="ORT61" s="161"/>
      <c r="ORU61" s="161"/>
      <c r="ORV61" s="161"/>
      <c r="ORW61" s="161"/>
      <c r="ORX61" s="161"/>
      <c r="ORY61" s="161"/>
      <c r="ORZ61" s="161"/>
      <c r="OSA61" s="161"/>
      <c r="OSB61" s="161"/>
      <c r="OSC61" s="161"/>
      <c r="OSD61" s="161"/>
      <c r="OSE61" s="161"/>
      <c r="OSF61" s="161"/>
      <c r="OSG61" s="161"/>
      <c r="OSH61" s="161"/>
      <c r="OSI61" s="161"/>
      <c r="OSJ61" s="161"/>
      <c r="OSK61" s="161"/>
      <c r="OSL61" s="161"/>
      <c r="OSM61" s="161"/>
      <c r="OSN61" s="161"/>
      <c r="OSO61" s="161"/>
      <c r="OSP61" s="161"/>
      <c r="OSQ61" s="161"/>
      <c r="OSR61" s="161"/>
      <c r="OSS61" s="161"/>
      <c r="OST61" s="161"/>
      <c r="OSU61" s="161"/>
      <c r="OSV61" s="161"/>
      <c r="OSW61" s="161"/>
      <c r="OSX61" s="161"/>
      <c r="OSY61" s="161"/>
      <c r="OSZ61" s="161"/>
      <c r="OTA61" s="161"/>
      <c r="OTB61" s="161"/>
      <c r="OTC61" s="161"/>
      <c r="OTD61" s="161"/>
      <c r="OTE61" s="161"/>
      <c r="OTF61" s="161"/>
      <c r="OTG61" s="161"/>
      <c r="OTH61" s="161"/>
      <c r="OTI61" s="161"/>
      <c r="OTJ61" s="161"/>
      <c r="OTK61" s="161"/>
      <c r="OTL61" s="161"/>
      <c r="OTM61" s="161"/>
      <c r="OTN61" s="161"/>
      <c r="OTO61" s="161"/>
      <c r="OTP61" s="161"/>
      <c r="OTQ61" s="161"/>
      <c r="OTR61" s="161"/>
      <c r="OTS61" s="161"/>
      <c r="OTT61" s="161"/>
      <c r="OTU61" s="161"/>
      <c r="OTV61" s="161"/>
      <c r="OTW61" s="161"/>
      <c r="OTX61" s="161"/>
      <c r="OTY61" s="161"/>
      <c r="OTZ61" s="161"/>
      <c r="OUA61" s="161"/>
      <c r="OUB61" s="161"/>
      <c r="OUC61" s="161"/>
      <c r="OUD61" s="161"/>
      <c r="OUE61" s="161"/>
      <c r="OUF61" s="161"/>
      <c r="OUG61" s="161"/>
      <c r="OUH61" s="161"/>
      <c r="OUI61" s="161"/>
      <c r="OUJ61" s="161"/>
      <c r="OUK61" s="161"/>
      <c r="OUL61" s="161"/>
      <c r="OUM61" s="161"/>
      <c r="OUN61" s="161"/>
      <c r="OUO61" s="161"/>
      <c r="OUP61" s="161"/>
      <c r="OUQ61" s="161"/>
      <c r="OUR61" s="161"/>
      <c r="OUS61" s="161"/>
      <c r="OUT61" s="161"/>
      <c r="OUU61" s="161"/>
      <c r="OUV61" s="161"/>
      <c r="OUW61" s="161"/>
      <c r="OUX61" s="161"/>
      <c r="OUY61" s="161"/>
      <c r="OUZ61" s="161"/>
      <c r="OVA61" s="161"/>
      <c r="OVB61" s="161"/>
      <c r="OVC61" s="161"/>
      <c r="OVD61" s="161"/>
      <c r="OVE61" s="161"/>
      <c r="OVF61" s="161"/>
      <c r="OVG61" s="161"/>
      <c r="OVH61" s="161"/>
      <c r="OVI61" s="161"/>
      <c r="OVJ61" s="161"/>
      <c r="OVK61" s="161"/>
      <c r="OVL61" s="161"/>
      <c r="OVM61" s="161"/>
      <c r="OVN61" s="161"/>
      <c r="OVO61" s="161"/>
      <c r="OVP61" s="161"/>
      <c r="OVQ61" s="161"/>
      <c r="OVR61" s="161"/>
      <c r="OVS61" s="161"/>
      <c r="OVT61" s="161"/>
      <c r="OVU61" s="161"/>
      <c r="OVV61" s="161"/>
      <c r="OVW61" s="161"/>
      <c r="OVX61" s="161"/>
      <c r="OVY61" s="161"/>
      <c r="OVZ61" s="161"/>
      <c r="OWA61" s="161"/>
      <c r="OWB61" s="161"/>
      <c r="OWC61" s="161"/>
      <c r="OWD61" s="161"/>
      <c r="OWE61" s="161"/>
      <c r="OWF61" s="161"/>
      <c r="OWG61" s="161"/>
      <c r="OWH61" s="161"/>
      <c r="OWI61" s="161"/>
      <c r="OWJ61" s="161"/>
      <c r="OWK61" s="161"/>
      <c r="OWL61" s="161"/>
      <c r="OWM61" s="161"/>
      <c r="OWN61" s="161"/>
      <c r="OWO61" s="161"/>
      <c r="OWP61" s="161"/>
      <c r="OWQ61" s="161"/>
      <c r="OWR61" s="161"/>
      <c r="OWS61" s="161"/>
      <c r="OWT61" s="161"/>
      <c r="OWU61" s="161"/>
      <c r="OWV61" s="161"/>
      <c r="OWW61" s="161"/>
      <c r="OWX61" s="161"/>
      <c r="OWY61" s="161"/>
      <c r="OWZ61" s="161"/>
      <c r="OXA61" s="161"/>
      <c r="OXB61" s="161"/>
      <c r="OXC61" s="161"/>
      <c r="OXD61" s="161"/>
      <c r="OXE61" s="161"/>
      <c r="OXF61" s="161"/>
      <c r="OXG61" s="161"/>
      <c r="OXH61" s="161"/>
      <c r="OXI61" s="161"/>
      <c r="OXJ61" s="161"/>
      <c r="OXK61" s="161"/>
      <c r="OXL61" s="161"/>
      <c r="OXM61" s="161"/>
      <c r="OXN61" s="161"/>
      <c r="OXO61" s="161"/>
      <c r="OXP61" s="161"/>
      <c r="OXQ61" s="161"/>
      <c r="OXR61" s="161"/>
      <c r="OXS61" s="161"/>
      <c r="OXT61" s="161"/>
      <c r="OXU61" s="161"/>
      <c r="OXV61" s="161"/>
      <c r="OXW61" s="161"/>
      <c r="OXX61" s="161"/>
      <c r="OXY61" s="161"/>
      <c r="OXZ61" s="161"/>
      <c r="OYA61" s="161"/>
      <c r="OYB61" s="161"/>
      <c r="OYC61" s="161"/>
      <c r="OYD61" s="161"/>
      <c r="OYE61" s="161"/>
      <c r="OYF61" s="161"/>
      <c r="OYG61" s="161"/>
      <c r="OYH61" s="161"/>
      <c r="OYI61" s="161"/>
      <c r="OYJ61" s="161"/>
      <c r="OYK61" s="161"/>
      <c r="OYL61" s="161"/>
      <c r="OYM61" s="161"/>
      <c r="OYN61" s="161"/>
      <c r="OYO61" s="161"/>
      <c r="OYP61" s="161"/>
      <c r="OYQ61" s="161"/>
      <c r="OYR61" s="161"/>
      <c r="OYS61" s="161"/>
      <c r="OYT61" s="161"/>
      <c r="OYU61" s="161"/>
      <c r="OYV61" s="161"/>
      <c r="OYW61" s="161"/>
      <c r="OYX61" s="161"/>
      <c r="OYY61" s="161"/>
      <c r="OYZ61" s="161"/>
      <c r="OZA61" s="161"/>
      <c r="OZB61" s="161"/>
      <c r="OZC61" s="161"/>
      <c r="OZD61" s="161"/>
      <c r="OZE61" s="161"/>
      <c r="OZF61" s="161"/>
      <c r="OZG61" s="161"/>
      <c r="OZH61" s="161"/>
      <c r="OZI61" s="161"/>
      <c r="OZJ61" s="161"/>
      <c r="OZK61" s="161"/>
      <c r="OZL61" s="161"/>
      <c r="OZM61" s="161"/>
      <c r="OZN61" s="161"/>
      <c r="OZO61" s="161"/>
      <c r="OZP61" s="161"/>
      <c r="OZQ61" s="161"/>
      <c r="OZR61" s="161"/>
      <c r="OZS61" s="161"/>
      <c r="OZT61" s="161"/>
      <c r="OZU61" s="161"/>
      <c r="OZV61" s="161"/>
      <c r="OZW61" s="161"/>
      <c r="OZX61" s="161"/>
      <c r="OZY61" s="161"/>
      <c r="OZZ61" s="161"/>
      <c r="PAA61" s="161"/>
      <c r="PAB61" s="161"/>
      <c r="PAC61" s="161"/>
      <c r="PAD61" s="161"/>
      <c r="PAE61" s="161"/>
      <c r="PAF61" s="161"/>
      <c r="PAG61" s="161"/>
      <c r="PAH61" s="161"/>
      <c r="PAI61" s="161"/>
      <c r="PAJ61" s="161"/>
      <c r="PAK61" s="161"/>
      <c r="PAL61" s="161"/>
      <c r="PAM61" s="161"/>
      <c r="PAN61" s="161"/>
      <c r="PAO61" s="161"/>
      <c r="PAP61" s="161"/>
      <c r="PAQ61" s="161"/>
      <c r="PAR61" s="161"/>
      <c r="PAS61" s="161"/>
      <c r="PAT61" s="161"/>
      <c r="PAU61" s="161"/>
      <c r="PAV61" s="161"/>
      <c r="PAW61" s="161"/>
      <c r="PAX61" s="161"/>
      <c r="PAY61" s="161"/>
      <c r="PAZ61" s="161"/>
      <c r="PBA61" s="161"/>
      <c r="PBB61" s="161"/>
      <c r="PBC61" s="161"/>
      <c r="PBD61" s="161"/>
      <c r="PBE61" s="161"/>
      <c r="PBF61" s="161"/>
      <c r="PBG61" s="161"/>
      <c r="PBH61" s="161"/>
      <c r="PBI61" s="161"/>
      <c r="PBJ61" s="161"/>
      <c r="PBK61" s="161"/>
      <c r="PBL61" s="161"/>
      <c r="PBM61" s="161"/>
      <c r="PBN61" s="161"/>
      <c r="PBO61" s="161"/>
      <c r="PBP61" s="161"/>
      <c r="PBQ61" s="161"/>
      <c r="PBR61" s="161"/>
      <c r="PBS61" s="161"/>
      <c r="PBT61" s="161"/>
      <c r="PBU61" s="161"/>
      <c r="PBV61" s="161"/>
      <c r="PBW61" s="161"/>
      <c r="PBX61" s="161"/>
      <c r="PBY61" s="161"/>
      <c r="PBZ61" s="161"/>
      <c r="PCA61" s="161"/>
      <c r="PCB61" s="161"/>
      <c r="PCC61" s="161"/>
      <c r="PCD61" s="161"/>
      <c r="PCE61" s="161"/>
      <c r="PCF61" s="161"/>
      <c r="PCG61" s="161"/>
      <c r="PCH61" s="161"/>
      <c r="PCI61" s="161"/>
      <c r="PCJ61" s="161"/>
      <c r="PCK61" s="161"/>
      <c r="PCL61" s="161"/>
      <c r="PCM61" s="161"/>
      <c r="PCN61" s="161"/>
      <c r="PCO61" s="161"/>
      <c r="PCP61" s="161"/>
      <c r="PCQ61" s="161"/>
      <c r="PCR61" s="161"/>
      <c r="PCS61" s="161"/>
      <c r="PCT61" s="161"/>
      <c r="PCU61" s="161"/>
      <c r="PCV61" s="161"/>
      <c r="PCW61" s="161"/>
      <c r="PCX61" s="161"/>
      <c r="PCY61" s="161"/>
      <c r="PCZ61" s="161"/>
      <c r="PDA61" s="161"/>
      <c r="PDB61" s="161"/>
      <c r="PDC61" s="161"/>
      <c r="PDD61" s="161"/>
      <c r="PDE61" s="161"/>
      <c r="PDF61" s="161"/>
      <c r="PDG61" s="161"/>
      <c r="PDH61" s="161"/>
      <c r="PDI61" s="161"/>
      <c r="PDJ61" s="161"/>
      <c r="PDK61" s="161"/>
      <c r="PDL61" s="161"/>
      <c r="PDM61" s="161"/>
      <c r="PDN61" s="161"/>
      <c r="PDO61" s="161"/>
      <c r="PDP61" s="161"/>
      <c r="PDQ61" s="161"/>
      <c r="PDR61" s="161"/>
      <c r="PDS61" s="161"/>
      <c r="PDT61" s="161"/>
      <c r="PDU61" s="161"/>
      <c r="PDV61" s="161"/>
      <c r="PDW61" s="161"/>
      <c r="PDX61" s="161"/>
      <c r="PDY61" s="161"/>
      <c r="PDZ61" s="161"/>
      <c r="PEA61" s="161"/>
      <c r="PEB61" s="161"/>
      <c r="PEC61" s="161"/>
      <c r="PED61" s="161"/>
      <c r="PEE61" s="161"/>
      <c r="PEF61" s="161"/>
      <c r="PEG61" s="161"/>
      <c r="PEH61" s="161"/>
      <c r="PEI61" s="161"/>
      <c r="PEJ61" s="161"/>
      <c r="PEK61" s="161"/>
      <c r="PEL61" s="161"/>
      <c r="PEM61" s="161"/>
      <c r="PEN61" s="161"/>
      <c r="PEO61" s="161"/>
      <c r="PEP61" s="161"/>
      <c r="PEQ61" s="161"/>
      <c r="PER61" s="161"/>
      <c r="PES61" s="161"/>
      <c r="PET61" s="161"/>
      <c r="PEU61" s="161"/>
      <c r="PEV61" s="161"/>
      <c r="PEW61" s="161"/>
      <c r="PEX61" s="161"/>
      <c r="PEY61" s="161"/>
      <c r="PEZ61" s="161"/>
      <c r="PFA61" s="161"/>
      <c r="PFB61" s="161"/>
      <c r="PFC61" s="161"/>
      <c r="PFD61" s="161"/>
      <c r="PFE61" s="161"/>
      <c r="PFF61" s="161"/>
      <c r="PFG61" s="161"/>
      <c r="PFH61" s="161"/>
      <c r="PFI61" s="161"/>
      <c r="PFJ61" s="161"/>
      <c r="PFK61" s="161"/>
      <c r="PFL61" s="161"/>
      <c r="PFM61" s="161"/>
      <c r="PFN61" s="161"/>
      <c r="PFO61" s="161"/>
      <c r="PFP61" s="161"/>
      <c r="PFQ61" s="161"/>
      <c r="PFR61" s="161"/>
      <c r="PFS61" s="161"/>
      <c r="PFT61" s="161"/>
      <c r="PFU61" s="161"/>
      <c r="PFV61" s="161"/>
      <c r="PFW61" s="161"/>
      <c r="PFX61" s="161"/>
      <c r="PFY61" s="161"/>
      <c r="PFZ61" s="161"/>
      <c r="PGA61" s="161"/>
      <c r="PGB61" s="161"/>
      <c r="PGC61" s="161"/>
      <c r="PGD61" s="161"/>
      <c r="PGE61" s="161"/>
      <c r="PGF61" s="161"/>
      <c r="PGG61" s="161"/>
      <c r="PGH61" s="161"/>
      <c r="PGI61" s="161"/>
      <c r="PGJ61" s="161"/>
      <c r="PGK61" s="161"/>
      <c r="PGL61" s="161"/>
      <c r="PGM61" s="161"/>
      <c r="PGN61" s="161"/>
      <c r="PGO61" s="161"/>
      <c r="PGP61" s="161"/>
      <c r="PGQ61" s="161"/>
      <c r="PGR61" s="161"/>
      <c r="PGS61" s="161"/>
      <c r="PGT61" s="161"/>
      <c r="PGU61" s="161"/>
      <c r="PGV61" s="161"/>
      <c r="PGW61" s="161"/>
      <c r="PGX61" s="161"/>
      <c r="PGY61" s="161"/>
      <c r="PGZ61" s="161"/>
      <c r="PHA61" s="161"/>
      <c r="PHB61" s="161"/>
      <c r="PHC61" s="161"/>
      <c r="PHD61" s="161"/>
      <c r="PHE61" s="161"/>
      <c r="PHF61" s="161"/>
      <c r="PHG61" s="161"/>
      <c r="PHH61" s="161"/>
      <c r="PHI61" s="161"/>
      <c r="PHJ61" s="161"/>
      <c r="PHK61" s="161"/>
      <c r="PHL61" s="161"/>
      <c r="PHM61" s="161"/>
      <c r="PHN61" s="161"/>
      <c r="PHO61" s="161"/>
      <c r="PHP61" s="161"/>
      <c r="PHQ61" s="161"/>
      <c r="PHR61" s="161"/>
      <c r="PHS61" s="161"/>
      <c r="PHT61" s="161"/>
      <c r="PHU61" s="161"/>
      <c r="PHV61" s="161"/>
      <c r="PHW61" s="161"/>
      <c r="PHX61" s="161"/>
      <c r="PHY61" s="161"/>
      <c r="PHZ61" s="161"/>
      <c r="PIA61" s="161"/>
      <c r="PIB61" s="161"/>
      <c r="PIC61" s="161"/>
      <c r="PID61" s="161"/>
      <c r="PIE61" s="161"/>
      <c r="PIF61" s="161"/>
      <c r="PIG61" s="161"/>
      <c r="PIH61" s="161"/>
      <c r="PII61" s="161"/>
      <c r="PIJ61" s="161"/>
      <c r="PIK61" s="161"/>
      <c r="PIL61" s="161"/>
      <c r="PIM61" s="161"/>
      <c r="PIN61" s="161"/>
      <c r="PIO61" s="161"/>
      <c r="PIP61" s="161"/>
      <c r="PIQ61" s="161"/>
      <c r="PIR61" s="161"/>
      <c r="PIS61" s="161"/>
      <c r="PIT61" s="161"/>
      <c r="PIU61" s="161"/>
      <c r="PIV61" s="161"/>
      <c r="PIW61" s="161"/>
      <c r="PIX61" s="161"/>
      <c r="PIY61" s="161"/>
      <c r="PIZ61" s="161"/>
      <c r="PJA61" s="161"/>
      <c r="PJB61" s="161"/>
      <c r="PJC61" s="161"/>
      <c r="PJD61" s="161"/>
      <c r="PJE61" s="161"/>
      <c r="PJF61" s="161"/>
      <c r="PJG61" s="161"/>
      <c r="PJH61" s="161"/>
      <c r="PJI61" s="161"/>
      <c r="PJJ61" s="161"/>
      <c r="PJK61" s="161"/>
      <c r="PJL61" s="161"/>
      <c r="PJM61" s="161"/>
      <c r="PJN61" s="161"/>
      <c r="PJO61" s="161"/>
      <c r="PJP61" s="161"/>
      <c r="PJQ61" s="161"/>
      <c r="PJR61" s="161"/>
      <c r="PJS61" s="161"/>
      <c r="PJT61" s="161"/>
      <c r="PJU61" s="161"/>
      <c r="PJV61" s="161"/>
      <c r="PJW61" s="161"/>
      <c r="PJX61" s="161"/>
      <c r="PJY61" s="161"/>
      <c r="PJZ61" s="161"/>
      <c r="PKA61" s="161"/>
      <c r="PKB61" s="161"/>
      <c r="PKC61" s="161"/>
      <c r="PKD61" s="161"/>
      <c r="PKE61" s="161"/>
      <c r="PKF61" s="161"/>
      <c r="PKG61" s="161"/>
      <c r="PKH61" s="161"/>
      <c r="PKI61" s="161"/>
      <c r="PKJ61" s="161"/>
      <c r="PKK61" s="161"/>
      <c r="PKL61" s="161"/>
      <c r="PKM61" s="161"/>
      <c r="PKN61" s="161"/>
      <c r="PKO61" s="161"/>
      <c r="PKP61" s="161"/>
      <c r="PKQ61" s="161"/>
      <c r="PKR61" s="161"/>
      <c r="PKS61" s="161"/>
      <c r="PKT61" s="161"/>
      <c r="PKU61" s="161"/>
      <c r="PKV61" s="161"/>
      <c r="PKW61" s="161"/>
      <c r="PKX61" s="161"/>
      <c r="PKY61" s="161"/>
      <c r="PKZ61" s="161"/>
      <c r="PLA61" s="161"/>
      <c r="PLB61" s="161"/>
      <c r="PLC61" s="161"/>
      <c r="PLD61" s="161"/>
      <c r="PLE61" s="161"/>
      <c r="PLF61" s="161"/>
      <c r="PLG61" s="161"/>
      <c r="PLH61" s="161"/>
      <c r="PLI61" s="161"/>
      <c r="PLJ61" s="161"/>
      <c r="PLK61" s="161"/>
      <c r="PLL61" s="161"/>
      <c r="PLM61" s="161"/>
      <c r="PLN61" s="161"/>
      <c r="PLO61" s="161"/>
      <c r="PLP61" s="161"/>
      <c r="PLQ61" s="161"/>
      <c r="PLR61" s="161"/>
      <c r="PLS61" s="161"/>
      <c r="PLT61" s="161"/>
      <c r="PLU61" s="161"/>
      <c r="PLV61" s="161"/>
      <c r="PLW61" s="161"/>
      <c r="PLX61" s="161"/>
      <c r="PLY61" s="161"/>
      <c r="PLZ61" s="161"/>
      <c r="PMA61" s="161"/>
      <c r="PMB61" s="161"/>
      <c r="PMC61" s="161"/>
      <c r="PMD61" s="161"/>
      <c r="PME61" s="161"/>
      <c r="PMF61" s="161"/>
      <c r="PMG61" s="161"/>
      <c r="PMH61" s="161"/>
      <c r="PMI61" s="161"/>
      <c r="PMJ61" s="161"/>
      <c r="PMK61" s="161"/>
      <c r="PML61" s="161"/>
      <c r="PMM61" s="161"/>
      <c r="PMN61" s="161"/>
      <c r="PMO61" s="161"/>
      <c r="PMP61" s="161"/>
      <c r="PMQ61" s="161"/>
      <c r="PMR61" s="161"/>
      <c r="PMS61" s="161"/>
      <c r="PMT61" s="161"/>
      <c r="PMU61" s="161"/>
      <c r="PMV61" s="161"/>
      <c r="PMW61" s="161"/>
      <c r="PMX61" s="161"/>
      <c r="PMY61" s="161"/>
      <c r="PMZ61" s="161"/>
      <c r="PNA61" s="161"/>
      <c r="PNB61" s="161"/>
      <c r="PNC61" s="161"/>
      <c r="PND61" s="161"/>
      <c r="PNE61" s="161"/>
      <c r="PNF61" s="161"/>
      <c r="PNG61" s="161"/>
      <c r="PNH61" s="161"/>
      <c r="PNI61" s="161"/>
      <c r="PNJ61" s="161"/>
      <c r="PNK61" s="161"/>
      <c r="PNL61" s="161"/>
      <c r="PNM61" s="161"/>
      <c r="PNN61" s="161"/>
      <c r="PNO61" s="161"/>
      <c r="PNP61" s="161"/>
      <c r="PNQ61" s="161"/>
      <c r="PNR61" s="161"/>
      <c r="PNS61" s="161"/>
      <c r="PNT61" s="161"/>
      <c r="PNU61" s="161"/>
      <c r="PNV61" s="161"/>
      <c r="PNW61" s="161"/>
      <c r="PNX61" s="161"/>
      <c r="PNY61" s="161"/>
      <c r="PNZ61" s="161"/>
      <c r="POA61" s="161"/>
      <c r="POB61" s="161"/>
      <c r="POC61" s="161"/>
      <c r="POD61" s="161"/>
      <c r="POE61" s="161"/>
      <c r="POF61" s="161"/>
      <c r="POG61" s="161"/>
      <c r="POH61" s="161"/>
      <c r="POI61" s="161"/>
      <c r="POJ61" s="161"/>
      <c r="POK61" s="161"/>
      <c r="POL61" s="161"/>
      <c r="POM61" s="161"/>
      <c r="PON61" s="161"/>
      <c r="POO61" s="161"/>
      <c r="POP61" s="161"/>
      <c r="POQ61" s="161"/>
      <c r="POR61" s="161"/>
      <c r="POS61" s="161"/>
      <c r="POT61" s="161"/>
      <c r="POU61" s="161"/>
      <c r="POV61" s="161"/>
      <c r="POW61" s="161"/>
      <c r="POX61" s="161"/>
      <c r="POY61" s="161"/>
      <c r="POZ61" s="161"/>
      <c r="PPA61" s="161"/>
      <c r="PPB61" s="161"/>
      <c r="PPC61" s="161"/>
      <c r="PPD61" s="161"/>
      <c r="PPE61" s="161"/>
      <c r="PPF61" s="161"/>
      <c r="PPG61" s="161"/>
      <c r="PPH61" s="161"/>
      <c r="PPI61" s="161"/>
      <c r="PPJ61" s="161"/>
      <c r="PPK61" s="161"/>
      <c r="PPL61" s="161"/>
      <c r="PPM61" s="161"/>
      <c r="PPN61" s="161"/>
      <c r="PPO61" s="161"/>
      <c r="PPP61" s="161"/>
      <c r="PPQ61" s="161"/>
      <c r="PPR61" s="161"/>
      <c r="PPS61" s="161"/>
      <c r="PPT61" s="161"/>
      <c r="PPU61" s="161"/>
      <c r="PPV61" s="161"/>
      <c r="PPW61" s="161"/>
      <c r="PPX61" s="161"/>
      <c r="PPY61" s="161"/>
      <c r="PPZ61" s="161"/>
      <c r="PQA61" s="161"/>
      <c r="PQB61" s="161"/>
      <c r="PQC61" s="161"/>
      <c r="PQD61" s="161"/>
      <c r="PQE61" s="161"/>
      <c r="PQF61" s="161"/>
      <c r="PQG61" s="161"/>
      <c r="PQH61" s="161"/>
      <c r="PQI61" s="161"/>
      <c r="PQJ61" s="161"/>
      <c r="PQK61" s="161"/>
      <c r="PQL61" s="161"/>
      <c r="PQM61" s="161"/>
      <c r="PQN61" s="161"/>
      <c r="PQO61" s="161"/>
      <c r="PQP61" s="161"/>
      <c r="PQQ61" s="161"/>
      <c r="PQR61" s="161"/>
      <c r="PQS61" s="161"/>
      <c r="PQT61" s="161"/>
      <c r="PQU61" s="161"/>
      <c r="PQV61" s="161"/>
      <c r="PQW61" s="161"/>
      <c r="PQX61" s="161"/>
      <c r="PQY61" s="161"/>
      <c r="PQZ61" s="161"/>
      <c r="PRA61" s="161"/>
      <c r="PRB61" s="161"/>
      <c r="PRC61" s="161"/>
      <c r="PRD61" s="161"/>
      <c r="PRE61" s="161"/>
      <c r="PRF61" s="161"/>
      <c r="PRG61" s="161"/>
      <c r="PRH61" s="161"/>
      <c r="PRI61" s="161"/>
      <c r="PRJ61" s="161"/>
      <c r="PRK61" s="161"/>
      <c r="PRL61" s="161"/>
      <c r="PRM61" s="161"/>
      <c r="PRN61" s="161"/>
      <c r="PRO61" s="161"/>
      <c r="PRP61" s="161"/>
      <c r="PRQ61" s="161"/>
      <c r="PRR61" s="161"/>
      <c r="PRS61" s="161"/>
      <c r="PRT61" s="161"/>
      <c r="PRU61" s="161"/>
      <c r="PRV61" s="161"/>
      <c r="PRW61" s="161"/>
      <c r="PRX61" s="161"/>
      <c r="PRY61" s="161"/>
      <c r="PRZ61" s="161"/>
      <c r="PSA61" s="161"/>
      <c r="PSB61" s="161"/>
      <c r="PSC61" s="161"/>
      <c r="PSD61" s="161"/>
      <c r="PSE61" s="161"/>
      <c r="PSF61" s="161"/>
      <c r="PSG61" s="161"/>
      <c r="PSH61" s="161"/>
      <c r="PSI61" s="161"/>
      <c r="PSJ61" s="161"/>
      <c r="PSK61" s="161"/>
      <c r="PSL61" s="161"/>
      <c r="PSM61" s="161"/>
      <c r="PSN61" s="161"/>
      <c r="PSO61" s="161"/>
      <c r="PSP61" s="161"/>
      <c r="PSQ61" s="161"/>
      <c r="PSR61" s="161"/>
      <c r="PSS61" s="161"/>
      <c r="PST61" s="161"/>
      <c r="PSU61" s="161"/>
      <c r="PSV61" s="161"/>
      <c r="PSW61" s="161"/>
      <c r="PSX61" s="161"/>
      <c r="PSY61" s="161"/>
      <c r="PSZ61" s="161"/>
      <c r="PTA61" s="161"/>
      <c r="PTB61" s="161"/>
      <c r="PTC61" s="161"/>
      <c r="PTD61" s="161"/>
      <c r="PTE61" s="161"/>
      <c r="PTF61" s="161"/>
      <c r="PTG61" s="161"/>
      <c r="PTH61" s="161"/>
      <c r="PTI61" s="161"/>
      <c r="PTJ61" s="161"/>
      <c r="PTK61" s="161"/>
      <c r="PTL61" s="161"/>
      <c r="PTM61" s="161"/>
      <c r="PTN61" s="161"/>
      <c r="PTO61" s="161"/>
      <c r="PTP61" s="161"/>
      <c r="PTQ61" s="161"/>
      <c r="PTR61" s="161"/>
      <c r="PTS61" s="161"/>
      <c r="PTT61" s="161"/>
      <c r="PTU61" s="161"/>
      <c r="PTV61" s="161"/>
      <c r="PTW61" s="161"/>
      <c r="PTX61" s="161"/>
      <c r="PTY61" s="161"/>
      <c r="PTZ61" s="161"/>
      <c r="PUA61" s="161"/>
      <c r="PUB61" s="161"/>
      <c r="PUC61" s="161"/>
      <c r="PUD61" s="161"/>
      <c r="PUE61" s="161"/>
      <c r="PUF61" s="161"/>
      <c r="PUG61" s="161"/>
      <c r="PUH61" s="161"/>
      <c r="PUI61" s="161"/>
      <c r="PUJ61" s="161"/>
      <c r="PUK61" s="161"/>
      <c r="PUL61" s="161"/>
      <c r="PUM61" s="161"/>
      <c r="PUN61" s="161"/>
      <c r="PUO61" s="161"/>
      <c r="PUP61" s="161"/>
      <c r="PUQ61" s="161"/>
      <c r="PUR61" s="161"/>
      <c r="PUS61" s="161"/>
      <c r="PUT61" s="161"/>
      <c r="PUU61" s="161"/>
      <c r="PUV61" s="161"/>
      <c r="PUW61" s="161"/>
      <c r="PUX61" s="161"/>
      <c r="PUY61" s="161"/>
      <c r="PUZ61" s="161"/>
      <c r="PVA61" s="161"/>
      <c r="PVB61" s="161"/>
      <c r="PVC61" s="161"/>
      <c r="PVD61" s="161"/>
      <c r="PVE61" s="161"/>
      <c r="PVF61" s="161"/>
      <c r="PVG61" s="161"/>
      <c r="PVH61" s="161"/>
      <c r="PVI61" s="161"/>
      <c r="PVJ61" s="161"/>
      <c r="PVK61" s="161"/>
      <c r="PVL61" s="161"/>
      <c r="PVM61" s="161"/>
      <c r="PVN61" s="161"/>
      <c r="PVO61" s="161"/>
      <c r="PVP61" s="161"/>
      <c r="PVQ61" s="161"/>
      <c r="PVR61" s="161"/>
      <c r="PVS61" s="161"/>
      <c r="PVT61" s="161"/>
      <c r="PVU61" s="161"/>
      <c r="PVV61" s="161"/>
      <c r="PVW61" s="161"/>
      <c r="PVX61" s="161"/>
      <c r="PVY61" s="161"/>
      <c r="PVZ61" s="161"/>
      <c r="PWA61" s="161"/>
      <c r="PWB61" s="161"/>
      <c r="PWC61" s="161"/>
      <c r="PWD61" s="161"/>
      <c r="PWE61" s="161"/>
      <c r="PWF61" s="161"/>
      <c r="PWG61" s="161"/>
      <c r="PWH61" s="161"/>
      <c r="PWI61" s="161"/>
      <c r="PWJ61" s="161"/>
      <c r="PWK61" s="161"/>
      <c r="PWL61" s="161"/>
      <c r="PWM61" s="161"/>
      <c r="PWN61" s="161"/>
      <c r="PWO61" s="161"/>
      <c r="PWP61" s="161"/>
      <c r="PWQ61" s="161"/>
      <c r="PWR61" s="161"/>
      <c r="PWS61" s="161"/>
      <c r="PWT61" s="161"/>
      <c r="PWU61" s="161"/>
      <c r="PWV61" s="161"/>
      <c r="PWW61" s="161"/>
      <c r="PWX61" s="161"/>
      <c r="PWY61" s="161"/>
      <c r="PWZ61" s="161"/>
      <c r="PXA61" s="161"/>
      <c r="PXB61" s="161"/>
      <c r="PXC61" s="161"/>
      <c r="PXD61" s="161"/>
      <c r="PXE61" s="161"/>
      <c r="PXF61" s="161"/>
      <c r="PXG61" s="161"/>
      <c r="PXH61" s="161"/>
      <c r="PXI61" s="161"/>
      <c r="PXJ61" s="161"/>
      <c r="PXK61" s="161"/>
      <c r="PXL61" s="161"/>
      <c r="PXM61" s="161"/>
      <c r="PXN61" s="161"/>
      <c r="PXO61" s="161"/>
      <c r="PXP61" s="161"/>
      <c r="PXQ61" s="161"/>
      <c r="PXR61" s="161"/>
      <c r="PXS61" s="161"/>
      <c r="PXT61" s="161"/>
      <c r="PXU61" s="161"/>
      <c r="PXV61" s="161"/>
      <c r="PXW61" s="161"/>
      <c r="PXX61" s="161"/>
      <c r="PXY61" s="161"/>
      <c r="PXZ61" s="161"/>
      <c r="PYA61" s="161"/>
      <c r="PYB61" s="161"/>
      <c r="PYC61" s="161"/>
      <c r="PYD61" s="161"/>
      <c r="PYE61" s="161"/>
      <c r="PYF61" s="161"/>
      <c r="PYG61" s="161"/>
      <c r="PYH61" s="161"/>
      <c r="PYI61" s="161"/>
      <c r="PYJ61" s="161"/>
      <c r="PYK61" s="161"/>
      <c r="PYL61" s="161"/>
      <c r="PYM61" s="161"/>
      <c r="PYN61" s="161"/>
      <c r="PYO61" s="161"/>
      <c r="PYP61" s="161"/>
      <c r="PYQ61" s="161"/>
      <c r="PYR61" s="161"/>
      <c r="PYS61" s="161"/>
      <c r="PYT61" s="161"/>
      <c r="PYU61" s="161"/>
      <c r="PYV61" s="161"/>
      <c r="PYW61" s="161"/>
      <c r="PYX61" s="161"/>
      <c r="PYY61" s="161"/>
      <c r="PYZ61" s="161"/>
      <c r="PZA61" s="161"/>
      <c r="PZB61" s="161"/>
      <c r="PZC61" s="161"/>
      <c r="PZD61" s="161"/>
      <c r="PZE61" s="161"/>
      <c r="PZF61" s="161"/>
      <c r="PZG61" s="161"/>
      <c r="PZH61" s="161"/>
      <c r="PZI61" s="161"/>
      <c r="PZJ61" s="161"/>
      <c r="PZK61" s="161"/>
      <c r="PZL61" s="161"/>
      <c r="PZM61" s="161"/>
      <c r="PZN61" s="161"/>
      <c r="PZO61" s="161"/>
      <c r="PZP61" s="161"/>
      <c r="PZQ61" s="161"/>
      <c r="PZR61" s="161"/>
      <c r="PZS61" s="161"/>
      <c r="PZT61" s="161"/>
      <c r="PZU61" s="161"/>
      <c r="PZV61" s="161"/>
      <c r="PZW61" s="161"/>
      <c r="PZX61" s="161"/>
      <c r="PZY61" s="161"/>
      <c r="PZZ61" s="161"/>
      <c r="QAA61" s="161"/>
      <c r="QAB61" s="161"/>
      <c r="QAC61" s="161"/>
      <c r="QAD61" s="161"/>
      <c r="QAE61" s="161"/>
      <c r="QAF61" s="161"/>
      <c r="QAG61" s="161"/>
      <c r="QAH61" s="161"/>
      <c r="QAI61" s="161"/>
      <c r="QAJ61" s="161"/>
      <c r="QAK61" s="161"/>
      <c r="QAL61" s="161"/>
      <c r="QAM61" s="161"/>
      <c r="QAN61" s="161"/>
      <c r="QAO61" s="161"/>
      <c r="QAP61" s="161"/>
      <c r="QAQ61" s="161"/>
      <c r="QAR61" s="161"/>
      <c r="QAS61" s="161"/>
      <c r="QAT61" s="161"/>
      <c r="QAU61" s="161"/>
      <c r="QAV61" s="161"/>
      <c r="QAW61" s="161"/>
      <c r="QAX61" s="161"/>
      <c r="QAY61" s="161"/>
      <c r="QAZ61" s="161"/>
      <c r="QBA61" s="161"/>
      <c r="QBB61" s="161"/>
      <c r="QBC61" s="161"/>
      <c r="QBD61" s="161"/>
      <c r="QBE61" s="161"/>
      <c r="QBF61" s="161"/>
      <c r="QBG61" s="161"/>
      <c r="QBH61" s="161"/>
      <c r="QBI61" s="161"/>
      <c r="QBJ61" s="161"/>
      <c r="QBK61" s="161"/>
      <c r="QBL61" s="161"/>
      <c r="QBM61" s="161"/>
      <c r="QBN61" s="161"/>
      <c r="QBO61" s="161"/>
      <c r="QBP61" s="161"/>
      <c r="QBQ61" s="161"/>
      <c r="QBR61" s="161"/>
      <c r="QBS61" s="161"/>
      <c r="QBT61" s="161"/>
      <c r="QBU61" s="161"/>
      <c r="QBV61" s="161"/>
      <c r="QBW61" s="161"/>
      <c r="QBX61" s="161"/>
      <c r="QBY61" s="161"/>
      <c r="QBZ61" s="161"/>
      <c r="QCA61" s="161"/>
      <c r="QCB61" s="161"/>
      <c r="QCC61" s="161"/>
      <c r="QCD61" s="161"/>
      <c r="QCE61" s="161"/>
      <c r="QCF61" s="161"/>
      <c r="QCG61" s="161"/>
      <c r="QCH61" s="161"/>
      <c r="QCI61" s="161"/>
      <c r="QCJ61" s="161"/>
      <c r="QCK61" s="161"/>
      <c r="QCL61" s="161"/>
      <c r="QCM61" s="161"/>
      <c r="QCN61" s="161"/>
      <c r="QCO61" s="161"/>
      <c r="QCP61" s="161"/>
      <c r="QCQ61" s="161"/>
      <c r="QCR61" s="161"/>
      <c r="QCS61" s="161"/>
      <c r="QCT61" s="161"/>
      <c r="QCU61" s="161"/>
      <c r="QCV61" s="161"/>
      <c r="QCW61" s="161"/>
      <c r="QCX61" s="161"/>
      <c r="QCY61" s="161"/>
      <c r="QCZ61" s="161"/>
      <c r="QDA61" s="161"/>
      <c r="QDB61" s="161"/>
      <c r="QDC61" s="161"/>
      <c r="QDD61" s="161"/>
      <c r="QDE61" s="161"/>
      <c r="QDF61" s="161"/>
      <c r="QDG61" s="161"/>
      <c r="QDH61" s="161"/>
      <c r="QDI61" s="161"/>
      <c r="QDJ61" s="161"/>
      <c r="QDK61" s="161"/>
      <c r="QDL61" s="161"/>
      <c r="QDM61" s="161"/>
      <c r="QDN61" s="161"/>
      <c r="QDO61" s="161"/>
      <c r="QDP61" s="161"/>
      <c r="QDQ61" s="161"/>
      <c r="QDR61" s="161"/>
      <c r="QDS61" s="161"/>
      <c r="QDT61" s="161"/>
      <c r="QDU61" s="161"/>
      <c r="QDV61" s="161"/>
      <c r="QDW61" s="161"/>
      <c r="QDX61" s="161"/>
      <c r="QDY61" s="161"/>
      <c r="QDZ61" s="161"/>
      <c r="QEA61" s="161"/>
      <c r="QEB61" s="161"/>
      <c r="QEC61" s="161"/>
      <c r="QED61" s="161"/>
      <c r="QEE61" s="161"/>
      <c r="QEF61" s="161"/>
      <c r="QEG61" s="161"/>
      <c r="QEH61" s="161"/>
      <c r="QEI61" s="161"/>
      <c r="QEJ61" s="161"/>
      <c r="QEK61" s="161"/>
      <c r="QEL61" s="161"/>
      <c r="QEM61" s="161"/>
      <c r="QEN61" s="161"/>
      <c r="QEO61" s="161"/>
      <c r="QEP61" s="161"/>
      <c r="QEQ61" s="161"/>
      <c r="QER61" s="161"/>
      <c r="QES61" s="161"/>
      <c r="QET61" s="161"/>
      <c r="QEU61" s="161"/>
      <c r="QEV61" s="161"/>
      <c r="QEW61" s="161"/>
      <c r="QEX61" s="161"/>
      <c r="QEY61" s="161"/>
      <c r="QEZ61" s="161"/>
      <c r="QFA61" s="161"/>
      <c r="QFB61" s="161"/>
      <c r="QFC61" s="161"/>
      <c r="QFD61" s="161"/>
      <c r="QFE61" s="161"/>
      <c r="QFF61" s="161"/>
      <c r="QFG61" s="161"/>
      <c r="QFH61" s="161"/>
      <c r="QFI61" s="161"/>
      <c r="QFJ61" s="161"/>
      <c r="QFK61" s="161"/>
      <c r="QFL61" s="161"/>
      <c r="QFM61" s="161"/>
      <c r="QFN61" s="161"/>
      <c r="QFO61" s="161"/>
      <c r="QFP61" s="161"/>
      <c r="QFQ61" s="161"/>
      <c r="QFR61" s="161"/>
      <c r="QFS61" s="161"/>
      <c r="QFT61" s="161"/>
      <c r="QFU61" s="161"/>
      <c r="QFV61" s="161"/>
      <c r="QFW61" s="161"/>
      <c r="QFX61" s="161"/>
      <c r="QFY61" s="161"/>
      <c r="QFZ61" s="161"/>
      <c r="QGA61" s="161"/>
      <c r="QGB61" s="161"/>
      <c r="QGC61" s="161"/>
      <c r="QGD61" s="161"/>
      <c r="QGE61" s="161"/>
      <c r="QGF61" s="161"/>
      <c r="QGG61" s="161"/>
      <c r="QGH61" s="161"/>
      <c r="QGI61" s="161"/>
      <c r="QGJ61" s="161"/>
      <c r="QGK61" s="161"/>
      <c r="QGL61" s="161"/>
      <c r="QGM61" s="161"/>
      <c r="QGN61" s="161"/>
      <c r="QGO61" s="161"/>
      <c r="QGP61" s="161"/>
      <c r="QGQ61" s="161"/>
      <c r="QGR61" s="161"/>
      <c r="QGS61" s="161"/>
      <c r="QGT61" s="161"/>
      <c r="QGU61" s="161"/>
      <c r="QGV61" s="161"/>
      <c r="QGW61" s="161"/>
      <c r="QGX61" s="161"/>
      <c r="QGY61" s="161"/>
      <c r="QGZ61" s="161"/>
      <c r="QHA61" s="161"/>
      <c r="QHB61" s="161"/>
      <c r="QHC61" s="161"/>
      <c r="QHD61" s="161"/>
      <c r="QHE61" s="161"/>
      <c r="QHF61" s="161"/>
      <c r="QHG61" s="161"/>
      <c r="QHH61" s="161"/>
      <c r="QHI61" s="161"/>
      <c r="QHJ61" s="161"/>
      <c r="QHK61" s="161"/>
      <c r="QHL61" s="161"/>
      <c r="QHM61" s="161"/>
      <c r="QHN61" s="161"/>
      <c r="QHO61" s="161"/>
      <c r="QHP61" s="161"/>
      <c r="QHQ61" s="161"/>
      <c r="QHR61" s="161"/>
      <c r="QHS61" s="161"/>
      <c r="QHT61" s="161"/>
      <c r="QHU61" s="161"/>
      <c r="QHV61" s="161"/>
      <c r="QHW61" s="161"/>
      <c r="QHX61" s="161"/>
      <c r="QHY61" s="161"/>
      <c r="QHZ61" s="161"/>
      <c r="QIA61" s="161"/>
      <c r="QIB61" s="161"/>
      <c r="QIC61" s="161"/>
      <c r="QID61" s="161"/>
      <c r="QIE61" s="161"/>
      <c r="QIF61" s="161"/>
      <c r="QIG61" s="161"/>
      <c r="QIH61" s="161"/>
      <c r="QII61" s="161"/>
      <c r="QIJ61" s="161"/>
      <c r="QIK61" s="161"/>
      <c r="QIL61" s="161"/>
      <c r="QIM61" s="161"/>
      <c r="QIN61" s="161"/>
      <c r="QIO61" s="161"/>
      <c r="QIP61" s="161"/>
      <c r="QIQ61" s="161"/>
      <c r="QIR61" s="161"/>
      <c r="QIS61" s="161"/>
      <c r="QIT61" s="161"/>
      <c r="QIU61" s="161"/>
      <c r="QIV61" s="161"/>
      <c r="QIW61" s="161"/>
      <c r="QIX61" s="161"/>
      <c r="QIY61" s="161"/>
      <c r="QIZ61" s="161"/>
      <c r="QJA61" s="161"/>
      <c r="QJB61" s="161"/>
      <c r="QJC61" s="161"/>
      <c r="QJD61" s="161"/>
      <c r="QJE61" s="161"/>
      <c r="QJF61" s="161"/>
      <c r="QJG61" s="161"/>
      <c r="QJH61" s="161"/>
      <c r="QJI61" s="161"/>
      <c r="QJJ61" s="161"/>
      <c r="QJK61" s="161"/>
      <c r="QJL61" s="161"/>
      <c r="QJM61" s="161"/>
      <c r="QJN61" s="161"/>
      <c r="QJO61" s="161"/>
      <c r="QJP61" s="161"/>
      <c r="QJQ61" s="161"/>
      <c r="QJR61" s="161"/>
      <c r="QJS61" s="161"/>
      <c r="QJT61" s="161"/>
      <c r="QJU61" s="161"/>
      <c r="QJV61" s="161"/>
      <c r="QJW61" s="161"/>
      <c r="QJX61" s="161"/>
      <c r="QJY61" s="161"/>
      <c r="QJZ61" s="161"/>
      <c r="QKA61" s="161"/>
      <c r="QKB61" s="161"/>
      <c r="QKC61" s="161"/>
      <c r="QKD61" s="161"/>
      <c r="QKE61" s="161"/>
      <c r="QKF61" s="161"/>
      <c r="QKG61" s="161"/>
      <c r="QKH61" s="161"/>
      <c r="QKI61" s="161"/>
      <c r="QKJ61" s="161"/>
      <c r="QKK61" s="161"/>
      <c r="QKL61" s="161"/>
      <c r="QKM61" s="161"/>
      <c r="QKN61" s="161"/>
      <c r="QKO61" s="161"/>
      <c r="QKP61" s="161"/>
      <c r="QKQ61" s="161"/>
      <c r="QKR61" s="161"/>
      <c r="QKS61" s="161"/>
      <c r="QKT61" s="161"/>
      <c r="QKU61" s="161"/>
      <c r="QKV61" s="161"/>
      <c r="QKW61" s="161"/>
      <c r="QKX61" s="161"/>
      <c r="QKY61" s="161"/>
      <c r="QKZ61" s="161"/>
      <c r="QLA61" s="161"/>
      <c r="QLB61" s="161"/>
      <c r="QLC61" s="161"/>
      <c r="QLD61" s="161"/>
      <c r="QLE61" s="161"/>
      <c r="QLF61" s="161"/>
      <c r="QLG61" s="161"/>
      <c r="QLH61" s="161"/>
      <c r="QLI61" s="161"/>
      <c r="QLJ61" s="161"/>
      <c r="QLK61" s="161"/>
      <c r="QLL61" s="161"/>
      <c r="QLM61" s="161"/>
      <c r="QLN61" s="161"/>
      <c r="QLO61" s="161"/>
      <c r="QLP61" s="161"/>
      <c r="QLQ61" s="161"/>
      <c r="QLR61" s="161"/>
      <c r="QLS61" s="161"/>
      <c r="QLT61" s="161"/>
      <c r="QLU61" s="161"/>
      <c r="QLV61" s="161"/>
      <c r="QLW61" s="161"/>
      <c r="QLX61" s="161"/>
      <c r="QLY61" s="161"/>
      <c r="QLZ61" s="161"/>
      <c r="QMA61" s="161"/>
      <c r="QMB61" s="161"/>
      <c r="QMC61" s="161"/>
      <c r="QMD61" s="161"/>
      <c r="QME61" s="161"/>
      <c r="QMF61" s="161"/>
      <c r="QMG61" s="161"/>
      <c r="QMH61" s="161"/>
      <c r="QMI61" s="161"/>
      <c r="QMJ61" s="161"/>
      <c r="QMK61" s="161"/>
      <c r="QML61" s="161"/>
      <c r="QMM61" s="161"/>
      <c r="QMN61" s="161"/>
      <c r="QMO61" s="161"/>
      <c r="QMP61" s="161"/>
      <c r="QMQ61" s="161"/>
      <c r="QMR61" s="161"/>
      <c r="QMS61" s="161"/>
      <c r="QMT61" s="161"/>
      <c r="QMU61" s="161"/>
      <c r="QMV61" s="161"/>
      <c r="QMW61" s="161"/>
      <c r="QMX61" s="161"/>
      <c r="QMY61" s="161"/>
      <c r="QMZ61" s="161"/>
      <c r="QNA61" s="161"/>
      <c r="QNB61" s="161"/>
      <c r="QNC61" s="161"/>
      <c r="QND61" s="161"/>
      <c r="QNE61" s="161"/>
      <c r="QNF61" s="161"/>
      <c r="QNG61" s="161"/>
      <c r="QNH61" s="161"/>
      <c r="QNI61" s="161"/>
      <c r="QNJ61" s="161"/>
      <c r="QNK61" s="161"/>
      <c r="QNL61" s="161"/>
      <c r="QNM61" s="161"/>
      <c r="QNN61" s="161"/>
      <c r="QNO61" s="161"/>
      <c r="QNP61" s="161"/>
      <c r="QNQ61" s="161"/>
      <c r="QNR61" s="161"/>
      <c r="QNS61" s="161"/>
      <c r="QNT61" s="161"/>
      <c r="QNU61" s="161"/>
      <c r="QNV61" s="161"/>
      <c r="QNW61" s="161"/>
      <c r="QNX61" s="161"/>
      <c r="QNY61" s="161"/>
      <c r="QNZ61" s="161"/>
      <c r="QOA61" s="161"/>
      <c r="QOB61" s="161"/>
      <c r="QOC61" s="161"/>
      <c r="QOD61" s="161"/>
      <c r="QOE61" s="161"/>
      <c r="QOF61" s="161"/>
      <c r="QOG61" s="161"/>
      <c r="QOH61" s="161"/>
      <c r="QOI61" s="161"/>
      <c r="QOJ61" s="161"/>
      <c r="QOK61" s="161"/>
      <c r="QOL61" s="161"/>
      <c r="QOM61" s="161"/>
      <c r="QON61" s="161"/>
      <c r="QOO61" s="161"/>
      <c r="QOP61" s="161"/>
      <c r="QOQ61" s="161"/>
      <c r="QOR61" s="161"/>
      <c r="QOS61" s="161"/>
      <c r="QOT61" s="161"/>
      <c r="QOU61" s="161"/>
      <c r="QOV61" s="161"/>
      <c r="QOW61" s="161"/>
      <c r="QOX61" s="161"/>
      <c r="QOY61" s="161"/>
      <c r="QOZ61" s="161"/>
      <c r="QPA61" s="161"/>
      <c r="QPB61" s="161"/>
      <c r="QPC61" s="161"/>
      <c r="QPD61" s="161"/>
      <c r="QPE61" s="161"/>
      <c r="QPF61" s="161"/>
      <c r="QPG61" s="161"/>
      <c r="QPH61" s="161"/>
      <c r="QPI61" s="161"/>
      <c r="QPJ61" s="161"/>
      <c r="QPK61" s="161"/>
      <c r="QPL61" s="161"/>
      <c r="QPM61" s="161"/>
      <c r="QPN61" s="161"/>
      <c r="QPO61" s="161"/>
      <c r="QPP61" s="161"/>
      <c r="QPQ61" s="161"/>
      <c r="QPR61" s="161"/>
      <c r="QPS61" s="161"/>
      <c r="QPT61" s="161"/>
      <c r="QPU61" s="161"/>
      <c r="QPV61" s="161"/>
      <c r="QPW61" s="161"/>
      <c r="QPX61" s="161"/>
      <c r="QPY61" s="161"/>
      <c r="QPZ61" s="161"/>
      <c r="QQA61" s="161"/>
      <c r="QQB61" s="161"/>
      <c r="QQC61" s="161"/>
      <c r="QQD61" s="161"/>
      <c r="QQE61" s="161"/>
      <c r="QQF61" s="161"/>
      <c r="QQG61" s="161"/>
      <c r="QQH61" s="161"/>
      <c r="QQI61" s="161"/>
      <c r="QQJ61" s="161"/>
      <c r="QQK61" s="161"/>
      <c r="QQL61" s="161"/>
      <c r="QQM61" s="161"/>
      <c r="QQN61" s="161"/>
      <c r="QQO61" s="161"/>
      <c r="QQP61" s="161"/>
      <c r="QQQ61" s="161"/>
      <c r="QQR61" s="161"/>
      <c r="QQS61" s="161"/>
      <c r="QQT61" s="161"/>
      <c r="QQU61" s="161"/>
      <c r="QQV61" s="161"/>
      <c r="QQW61" s="161"/>
      <c r="QQX61" s="161"/>
      <c r="QQY61" s="161"/>
      <c r="QQZ61" s="161"/>
      <c r="QRA61" s="161"/>
      <c r="QRB61" s="161"/>
      <c r="QRC61" s="161"/>
      <c r="QRD61" s="161"/>
      <c r="QRE61" s="161"/>
      <c r="QRF61" s="161"/>
      <c r="QRG61" s="161"/>
      <c r="QRH61" s="161"/>
      <c r="QRI61" s="161"/>
      <c r="QRJ61" s="161"/>
      <c r="QRK61" s="161"/>
      <c r="QRL61" s="161"/>
      <c r="QRM61" s="161"/>
      <c r="QRN61" s="161"/>
      <c r="QRO61" s="161"/>
      <c r="QRP61" s="161"/>
      <c r="QRQ61" s="161"/>
      <c r="QRR61" s="161"/>
      <c r="QRS61" s="161"/>
      <c r="QRT61" s="161"/>
      <c r="QRU61" s="161"/>
      <c r="QRV61" s="161"/>
      <c r="QRW61" s="161"/>
      <c r="QRX61" s="161"/>
      <c r="QRY61" s="161"/>
      <c r="QRZ61" s="161"/>
      <c r="QSA61" s="161"/>
      <c r="QSB61" s="161"/>
      <c r="QSC61" s="161"/>
      <c r="QSD61" s="161"/>
      <c r="QSE61" s="161"/>
      <c r="QSF61" s="161"/>
      <c r="QSG61" s="161"/>
      <c r="QSH61" s="161"/>
      <c r="QSI61" s="161"/>
      <c r="QSJ61" s="161"/>
      <c r="QSK61" s="161"/>
      <c r="QSL61" s="161"/>
      <c r="QSM61" s="161"/>
      <c r="QSN61" s="161"/>
      <c r="QSO61" s="161"/>
      <c r="QSP61" s="161"/>
      <c r="QSQ61" s="161"/>
      <c r="QSR61" s="161"/>
      <c r="QSS61" s="161"/>
      <c r="QST61" s="161"/>
      <c r="QSU61" s="161"/>
      <c r="QSV61" s="161"/>
      <c r="QSW61" s="161"/>
      <c r="QSX61" s="161"/>
      <c r="QSY61" s="161"/>
      <c r="QSZ61" s="161"/>
      <c r="QTA61" s="161"/>
      <c r="QTB61" s="161"/>
      <c r="QTC61" s="161"/>
      <c r="QTD61" s="161"/>
      <c r="QTE61" s="161"/>
      <c r="QTF61" s="161"/>
      <c r="QTG61" s="161"/>
      <c r="QTH61" s="161"/>
      <c r="QTI61" s="161"/>
      <c r="QTJ61" s="161"/>
      <c r="QTK61" s="161"/>
      <c r="QTL61" s="161"/>
      <c r="QTM61" s="161"/>
      <c r="QTN61" s="161"/>
      <c r="QTO61" s="161"/>
      <c r="QTP61" s="161"/>
      <c r="QTQ61" s="161"/>
      <c r="QTR61" s="161"/>
      <c r="QTS61" s="161"/>
      <c r="QTT61" s="161"/>
      <c r="QTU61" s="161"/>
      <c r="QTV61" s="161"/>
      <c r="QTW61" s="161"/>
      <c r="QTX61" s="161"/>
      <c r="QTY61" s="161"/>
      <c r="QTZ61" s="161"/>
      <c r="QUA61" s="161"/>
      <c r="QUB61" s="161"/>
      <c r="QUC61" s="161"/>
      <c r="QUD61" s="161"/>
      <c r="QUE61" s="161"/>
      <c r="QUF61" s="161"/>
      <c r="QUG61" s="161"/>
      <c r="QUH61" s="161"/>
      <c r="QUI61" s="161"/>
      <c r="QUJ61" s="161"/>
      <c r="QUK61" s="161"/>
      <c r="QUL61" s="161"/>
      <c r="QUM61" s="161"/>
      <c r="QUN61" s="161"/>
      <c r="QUO61" s="161"/>
      <c r="QUP61" s="161"/>
      <c r="QUQ61" s="161"/>
      <c r="QUR61" s="161"/>
      <c r="QUS61" s="161"/>
      <c r="QUT61" s="161"/>
      <c r="QUU61" s="161"/>
      <c r="QUV61" s="161"/>
      <c r="QUW61" s="161"/>
      <c r="QUX61" s="161"/>
      <c r="QUY61" s="161"/>
      <c r="QUZ61" s="161"/>
      <c r="QVA61" s="161"/>
      <c r="QVB61" s="161"/>
      <c r="QVC61" s="161"/>
      <c r="QVD61" s="161"/>
      <c r="QVE61" s="161"/>
      <c r="QVF61" s="161"/>
      <c r="QVG61" s="161"/>
      <c r="QVH61" s="161"/>
      <c r="QVI61" s="161"/>
      <c r="QVJ61" s="161"/>
      <c r="QVK61" s="161"/>
      <c r="QVL61" s="161"/>
      <c r="QVM61" s="161"/>
      <c r="QVN61" s="161"/>
      <c r="QVO61" s="161"/>
      <c r="QVP61" s="161"/>
      <c r="QVQ61" s="161"/>
      <c r="QVR61" s="161"/>
      <c r="QVS61" s="161"/>
      <c r="QVT61" s="161"/>
      <c r="QVU61" s="161"/>
      <c r="QVV61" s="161"/>
      <c r="QVW61" s="161"/>
      <c r="QVX61" s="161"/>
      <c r="QVY61" s="161"/>
      <c r="QVZ61" s="161"/>
      <c r="QWA61" s="161"/>
      <c r="QWB61" s="161"/>
      <c r="QWC61" s="161"/>
      <c r="QWD61" s="161"/>
      <c r="QWE61" s="161"/>
      <c r="QWF61" s="161"/>
      <c r="QWG61" s="161"/>
      <c r="QWH61" s="161"/>
      <c r="QWI61" s="161"/>
      <c r="QWJ61" s="161"/>
      <c r="QWK61" s="161"/>
      <c r="QWL61" s="161"/>
      <c r="QWM61" s="161"/>
      <c r="QWN61" s="161"/>
      <c r="QWO61" s="161"/>
      <c r="QWP61" s="161"/>
      <c r="QWQ61" s="161"/>
      <c r="QWR61" s="161"/>
      <c r="QWS61" s="161"/>
      <c r="QWT61" s="161"/>
      <c r="QWU61" s="161"/>
      <c r="QWV61" s="161"/>
      <c r="QWW61" s="161"/>
      <c r="QWX61" s="161"/>
      <c r="QWY61" s="161"/>
      <c r="QWZ61" s="161"/>
      <c r="QXA61" s="161"/>
      <c r="QXB61" s="161"/>
      <c r="QXC61" s="161"/>
      <c r="QXD61" s="161"/>
      <c r="QXE61" s="161"/>
      <c r="QXF61" s="161"/>
      <c r="QXG61" s="161"/>
      <c r="QXH61" s="161"/>
      <c r="QXI61" s="161"/>
      <c r="QXJ61" s="161"/>
      <c r="QXK61" s="161"/>
      <c r="QXL61" s="161"/>
      <c r="QXM61" s="161"/>
      <c r="QXN61" s="161"/>
      <c r="QXO61" s="161"/>
      <c r="QXP61" s="161"/>
      <c r="QXQ61" s="161"/>
      <c r="QXR61" s="161"/>
      <c r="QXS61" s="161"/>
      <c r="QXT61" s="161"/>
      <c r="QXU61" s="161"/>
      <c r="QXV61" s="161"/>
      <c r="QXW61" s="161"/>
      <c r="QXX61" s="161"/>
      <c r="QXY61" s="161"/>
      <c r="QXZ61" s="161"/>
      <c r="QYA61" s="161"/>
      <c r="QYB61" s="161"/>
      <c r="QYC61" s="161"/>
      <c r="QYD61" s="161"/>
      <c r="QYE61" s="161"/>
      <c r="QYF61" s="161"/>
      <c r="QYG61" s="161"/>
      <c r="QYH61" s="161"/>
      <c r="QYI61" s="161"/>
      <c r="QYJ61" s="161"/>
      <c r="QYK61" s="161"/>
      <c r="QYL61" s="161"/>
      <c r="QYM61" s="161"/>
      <c r="QYN61" s="161"/>
      <c r="QYO61" s="161"/>
      <c r="QYP61" s="161"/>
      <c r="QYQ61" s="161"/>
      <c r="QYR61" s="161"/>
      <c r="QYS61" s="161"/>
      <c r="QYT61" s="161"/>
      <c r="QYU61" s="161"/>
      <c r="QYV61" s="161"/>
      <c r="QYW61" s="161"/>
      <c r="QYX61" s="161"/>
      <c r="QYY61" s="161"/>
      <c r="QYZ61" s="161"/>
      <c r="QZA61" s="161"/>
      <c r="QZB61" s="161"/>
      <c r="QZC61" s="161"/>
      <c r="QZD61" s="161"/>
      <c r="QZE61" s="161"/>
      <c r="QZF61" s="161"/>
      <c r="QZG61" s="161"/>
      <c r="QZH61" s="161"/>
      <c r="QZI61" s="161"/>
      <c r="QZJ61" s="161"/>
      <c r="QZK61" s="161"/>
      <c r="QZL61" s="161"/>
      <c r="QZM61" s="161"/>
      <c r="QZN61" s="161"/>
      <c r="QZO61" s="161"/>
      <c r="QZP61" s="161"/>
      <c r="QZQ61" s="161"/>
      <c r="QZR61" s="161"/>
      <c r="QZS61" s="161"/>
      <c r="QZT61" s="161"/>
      <c r="QZU61" s="161"/>
      <c r="QZV61" s="161"/>
      <c r="QZW61" s="161"/>
      <c r="QZX61" s="161"/>
      <c r="QZY61" s="161"/>
      <c r="QZZ61" s="161"/>
      <c r="RAA61" s="161"/>
      <c r="RAB61" s="161"/>
      <c r="RAC61" s="161"/>
      <c r="RAD61" s="161"/>
      <c r="RAE61" s="161"/>
      <c r="RAF61" s="161"/>
      <c r="RAG61" s="161"/>
      <c r="RAH61" s="161"/>
      <c r="RAI61" s="161"/>
      <c r="RAJ61" s="161"/>
      <c r="RAK61" s="161"/>
      <c r="RAL61" s="161"/>
      <c r="RAM61" s="161"/>
      <c r="RAN61" s="161"/>
      <c r="RAO61" s="161"/>
      <c r="RAP61" s="161"/>
      <c r="RAQ61" s="161"/>
      <c r="RAR61" s="161"/>
      <c r="RAS61" s="161"/>
      <c r="RAT61" s="161"/>
      <c r="RAU61" s="161"/>
      <c r="RAV61" s="161"/>
      <c r="RAW61" s="161"/>
      <c r="RAX61" s="161"/>
      <c r="RAY61" s="161"/>
      <c r="RAZ61" s="161"/>
      <c r="RBA61" s="161"/>
      <c r="RBB61" s="161"/>
      <c r="RBC61" s="161"/>
      <c r="RBD61" s="161"/>
      <c r="RBE61" s="161"/>
      <c r="RBF61" s="161"/>
      <c r="RBG61" s="161"/>
      <c r="RBH61" s="161"/>
      <c r="RBI61" s="161"/>
      <c r="RBJ61" s="161"/>
      <c r="RBK61" s="161"/>
      <c r="RBL61" s="161"/>
      <c r="RBM61" s="161"/>
      <c r="RBN61" s="161"/>
      <c r="RBO61" s="161"/>
      <c r="RBP61" s="161"/>
      <c r="RBQ61" s="161"/>
      <c r="RBR61" s="161"/>
      <c r="RBS61" s="161"/>
      <c r="RBT61" s="161"/>
      <c r="RBU61" s="161"/>
      <c r="RBV61" s="161"/>
      <c r="RBW61" s="161"/>
      <c r="RBX61" s="161"/>
      <c r="RBY61" s="161"/>
      <c r="RBZ61" s="161"/>
      <c r="RCA61" s="161"/>
      <c r="RCB61" s="161"/>
      <c r="RCC61" s="161"/>
      <c r="RCD61" s="161"/>
      <c r="RCE61" s="161"/>
      <c r="RCF61" s="161"/>
      <c r="RCG61" s="161"/>
      <c r="RCH61" s="161"/>
      <c r="RCI61" s="161"/>
      <c r="RCJ61" s="161"/>
      <c r="RCK61" s="161"/>
      <c r="RCL61" s="161"/>
      <c r="RCM61" s="161"/>
      <c r="RCN61" s="161"/>
      <c r="RCO61" s="161"/>
      <c r="RCP61" s="161"/>
      <c r="RCQ61" s="161"/>
      <c r="RCR61" s="161"/>
      <c r="RCS61" s="161"/>
      <c r="RCT61" s="161"/>
      <c r="RCU61" s="161"/>
      <c r="RCV61" s="161"/>
      <c r="RCW61" s="161"/>
      <c r="RCX61" s="161"/>
      <c r="RCY61" s="161"/>
      <c r="RCZ61" s="161"/>
      <c r="RDA61" s="161"/>
      <c r="RDB61" s="161"/>
      <c r="RDC61" s="161"/>
      <c r="RDD61" s="161"/>
      <c r="RDE61" s="161"/>
      <c r="RDF61" s="161"/>
      <c r="RDG61" s="161"/>
      <c r="RDH61" s="161"/>
      <c r="RDI61" s="161"/>
      <c r="RDJ61" s="161"/>
      <c r="RDK61" s="161"/>
      <c r="RDL61" s="161"/>
      <c r="RDM61" s="161"/>
      <c r="RDN61" s="161"/>
      <c r="RDO61" s="161"/>
      <c r="RDP61" s="161"/>
      <c r="RDQ61" s="161"/>
      <c r="RDR61" s="161"/>
      <c r="RDS61" s="161"/>
      <c r="RDT61" s="161"/>
      <c r="RDU61" s="161"/>
      <c r="RDV61" s="161"/>
      <c r="RDW61" s="161"/>
      <c r="RDX61" s="161"/>
      <c r="RDY61" s="161"/>
      <c r="RDZ61" s="161"/>
      <c r="REA61" s="161"/>
      <c r="REB61" s="161"/>
      <c r="REC61" s="161"/>
      <c r="RED61" s="161"/>
      <c r="REE61" s="161"/>
      <c r="REF61" s="161"/>
      <c r="REG61" s="161"/>
      <c r="REH61" s="161"/>
      <c r="REI61" s="161"/>
      <c r="REJ61" s="161"/>
      <c r="REK61" s="161"/>
      <c r="REL61" s="161"/>
      <c r="REM61" s="161"/>
      <c r="REN61" s="161"/>
      <c r="REO61" s="161"/>
      <c r="REP61" s="161"/>
      <c r="REQ61" s="161"/>
      <c r="RER61" s="161"/>
      <c r="RES61" s="161"/>
      <c r="RET61" s="161"/>
      <c r="REU61" s="161"/>
      <c r="REV61" s="161"/>
      <c r="REW61" s="161"/>
      <c r="REX61" s="161"/>
      <c r="REY61" s="161"/>
      <c r="REZ61" s="161"/>
      <c r="RFA61" s="161"/>
      <c r="RFB61" s="161"/>
      <c r="RFC61" s="161"/>
      <c r="RFD61" s="161"/>
      <c r="RFE61" s="161"/>
      <c r="RFF61" s="161"/>
      <c r="RFG61" s="161"/>
      <c r="RFH61" s="161"/>
      <c r="RFI61" s="161"/>
      <c r="RFJ61" s="161"/>
      <c r="RFK61" s="161"/>
      <c r="RFL61" s="161"/>
      <c r="RFM61" s="161"/>
      <c r="RFN61" s="161"/>
      <c r="RFO61" s="161"/>
      <c r="RFP61" s="161"/>
      <c r="RFQ61" s="161"/>
      <c r="RFR61" s="161"/>
      <c r="RFS61" s="161"/>
      <c r="RFT61" s="161"/>
      <c r="RFU61" s="161"/>
      <c r="RFV61" s="161"/>
      <c r="RFW61" s="161"/>
      <c r="RFX61" s="161"/>
      <c r="RFY61" s="161"/>
      <c r="RFZ61" s="161"/>
      <c r="RGA61" s="161"/>
      <c r="RGB61" s="161"/>
      <c r="RGC61" s="161"/>
      <c r="RGD61" s="161"/>
      <c r="RGE61" s="161"/>
      <c r="RGF61" s="161"/>
      <c r="RGG61" s="161"/>
      <c r="RGH61" s="161"/>
      <c r="RGI61" s="161"/>
      <c r="RGJ61" s="161"/>
      <c r="RGK61" s="161"/>
      <c r="RGL61" s="161"/>
      <c r="RGM61" s="161"/>
      <c r="RGN61" s="161"/>
      <c r="RGO61" s="161"/>
      <c r="RGP61" s="161"/>
      <c r="RGQ61" s="161"/>
      <c r="RGR61" s="161"/>
      <c r="RGS61" s="161"/>
      <c r="RGT61" s="161"/>
      <c r="RGU61" s="161"/>
      <c r="RGV61" s="161"/>
      <c r="RGW61" s="161"/>
      <c r="RGX61" s="161"/>
      <c r="RGY61" s="161"/>
      <c r="RGZ61" s="161"/>
      <c r="RHA61" s="161"/>
      <c r="RHB61" s="161"/>
      <c r="RHC61" s="161"/>
      <c r="RHD61" s="161"/>
      <c r="RHE61" s="161"/>
      <c r="RHF61" s="161"/>
      <c r="RHG61" s="161"/>
      <c r="RHH61" s="161"/>
      <c r="RHI61" s="161"/>
      <c r="RHJ61" s="161"/>
      <c r="RHK61" s="161"/>
      <c r="RHL61" s="161"/>
      <c r="RHM61" s="161"/>
      <c r="RHN61" s="161"/>
      <c r="RHO61" s="161"/>
      <c r="RHP61" s="161"/>
      <c r="RHQ61" s="161"/>
      <c r="RHR61" s="161"/>
      <c r="RHS61" s="161"/>
      <c r="RHT61" s="161"/>
      <c r="RHU61" s="161"/>
      <c r="RHV61" s="161"/>
      <c r="RHW61" s="161"/>
      <c r="RHX61" s="161"/>
      <c r="RHY61" s="161"/>
      <c r="RHZ61" s="161"/>
      <c r="RIA61" s="161"/>
      <c r="RIB61" s="161"/>
      <c r="RIC61" s="161"/>
      <c r="RID61" s="161"/>
      <c r="RIE61" s="161"/>
      <c r="RIF61" s="161"/>
      <c r="RIG61" s="161"/>
      <c r="RIH61" s="161"/>
      <c r="RII61" s="161"/>
      <c r="RIJ61" s="161"/>
      <c r="RIK61" s="161"/>
      <c r="RIL61" s="161"/>
      <c r="RIM61" s="161"/>
      <c r="RIN61" s="161"/>
      <c r="RIO61" s="161"/>
      <c r="RIP61" s="161"/>
      <c r="RIQ61" s="161"/>
      <c r="RIR61" s="161"/>
      <c r="RIS61" s="161"/>
      <c r="RIT61" s="161"/>
      <c r="RIU61" s="161"/>
      <c r="RIV61" s="161"/>
      <c r="RIW61" s="161"/>
      <c r="RIX61" s="161"/>
      <c r="RIY61" s="161"/>
      <c r="RIZ61" s="161"/>
      <c r="RJA61" s="161"/>
      <c r="RJB61" s="161"/>
      <c r="RJC61" s="161"/>
      <c r="RJD61" s="161"/>
      <c r="RJE61" s="161"/>
      <c r="RJF61" s="161"/>
      <c r="RJG61" s="161"/>
      <c r="RJH61" s="161"/>
      <c r="RJI61" s="161"/>
      <c r="RJJ61" s="161"/>
      <c r="RJK61" s="161"/>
      <c r="RJL61" s="161"/>
      <c r="RJM61" s="161"/>
      <c r="RJN61" s="161"/>
      <c r="RJO61" s="161"/>
      <c r="RJP61" s="161"/>
      <c r="RJQ61" s="161"/>
      <c r="RJR61" s="161"/>
      <c r="RJS61" s="161"/>
      <c r="RJT61" s="161"/>
      <c r="RJU61" s="161"/>
      <c r="RJV61" s="161"/>
      <c r="RJW61" s="161"/>
      <c r="RJX61" s="161"/>
      <c r="RJY61" s="161"/>
      <c r="RJZ61" s="161"/>
      <c r="RKA61" s="161"/>
      <c r="RKB61" s="161"/>
      <c r="RKC61" s="161"/>
      <c r="RKD61" s="161"/>
      <c r="RKE61" s="161"/>
      <c r="RKF61" s="161"/>
      <c r="RKG61" s="161"/>
      <c r="RKH61" s="161"/>
      <c r="RKI61" s="161"/>
      <c r="RKJ61" s="161"/>
      <c r="RKK61" s="161"/>
      <c r="RKL61" s="161"/>
      <c r="RKM61" s="161"/>
      <c r="RKN61" s="161"/>
      <c r="RKO61" s="161"/>
      <c r="RKP61" s="161"/>
      <c r="RKQ61" s="161"/>
      <c r="RKR61" s="161"/>
      <c r="RKS61" s="161"/>
      <c r="RKT61" s="161"/>
      <c r="RKU61" s="161"/>
      <c r="RKV61" s="161"/>
      <c r="RKW61" s="161"/>
      <c r="RKX61" s="161"/>
      <c r="RKY61" s="161"/>
      <c r="RKZ61" s="161"/>
      <c r="RLA61" s="161"/>
      <c r="RLB61" s="161"/>
      <c r="RLC61" s="161"/>
      <c r="RLD61" s="161"/>
      <c r="RLE61" s="161"/>
      <c r="RLF61" s="161"/>
      <c r="RLG61" s="161"/>
      <c r="RLH61" s="161"/>
      <c r="RLI61" s="161"/>
      <c r="RLJ61" s="161"/>
      <c r="RLK61" s="161"/>
      <c r="RLL61" s="161"/>
      <c r="RLM61" s="161"/>
      <c r="RLN61" s="161"/>
      <c r="RLO61" s="161"/>
      <c r="RLP61" s="161"/>
      <c r="RLQ61" s="161"/>
      <c r="RLR61" s="161"/>
      <c r="RLS61" s="161"/>
      <c r="RLT61" s="161"/>
      <c r="RLU61" s="161"/>
      <c r="RLV61" s="161"/>
      <c r="RLW61" s="161"/>
      <c r="RLX61" s="161"/>
      <c r="RLY61" s="161"/>
      <c r="RLZ61" s="161"/>
      <c r="RMA61" s="161"/>
      <c r="RMB61" s="161"/>
      <c r="RMC61" s="161"/>
      <c r="RMD61" s="161"/>
      <c r="RME61" s="161"/>
      <c r="RMF61" s="161"/>
      <c r="RMG61" s="161"/>
      <c r="RMH61" s="161"/>
      <c r="RMI61" s="161"/>
      <c r="RMJ61" s="161"/>
      <c r="RMK61" s="161"/>
      <c r="RML61" s="161"/>
      <c r="RMM61" s="161"/>
      <c r="RMN61" s="161"/>
      <c r="RMO61" s="161"/>
      <c r="RMP61" s="161"/>
      <c r="RMQ61" s="161"/>
      <c r="RMR61" s="161"/>
      <c r="RMS61" s="161"/>
      <c r="RMT61" s="161"/>
      <c r="RMU61" s="161"/>
      <c r="RMV61" s="161"/>
      <c r="RMW61" s="161"/>
      <c r="RMX61" s="161"/>
      <c r="RMY61" s="161"/>
      <c r="RMZ61" s="161"/>
      <c r="RNA61" s="161"/>
      <c r="RNB61" s="161"/>
      <c r="RNC61" s="161"/>
      <c r="RND61" s="161"/>
      <c r="RNE61" s="161"/>
      <c r="RNF61" s="161"/>
      <c r="RNG61" s="161"/>
      <c r="RNH61" s="161"/>
      <c r="RNI61" s="161"/>
      <c r="RNJ61" s="161"/>
      <c r="RNK61" s="161"/>
      <c r="RNL61" s="161"/>
      <c r="RNM61" s="161"/>
      <c r="RNN61" s="161"/>
      <c r="RNO61" s="161"/>
      <c r="RNP61" s="161"/>
      <c r="RNQ61" s="161"/>
      <c r="RNR61" s="161"/>
      <c r="RNS61" s="161"/>
      <c r="RNT61" s="161"/>
      <c r="RNU61" s="161"/>
      <c r="RNV61" s="161"/>
      <c r="RNW61" s="161"/>
      <c r="RNX61" s="161"/>
      <c r="RNY61" s="161"/>
      <c r="RNZ61" s="161"/>
      <c r="ROA61" s="161"/>
      <c r="ROB61" s="161"/>
      <c r="ROC61" s="161"/>
      <c r="ROD61" s="161"/>
      <c r="ROE61" s="161"/>
      <c r="ROF61" s="161"/>
      <c r="ROG61" s="161"/>
      <c r="ROH61" s="161"/>
      <c r="ROI61" s="161"/>
      <c r="ROJ61" s="161"/>
      <c r="ROK61" s="161"/>
      <c r="ROL61" s="161"/>
      <c r="ROM61" s="161"/>
      <c r="RON61" s="161"/>
      <c r="ROO61" s="161"/>
      <c r="ROP61" s="161"/>
      <c r="ROQ61" s="161"/>
      <c r="ROR61" s="161"/>
      <c r="ROS61" s="161"/>
      <c r="ROT61" s="161"/>
      <c r="ROU61" s="161"/>
      <c r="ROV61" s="161"/>
      <c r="ROW61" s="161"/>
      <c r="ROX61" s="161"/>
      <c r="ROY61" s="161"/>
      <c r="ROZ61" s="161"/>
      <c r="RPA61" s="161"/>
      <c r="RPB61" s="161"/>
      <c r="RPC61" s="161"/>
      <c r="RPD61" s="161"/>
      <c r="RPE61" s="161"/>
      <c r="RPF61" s="161"/>
      <c r="RPG61" s="161"/>
      <c r="RPH61" s="161"/>
      <c r="RPI61" s="161"/>
      <c r="RPJ61" s="161"/>
      <c r="RPK61" s="161"/>
      <c r="RPL61" s="161"/>
      <c r="RPM61" s="161"/>
      <c r="RPN61" s="161"/>
      <c r="RPO61" s="161"/>
      <c r="RPP61" s="161"/>
      <c r="RPQ61" s="161"/>
      <c r="RPR61" s="161"/>
      <c r="RPS61" s="161"/>
      <c r="RPT61" s="161"/>
      <c r="RPU61" s="161"/>
      <c r="RPV61" s="161"/>
      <c r="RPW61" s="161"/>
      <c r="RPX61" s="161"/>
      <c r="RPY61" s="161"/>
      <c r="RPZ61" s="161"/>
      <c r="RQA61" s="161"/>
      <c r="RQB61" s="161"/>
      <c r="RQC61" s="161"/>
      <c r="RQD61" s="161"/>
      <c r="RQE61" s="161"/>
      <c r="RQF61" s="161"/>
      <c r="RQG61" s="161"/>
      <c r="RQH61" s="161"/>
      <c r="RQI61" s="161"/>
      <c r="RQJ61" s="161"/>
      <c r="RQK61" s="161"/>
      <c r="RQL61" s="161"/>
      <c r="RQM61" s="161"/>
      <c r="RQN61" s="161"/>
      <c r="RQO61" s="161"/>
      <c r="RQP61" s="161"/>
      <c r="RQQ61" s="161"/>
      <c r="RQR61" s="161"/>
      <c r="RQS61" s="161"/>
      <c r="RQT61" s="161"/>
      <c r="RQU61" s="161"/>
      <c r="RQV61" s="161"/>
      <c r="RQW61" s="161"/>
      <c r="RQX61" s="161"/>
      <c r="RQY61" s="161"/>
      <c r="RQZ61" s="161"/>
      <c r="RRA61" s="161"/>
      <c r="RRB61" s="161"/>
      <c r="RRC61" s="161"/>
      <c r="RRD61" s="161"/>
      <c r="RRE61" s="161"/>
      <c r="RRF61" s="161"/>
      <c r="RRG61" s="161"/>
      <c r="RRH61" s="161"/>
      <c r="RRI61" s="161"/>
      <c r="RRJ61" s="161"/>
      <c r="RRK61" s="161"/>
      <c r="RRL61" s="161"/>
      <c r="RRM61" s="161"/>
      <c r="RRN61" s="161"/>
      <c r="RRO61" s="161"/>
      <c r="RRP61" s="161"/>
      <c r="RRQ61" s="161"/>
      <c r="RRR61" s="161"/>
      <c r="RRS61" s="161"/>
      <c r="RRT61" s="161"/>
      <c r="RRU61" s="161"/>
      <c r="RRV61" s="161"/>
      <c r="RRW61" s="161"/>
      <c r="RRX61" s="161"/>
      <c r="RRY61" s="161"/>
      <c r="RRZ61" s="161"/>
      <c r="RSA61" s="161"/>
      <c r="RSB61" s="161"/>
      <c r="RSC61" s="161"/>
      <c r="RSD61" s="161"/>
      <c r="RSE61" s="161"/>
      <c r="RSF61" s="161"/>
      <c r="RSG61" s="161"/>
      <c r="RSH61" s="161"/>
      <c r="RSI61" s="161"/>
      <c r="RSJ61" s="161"/>
      <c r="RSK61" s="161"/>
      <c r="RSL61" s="161"/>
      <c r="RSM61" s="161"/>
      <c r="RSN61" s="161"/>
      <c r="RSO61" s="161"/>
      <c r="RSP61" s="161"/>
      <c r="RSQ61" s="161"/>
      <c r="RSR61" s="161"/>
      <c r="RSS61" s="161"/>
      <c r="RST61" s="161"/>
      <c r="RSU61" s="161"/>
      <c r="RSV61" s="161"/>
      <c r="RSW61" s="161"/>
      <c r="RSX61" s="161"/>
      <c r="RSY61" s="161"/>
      <c r="RSZ61" s="161"/>
      <c r="RTA61" s="161"/>
      <c r="RTB61" s="161"/>
      <c r="RTC61" s="161"/>
      <c r="RTD61" s="161"/>
      <c r="RTE61" s="161"/>
      <c r="RTF61" s="161"/>
      <c r="RTG61" s="161"/>
      <c r="RTH61" s="161"/>
      <c r="RTI61" s="161"/>
      <c r="RTJ61" s="161"/>
      <c r="RTK61" s="161"/>
      <c r="RTL61" s="161"/>
      <c r="RTM61" s="161"/>
      <c r="RTN61" s="161"/>
      <c r="RTO61" s="161"/>
      <c r="RTP61" s="161"/>
      <c r="RTQ61" s="161"/>
      <c r="RTR61" s="161"/>
      <c r="RTS61" s="161"/>
      <c r="RTT61" s="161"/>
      <c r="RTU61" s="161"/>
      <c r="RTV61" s="161"/>
      <c r="RTW61" s="161"/>
      <c r="RTX61" s="161"/>
      <c r="RTY61" s="161"/>
      <c r="RTZ61" s="161"/>
      <c r="RUA61" s="161"/>
      <c r="RUB61" s="161"/>
      <c r="RUC61" s="161"/>
      <c r="RUD61" s="161"/>
      <c r="RUE61" s="161"/>
      <c r="RUF61" s="161"/>
      <c r="RUG61" s="161"/>
      <c r="RUH61" s="161"/>
      <c r="RUI61" s="161"/>
      <c r="RUJ61" s="161"/>
      <c r="RUK61" s="161"/>
      <c r="RUL61" s="161"/>
      <c r="RUM61" s="161"/>
      <c r="RUN61" s="161"/>
      <c r="RUO61" s="161"/>
      <c r="RUP61" s="161"/>
      <c r="RUQ61" s="161"/>
      <c r="RUR61" s="161"/>
      <c r="RUS61" s="161"/>
      <c r="RUT61" s="161"/>
      <c r="RUU61" s="161"/>
      <c r="RUV61" s="161"/>
      <c r="RUW61" s="161"/>
      <c r="RUX61" s="161"/>
      <c r="RUY61" s="161"/>
      <c r="RUZ61" s="161"/>
      <c r="RVA61" s="161"/>
      <c r="RVB61" s="161"/>
      <c r="RVC61" s="161"/>
      <c r="RVD61" s="161"/>
      <c r="RVE61" s="161"/>
      <c r="RVF61" s="161"/>
      <c r="RVG61" s="161"/>
      <c r="RVH61" s="161"/>
      <c r="RVI61" s="161"/>
      <c r="RVJ61" s="161"/>
      <c r="RVK61" s="161"/>
      <c r="RVL61" s="161"/>
      <c r="RVM61" s="161"/>
      <c r="RVN61" s="161"/>
      <c r="RVO61" s="161"/>
      <c r="RVP61" s="161"/>
      <c r="RVQ61" s="161"/>
      <c r="RVR61" s="161"/>
      <c r="RVS61" s="161"/>
      <c r="RVT61" s="161"/>
      <c r="RVU61" s="161"/>
      <c r="RVV61" s="161"/>
      <c r="RVW61" s="161"/>
      <c r="RVX61" s="161"/>
      <c r="RVY61" s="161"/>
      <c r="RVZ61" s="161"/>
      <c r="RWA61" s="161"/>
      <c r="RWB61" s="161"/>
      <c r="RWC61" s="161"/>
      <c r="RWD61" s="161"/>
      <c r="RWE61" s="161"/>
      <c r="RWF61" s="161"/>
      <c r="RWG61" s="161"/>
      <c r="RWH61" s="161"/>
      <c r="RWI61" s="161"/>
      <c r="RWJ61" s="161"/>
      <c r="RWK61" s="161"/>
      <c r="RWL61" s="161"/>
      <c r="RWM61" s="161"/>
      <c r="RWN61" s="161"/>
      <c r="RWO61" s="161"/>
      <c r="RWP61" s="161"/>
      <c r="RWQ61" s="161"/>
      <c r="RWR61" s="161"/>
      <c r="RWS61" s="161"/>
      <c r="RWT61" s="161"/>
      <c r="RWU61" s="161"/>
      <c r="RWV61" s="161"/>
      <c r="RWW61" s="161"/>
      <c r="RWX61" s="161"/>
      <c r="RWY61" s="161"/>
      <c r="RWZ61" s="161"/>
      <c r="RXA61" s="161"/>
      <c r="RXB61" s="161"/>
      <c r="RXC61" s="161"/>
      <c r="RXD61" s="161"/>
      <c r="RXE61" s="161"/>
      <c r="RXF61" s="161"/>
      <c r="RXG61" s="161"/>
      <c r="RXH61" s="161"/>
      <c r="RXI61" s="161"/>
      <c r="RXJ61" s="161"/>
      <c r="RXK61" s="161"/>
      <c r="RXL61" s="161"/>
      <c r="RXM61" s="161"/>
      <c r="RXN61" s="161"/>
      <c r="RXO61" s="161"/>
      <c r="RXP61" s="161"/>
      <c r="RXQ61" s="161"/>
      <c r="RXR61" s="161"/>
      <c r="RXS61" s="161"/>
      <c r="RXT61" s="161"/>
      <c r="RXU61" s="161"/>
      <c r="RXV61" s="161"/>
      <c r="RXW61" s="161"/>
      <c r="RXX61" s="161"/>
      <c r="RXY61" s="161"/>
      <c r="RXZ61" s="161"/>
      <c r="RYA61" s="161"/>
      <c r="RYB61" s="161"/>
      <c r="RYC61" s="161"/>
      <c r="RYD61" s="161"/>
      <c r="RYE61" s="161"/>
      <c r="RYF61" s="161"/>
      <c r="RYG61" s="161"/>
      <c r="RYH61" s="161"/>
      <c r="RYI61" s="161"/>
      <c r="RYJ61" s="161"/>
      <c r="RYK61" s="161"/>
      <c r="RYL61" s="161"/>
      <c r="RYM61" s="161"/>
      <c r="RYN61" s="161"/>
      <c r="RYO61" s="161"/>
      <c r="RYP61" s="161"/>
      <c r="RYQ61" s="161"/>
      <c r="RYR61" s="161"/>
      <c r="RYS61" s="161"/>
      <c r="RYT61" s="161"/>
      <c r="RYU61" s="161"/>
      <c r="RYV61" s="161"/>
      <c r="RYW61" s="161"/>
      <c r="RYX61" s="161"/>
      <c r="RYY61" s="161"/>
      <c r="RYZ61" s="161"/>
      <c r="RZA61" s="161"/>
      <c r="RZB61" s="161"/>
      <c r="RZC61" s="161"/>
      <c r="RZD61" s="161"/>
      <c r="RZE61" s="161"/>
      <c r="RZF61" s="161"/>
      <c r="RZG61" s="161"/>
      <c r="RZH61" s="161"/>
      <c r="RZI61" s="161"/>
      <c r="RZJ61" s="161"/>
      <c r="RZK61" s="161"/>
      <c r="RZL61" s="161"/>
      <c r="RZM61" s="161"/>
      <c r="RZN61" s="161"/>
      <c r="RZO61" s="161"/>
      <c r="RZP61" s="161"/>
      <c r="RZQ61" s="161"/>
      <c r="RZR61" s="161"/>
      <c r="RZS61" s="161"/>
      <c r="RZT61" s="161"/>
      <c r="RZU61" s="161"/>
      <c r="RZV61" s="161"/>
      <c r="RZW61" s="161"/>
      <c r="RZX61" s="161"/>
      <c r="RZY61" s="161"/>
      <c r="RZZ61" s="161"/>
      <c r="SAA61" s="161"/>
      <c r="SAB61" s="161"/>
      <c r="SAC61" s="161"/>
      <c r="SAD61" s="161"/>
      <c r="SAE61" s="161"/>
      <c r="SAF61" s="161"/>
      <c r="SAG61" s="161"/>
      <c r="SAH61" s="161"/>
      <c r="SAI61" s="161"/>
      <c r="SAJ61" s="161"/>
      <c r="SAK61" s="161"/>
      <c r="SAL61" s="161"/>
      <c r="SAM61" s="161"/>
      <c r="SAN61" s="161"/>
      <c r="SAO61" s="161"/>
      <c r="SAP61" s="161"/>
      <c r="SAQ61" s="161"/>
      <c r="SAR61" s="161"/>
      <c r="SAS61" s="161"/>
      <c r="SAT61" s="161"/>
      <c r="SAU61" s="161"/>
      <c r="SAV61" s="161"/>
      <c r="SAW61" s="161"/>
      <c r="SAX61" s="161"/>
      <c r="SAY61" s="161"/>
      <c r="SAZ61" s="161"/>
      <c r="SBA61" s="161"/>
      <c r="SBB61" s="161"/>
      <c r="SBC61" s="161"/>
      <c r="SBD61" s="161"/>
      <c r="SBE61" s="161"/>
      <c r="SBF61" s="161"/>
      <c r="SBG61" s="161"/>
      <c r="SBH61" s="161"/>
      <c r="SBI61" s="161"/>
      <c r="SBJ61" s="161"/>
      <c r="SBK61" s="161"/>
      <c r="SBL61" s="161"/>
      <c r="SBM61" s="161"/>
      <c r="SBN61" s="161"/>
      <c r="SBO61" s="161"/>
      <c r="SBP61" s="161"/>
      <c r="SBQ61" s="161"/>
      <c r="SBR61" s="161"/>
      <c r="SBS61" s="161"/>
      <c r="SBT61" s="161"/>
      <c r="SBU61" s="161"/>
      <c r="SBV61" s="161"/>
      <c r="SBW61" s="161"/>
      <c r="SBX61" s="161"/>
      <c r="SBY61" s="161"/>
      <c r="SBZ61" s="161"/>
      <c r="SCA61" s="161"/>
      <c r="SCB61" s="161"/>
      <c r="SCC61" s="161"/>
      <c r="SCD61" s="161"/>
      <c r="SCE61" s="161"/>
      <c r="SCF61" s="161"/>
      <c r="SCG61" s="161"/>
      <c r="SCH61" s="161"/>
      <c r="SCI61" s="161"/>
      <c r="SCJ61" s="161"/>
      <c r="SCK61" s="161"/>
      <c r="SCL61" s="161"/>
      <c r="SCM61" s="161"/>
      <c r="SCN61" s="161"/>
      <c r="SCO61" s="161"/>
      <c r="SCP61" s="161"/>
      <c r="SCQ61" s="161"/>
      <c r="SCR61" s="161"/>
      <c r="SCS61" s="161"/>
      <c r="SCT61" s="161"/>
      <c r="SCU61" s="161"/>
      <c r="SCV61" s="161"/>
      <c r="SCW61" s="161"/>
      <c r="SCX61" s="161"/>
      <c r="SCY61" s="161"/>
      <c r="SCZ61" s="161"/>
      <c r="SDA61" s="161"/>
      <c r="SDB61" s="161"/>
      <c r="SDC61" s="161"/>
      <c r="SDD61" s="161"/>
      <c r="SDE61" s="161"/>
      <c r="SDF61" s="161"/>
      <c r="SDG61" s="161"/>
      <c r="SDH61" s="161"/>
      <c r="SDI61" s="161"/>
      <c r="SDJ61" s="161"/>
      <c r="SDK61" s="161"/>
      <c r="SDL61" s="161"/>
      <c r="SDM61" s="161"/>
      <c r="SDN61" s="161"/>
      <c r="SDO61" s="161"/>
      <c r="SDP61" s="161"/>
      <c r="SDQ61" s="161"/>
      <c r="SDR61" s="161"/>
      <c r="SDS61" s="161"/>
      <c r="SDT61" s="161"/>
      <c r="SDU61" s="161"/>
      <c r="SDV61" s="161"/>
      <c r="SDW61" s="161"/>
      <c r="SDX61" s="161"/>
      <c r="SDY61" s="161"/>
      <c r="SDZ61" s="161"/>
      <c r="SEA61" s="161"/>
      <c r="SEB61" s="161"/>
      <c r="SEC61" s="161"/>
      <c r="SED61" s="161"/>
      <c r="SEE61" s="161"/>
      <c r="SEF61" s="161"/>
      <c r="SEG61" s="161"/>
      <c r="SEH61" s="161"/>
      <c r="SEI61" s="161"/>
      <c r="SEJ61" s="161"/>
      <c r="SEK61" s="161"/>
      <c r="SEL61" s="161"/>
      <c r="SEM61" s="161"/>
      <c r="SEN61" s="161"/>
      <c r="SEO61" s="161"/>
      <c r="SEP61" s="161"/>
      <c r="SEQ61" s="161"/>
      <c r="SER61" s="161"/>
      <c r="SES61" s="161"/>
      <c r="SET61" s="161"/>
      <c r="SEU61" s="161"/>
      <c r="SEV61" s="161"/>
      <c r="SEW61" s="161"/>
      <c r="SEX61" s="161"/>
      <c r="SEY61" s="161"/>
      <c r="SEZ61" s="161"/>
      <c r="SFA61" s="161"/>
      <c r="SFB61" s="161"/>
      <c r="SFC61" s="161"/>
      <c r="SFD61" s="161"/>
      <c r="SFE61" s="161"/>
      <c r="SFF61" s="161"/>
      <c r="SFG61" s="161"/>
      <c r="SFH61" s="161"/>
      <c r="SFI61" s="161"/>
      <c r="SFJ61" s="161"/>
      <c r="SFK61" s="161"/>
      <c r="SFL61" s="161"/>
      <c r="SFM61" s="161"/>
      <c r="SFN61" s="161"/>
      <c r="SFO61" s="161"/>
      <c r="SFP61" s="161"/>
      <c r="SFQ61" s="161"/>
      <c r="SFR61" s="161"/>
      <c r="SFS61" s="161"/>
      <c r="SFT61" s="161"/>
      <c r="SFU61" s="161"/>
      <c r="SFV61" s="161"/>
      <c r="SFW61" s="161"/>
      <c r="SFX61" s="161"/>
      <c r="SFY61" s="161"/>
      <c r="SFZ61" s="161"/>
      <c r="SGA61" s="161"/>
      <c r="SGB61" s="161"/>
      <c r="SGC61" s="161"/>
      <c r="SGD61" s="161"/>
      <c r="SGE61" s="161"/>
      <c r="SGF61" s="161"/>
      <c r="SGG61" s="161"/>
      <c r="SGH61" s="161"/>
      <c r="SGI61" s="161"/>
      <c r="SGJ61" s="161"/>
      <c r="SGK61" s="161"/>
      <c r="SGL61" s="161"/>
      <c r="SGM61" s="161"/>
      <c r="SGN61" s="161"/>
      <c r="SGO61" s="161"/>
      <c r="SGP61" s="161"/>
      <c r="SGQ61" s="161"/>
      <c r="SGR61" s="161"/>
      <c r="SGS61" s="161"/>
      <c r="SGT61" s="161"/>
      <c r="SGU61" s="161"/>
      <c r="SGV61" s="161"/>
      <c r="SGW61" s="161"/>
      <c r="SGX61" s="161"/>
      <c r="SGY61" s="161"/>
      <c r="SGZ61" s="161"/>
      <c r="SHA61" s="161"/>
      <c r="SHB61" s="161"/>
      <c r="SHC61" s="161"/>
      <c r="SHD61" s="161"/>
      <c r="SHE61" s="161"/>
      <c r="SHF61" s="161"/>
      <c r="SHG61" s="161"/>
      <c r="SHH61" s="161"/>
      <c r="SHI61" s="161"/>
      <c r="SHJ61" s="161"/>
      <c r="SHK61" s="161"/>
      <c r="SHL61" s="161"/>
      <c r="SHM61" s="161"/>
      <c r="SHN61" s="161"/>
      <c r="SHO61" s="161"/>
      <c r="SHP61" s="161"/>
      <c r="SHQ61" s="161"/>
      <c r="SHR61" s="161"/>
      <c r="SHS61" s="161"/>
      <c r="SHT61" s="161"/>
      <c r="SHU61" s="161"/>
      <c r="SHV61" s="161"/>
      <c r="SHW61" s="161"/>
      <c r="SHX61" s="161"/>
      <c r="SHY61" s="161"/>
      <c r="SHZ61" s="161"/>
      <c r="SIA61" s="161"/>
      <c r="SIB61" s="161"/>
      <c r="SIC61" s="161"/>
      <c r="SID61" s="161"/>
      <c r="SIE61" s="161"/>
      <c r="SIF61" s="161"/>
      <c r="SIG61" s="161"/>
      <c r="SIH61" s="161"/>
      <c r="SII61" s="161"/>
      <c r="SIJ61" s="161"/>
      <c r="SIK61" s="161"/>
      <c r="SIL61" s="161"/>
      <c r="SIM61" s="161"/>
      <c r="SIN61" s="161"/>
      <c r="SIO61" s="161"/>
      <c r="SIP61" s="161"/>
      <c r="SIQ61" s="161"/>
      <c r="SIR61" s="161"/>
      <c r="SIS61" s="161"/>
      <c r="SIT61" s="161"/>
      <c r="SIU61" s="161"/>
      <c r="SIV61" s="161"/>
      <c r="SIW61" s="161"/>
      <c r="SIX61" s="161"/>
      <c r="SIY61" s="161"/>
      <c r="SIZ61" s="161"/>
      <c r="SJA61" s="161"/>
      <c r="SJB61" s="161"/>
      <c r="SJC61" s="161"/>
      <c r="SJD61" s="161"/>
      <c r="SJE61" s="161"/>
      <c r="SJF61" s="161"/>
      <c r="SJG61" s="161"/>
      <c r="SJH61" s="161"/>
      <c r="SJI61" s="161"/>
      <c r="SJJ61" s="161"/>
      <c r="SJK61" s="161"/>
      <c r="SJL61" s="161"/>
      <c r="SJM61" s="161"/>
      <c r="SJN61" s="161"/>
      <c r="SJO61" s="161"/>
      <c r="SJP61" s="161"/>
      <c r="SJQ61" s="161"/>
      <c r="SJR61" s="161"/>
      <c r="SJS61" s="161"/>
      <c r="SJT61" s="161"/>
      <c r="SJU61" s="161"/>
      <c r="SJV61" s="161"/>
      <c r="SJW61" s="161"/>
      <c r="SJX61" s="161"/>
      <c r="SJY61" s="161"/>
      <c r="SJZ61" s="161"/>
      <c r="SKA61" s="161"/>
      <c r="SKB61" s="161"/>
      <c r="SKC61" s="161"/>
      <c r="SKD61" s="161"/>
      <c r="SKE61" s="161"/>
      <c r="SKF61" s="161"/>
      <c r="SKG61" s="161"/>
      <c r="SKH61" s="161"/>
      <c r="SKI61" s="161"/>
      <c r="SKJ61" s="161"/>
      <c r="SKK61" s="161"/>
      <c r="SKL61" s="161"/>
      <c r="SKM61" s="161"/>
      <c r="SKN61" s="161"/>
      <c r="SKO61" s="161"/>
      <c r="SKP61" s="161"/>
      <c r="SKQ61" s="161"/>
      <c r="SKR61" s="161"/>
      <c r="SKS61" s="161"/>
      <c r="SKT61" s="161"/>
      <c r="SKU61" s="161"/>
      <c r="SKV61" s="161"/>
      <c r="SKW61" s="161"/>
      <c r="SKX61" s="161"/>
      <c r="SKY61" s="161"/>
      <c r="SKZ61" s="161"/>
      <c r="SLA61" s="161"/>
      <c r="SLB61" s="161"/>
      <c r="SLC61" s="161"/>
      <c r="SLD61" s="161"/>
      <c r="SLE61" s="161"/>
      <c r="SLF61" s="161"/>
      <c r="SLG61" s="161"/>
      <c r="SLH61" s="161"/>
      <c r="SLI61" s="161"/>
      <c r="SLJ61" s="161"/>
      <c r="SLK61" s="161"/>
      <c r="SLL61" s="161"/>
      <c r="SLM61" s="161"/>
      <c r="SLN61" s="161"/>
      <c r="SLO61" s="161"/>
      <c r="SLP61" s="161"/>
      <c r="SLQ61" s="161"/>
      <c r="SLR61" s="161"/>
      <c r="SLS61" s="161"/>
      <c r="SLT61" s="161"/>
      <c r="SLU61" s="161"/>
      <c r="SLV61" s="161"/>
      <c r="SLW61" s="161"/>
      <c r="SLX61" s="161"/>
      <c r="SLY61" s="161"/>
      <c r="SLZ61" s="161"/>
      <c r="SMA61" s="161"/>
      <c r="SMB61" s="161"/>
      <c r="SMC61" s="161"/>
      <c r="SMD61" s="161"/>
      <c r="SME61" s="161"/>
      <c r="SMF61" s="161"/>
      <c r="SMG61" s="161"/>
      <c r="SMH61" s="161"/>
      <c r="SMI61" s="161"/>
      <c r="SMJ61" s="161"/>
      <c r="SMK61" s="161"/>
      <c r="SML61" s="161"/>
      <c r="SMM61" s="161"/>
      <c r="SMN61" s="161"/>
      <c r="SMO61" s="161"/>
      <c r="SMP61" s="161"/>
      <c r="SMQ61" s="161"/>
      <c r="SMR61" s="161"/>
      <c r="SMS61" s="161"/>
      <c r="SMT61" s="161"/>
      <c r="SMU61" s="161"/>
      <c r="SMV61" s="161"/>
      <c r="SMW61" s="161"/>
      <c r="SMX61" s="161"/>
      <c r="SMY61" s="161"/>
      <c r="SMZ61" s="161"/>
      <c r="SNA61" s="161"/>
      <c r="SNB61" s="161"/>
      <c r="SNC61" s="161"/>
      <c r="SND61" s="161"/>
      <c r="SNE61" s="161"/>
      <c r="SNF61" s="161"/>
      <c r="SNG61" s="161"/>
      <c r="SNH61" s="161"/>
      <c r="SNI61" s="161"/>
      <c r="SNJ61" s="161"/>
      <c r="SNK61" s="161"/>
      <c r="SNL61" s="161"/>
      <c r="SNM61" s="161"/>
      <c r="SNN61" s="161"/>
      <c r="SNO61" s="161"/>
      <c r="SNP61" s="161"/>
      <c r="SNQ61" s="161"/>
      <c r="SNR61" s="161"/>
      <c r="SNS61" s="161"/>
      <c r="SNT61" s="161"/>
      <c r="SNU61" s="161"/>
      <c r="SNV61" s="161"/>
      <c r="SNW61" s="161"/>
      <c r="SNX61" s="161"/>
      <c r="SNY61" s="161"/>
      <c r="SNZ61" s="161"/>
      <c r="SOA61" s="161"/>
      <c r="SOB61" s="161"/>
      <c r="SOC61" s="161"/>
      <c r="SOD61" s="161"/>
      <c r="SOE61" s="161"/>
      <c r="SOF61" s="161"/>
      <c r="SOG61" s="161"/>
      <c r="SOH61" s="161"/>
      <c r="SOI61" s="161"/>
      <c r="SOJ61" s="161"/>
      <c r="SOK61" s="161"/>
      <c r="SOL61" s="161"/>
      <c r="SOM61" s="161"/>
      <c r="SON61" s="161"/>
      <c r="SOO61" s="161"/>
      <c r="SOP61" s="161"/>
      <c r="SOQ61" s="161"/>
      <c r="SOR61" s="161"/>
      <c r="SOS61" s="161"/>
      <c r="SOT61" s="161"/>
      <c r="SOU61" s="161"/>
      <c r="SOV61" s="161"/>
      <c r="SOW61" s="161"/>
      <c r="SOX61" s="161"/>
      <c r="SOY61" s="161"/>
      <c r="SOZ61" s="161"/>
      <c r="SPA61" s="161"/>
      <c r="SPB61" s="161"/>
      <c r="SPC61" s="161"/>
      <c r="SPD61" s="161"/>
      <c r="SPE61" s="161"/>
      <c r="SPF61" s="161"/>
      <c r="SPG61" s="161"/>
      <c r="SPH61" s="161"/>
      <c r="SPI61" s="161"/>
      <c r="SPJ61" s="161"/>
      <c r="SPK61" s="161"/>
      <c r="SPL61" s="161"/>
      <c r="SPM61" s="161"/>
      <c r="SPN61" s="161"/>
      <c r="SPO61" s="161"/>
      <c r="SPP61" s="161"/>
      <c r="SPQ61" s="161"/>
      <c r="SPR61" s="161"/>
      <c r="SPS61" s="161"/>
      <c r="SPT61" s="161"/>
      <c r="SPU61" s="161"/>
      <c r="SPV61" s="161"/>
      <c r="SPW61" s="161"/>
      <c r="SPX61" s="161"/>
      <c r="SPY61" s="161"/>
      <c r="SPZ61" s="161"/>
      <c r="SQA61" s="161"/>
      <c r="SQB61" s="161"/>
      <c r="SQC61" s="161"/>
      <c r="SQD61" s="161"/>
      <c r="SQE61" s="161"/>
      <c r="SQF61" s="161"/>
      <c r="SQG61" s="161"/>
      <c r="SQH61" s="161"/>
      <c r="SQI61" s="161"/>
      <c r="SQJ61" s="161"/>
      <c r="SQK61" s="161"/>
      <c r="SQL61" s="161"/>
      <c r="SQM61" s="161"/>
      <c r="SQN61" s="161"/>
      <c r="SQO61" s="161"/>
      <c r="SQP61" s="161"/>
      <c r="SQQ61" s="161"/>
      <c r="SQR61" s="161"/>
      <c r="SQS61" s="161"/>
      <c r="SQT61" s="161"/>
      <c r="SQU61" s="161"/>
      <c r="SQV61" s="161"/>
      <c r="SQW61" s="161"/>
      <c r="SQX61" s="161"/>
      <c r="SQY61" s="161"/>
      <c r="SQZ61" s="161"/>
      <c r="SRA61" s="161"/>
      <c r="SRB61" s="161"/>
      <c r="SRC61" s="161"/>
      <c r="SRD61" s="161"/>
      <c r="SRE61" s="161"/>
      <c r="SRF61" s="161"/>
      <c r="SRG61" s="161"/>
      <c r="SRH61" s="161"/>
      <c r="SRI61" s="161"/>
      <c r="SRJ61" s="161"/>
      <c r="SRK61" s="161"/>
      <c r="SRL61" s="161"/>
      <c r="SRM61" s="161"/>
      <c r="SRN61" s="161"/>
      <c r="SRO61" s="161"/>
      <c r="SRP61" s="161"/>
      <c r="SRQ61" s="161"/>
      <c r="SRR61" s="161"/>
      <c r="SRS61" s="161"/>
      <c r="SRT61" s="161"/>
      <c r="SRU61" s="161"/>
      <c r="SRV61" s="161"/>
      <c r="SRW61" s="161"/>
      <c r="SRX61" s="161"/>
      <c r="SRY61" s="161"/>
      <c r="SRZ61" s="161"/>
      <c r="SSA61" s="161"/>
      <c r="SSB61" s="161"/>
      <c r="SSC61" s="161"/>
      <c r="SSD61" s="161"/>
      <c r="SSE61" s="161"/>
      <c r="SSF61" s="161"/>
      <c r="SSG61" s="161"/>
      <c r="SSH61" s="161"/>
      <c r="SSI61" s="161"/>
      <c r="SSJ61" s="161"/>
      <c r="SSK61" s="161"/>
      <c r="SSL61" s="161"/>
      <c r="SSM61" s="161"/>
      <c r="SSN61" s="161"/>
      <c r="SSO61" s="161"/>
      <c r="SSP61" s="161"/>
      <c r="SSQ61" s="161"/>
      <c r="SSR61" s="161"/>
      <c r="SSS61" s="161"/>
      <c r="SST61" s="161"/>
      <c r="SSU61" s="161"/>
      <c r="SSV61" s="161"/>
      <c r="SSW61" s="161"/>
      <c r="SSX61" s="161"/>
      <c r="SSY61" s="161"/>
      <c r="SSZ61" s="161"/>
      <c r="STA61" s="161"/>
      <c r="STB61" s="161"/>
      <c r="STC61" s="161"/>
      <c r="STD61" s="161"/>
      <c r="STE61" s="161"/>
      <c r="STF61" s="161"/>
      <c r="STG61" s="161"/>
      <c r="STH61" s="161"/>
      <c r="STI61" s="161"/>
      <c r="STJ61" s="161"/>
      <c r="STK61" s="161"/>
      <c r="STL61" s="161"/>
      <c r="STM61" s="161"/>
      <c r="STN61" s="161"/>
      <c r="STO61" s="161"/>
      <c r="STP61" s="161"/>
      <c r="STQ61" s="161"/>
      <c r="STR61" s="161"/>
      <c r="STS61" s="161"/>
      <c r="STT61" s="161"/>
      <c r="STU61" s="161"/>
      <c r="STV61" s="161"/>
      <c r="STW61" s="161"/>
      <c r="STX61" s="161"/>
      <c r="STY61" s="161"/>
      <c r="STZ61" s="161"/>
      <c r="SUA61" s="161"/>
      <c r="SUB61" s="161"/>
      <c r="SUC61" s="161"/>
      <c r="SUD61" s="161"/>
      <c r="SUE61" s="161"/>
      <c r="SUF61" s="161"/>
      <c r="SUG61" s="161"/>
      <c r="SUH61" s="161"/>
      <c r="SUI61" s="161"/>
      <c r="SUJ61" s="161"/>
      <c r="SUK61" s="161"/>
      <c r="SUL61" s="161"/>
      <c r="SUM61" s="161"/>
      <c r="SUN61" s="161"/>
      <c r="SUO61" s="161"/>
      <c r="SUP61" s="161"/>
      <c r="SUQ61" s="161"/>
      <c r="SUR61" s="161"/>
      <c r="SUS61" s="161"/>
      <c r="SUT61" s="161"/>
      <c r="SUU61" s="161"/>
      <c r="SUV61" s="161"/>
      <c r="SUW61" s="161"/>
      <c r="SUX61" s="161"/>
      <c r="SUY61" s="161"/>
      <c r="SUZ61" s="161"/>
      <c r="SVA61" s="161"/>
      <c r="SVB61" s="161"/>
      <c r="SVC61" s="161"/>
      <c r="SVD61" s="161"/>
      <c r="SVE61" s="161"/>
      <c r="SVF61" s="161"/>
      <c r="SVG61" s="161"/>
      <c r="SVH61" s="161"/>
      <c r="SVI61" s="161"/>
      <c r="SVJ61" s="161"/>
      <c r="SVK61" s="161"/>
      <c r="SVL61" s="161"/>
      <c r="SVM61" s="161"/>
      <c r="SVN61" s="161"/>
      <c r="SVO61" s="161"/>
      <c r="SVP61" s="161"/>
      <c r="SVQ61" s="161"/>
      <c r="SVR61" s="161"/>
      <c r="SVS61" s="161"/>
      <c r="SVT61" s="161"/>
      <c r="SVU61" s="161"/>
      <c r="SVV61" s="161"/>
      <c r="SVW61" s="161"/>
      <c r="SVX61" s="161"/>
      <c r="SVY61" s="161"/>
      <c r="SVZ61" s="161"/>
      <c r="SWA61" s="161"/>
      <c r="SWB61" s="161"/>
      <c r="SWC61" s="161"/>
      <c r="SWD61" s="161"/>
      <c r="SWE61" s="161"/>
      <c r="SWF61" s="161"/>
      <c r="SWG61" s="161"/>
      <c r="SWH61" s="161"/>
      <c r="SWI61" s="161"/>
      <c r="SWJ61" s="161"/>
      <c r="SWK61" s="161"/>
      <c r="SWL61" s="161"/>
      <c r="SWM61" s="161"/>
      <c r="SWN61" s="161"/>
      <c r="SWO61" s="161"/>
      <c r="SWP61" s="161"/>
      <c r="SWQ61" s="161"/>
      <c r="SWR61" s="161"/>
      <c r="SWS61" s="161"/>
      <c r="SWT61" s="161"/>
      <c r="SWU61" s="161"/>
      <c r="SWV61" s="161"/>
      <c r="SWW61" s="161"/>
      <c r="SWX61" s="161"/>
      <c r="SWY61" s="161"/>
      <c r="SWZ61" s="161"/>
      <c r="SXA61" s="161"/>
      <c r="SXB61" s="161"/>
      <c r="SXC61" s="161"/>
      <c r="SXD61" s="161"/>
      <c r="SXE61" s="161"/>
      <c r="SXF61" s="161"/>
      <c r="SXG61" s="161"/>
      <c r="SXH61" s="161"/>
      <c r="SXI61" s="161"/>
      <c r="SXJ61" s="161"/>
      <c r="SXK61" s="161"/>
      <c r="SXL61" s="161"/>
      <c r="SXM61" s="161"/>
      <c r="SXN61" s="161"/>
      <c r="SXO61" s="161"/>
      <c r="SXP61" s="161"/>
      <c r="SXQ61" s="161"/>
      <c r="SXR61" s="161"/>
      <c r="SXS61" s="161"/>
      <c r="SXT61" s="161"/>
      <c r="SXU61" s="161"/>
      <c r="SXV61" s="161"/>
      <c r="SXW61" s="161"/>
      <c r="SXX61" s="161"/>
      <c r="SXY61" s="161"/>
      <c r="SXZ61" s="161"/>
      <c r="SYA61" s="161"/>
      <c r="SYB61" s="161"/>
      <c r="SYC61" s="161"/>
      <c r="SYD61" s="161"/>
      <c r="SYE61" s="161"/>
      <c r="SYF61" s="161"/>
      <c r="SYG61" s="161"/>
      <c r="SYH61" s="161"/>
      <c r="SYI61" s="161"/>
      <c r="SYJ61" s="161"/>
      <c r="SYK61" s="161"/>
      <c r="SYL61" s="161"/>
      <c r="SYM61" s="161"/>
      <c r="SYN61" s="161"/>
      <c r="SYO61" s="161"/>
      <c r="SYP61" s="161"/>
      <c r="SYQ61" s="161"/>
      <c r="SYR61" s="161"/>
      <c r="SYS61" s="161"/>
      <c r="SYT61" s="161"/>
      <c r="SYU61" s="161"/>
      <c r="SYV61" s="161"/>
      <c r="SYW61" s="161"/>
      <c r="SYX61" s="161"/>
      <c r="SYY61" s="161"/>
      <c r="SYZ61" s="161"/>
      <c r="SZA61" s="161"/>
      <c r="SZB61" s="161"/>
      <c r="SZC61" s="161"/>
      <c r="SZD61" s="161"/>
      <c r="SZE61" s="161"/>
      <c r="SZF61" s="161"/>
      <c r="SZG61" s="161"/>
      <c r="SZH61" s="161"/>
      <c r="SZI61" s="161"/>
      <c r="SZJ61" s="161"/>
      <c r="SZK61" s="161"/>
      <c r="SZL61" s="161"/>
      <c r="SZM61" s="161"/>
      <c r="SZN61" s="161"/>
      <c r="SZO61" s="161"/>
      <c r="SZP61" s="161"/>
      <c r="SZQ61" s="161"/>
      <c r="SZR61" s="161"/>
      <c r="SZS61" s="161"/>
      <c r="SZT61" s="161"/>
      <c r="SZU61" s="161"/>
      <c r="SZV61" s="161"/>
      <c r="SZW61" s="161"/>
      <c r="SZX61" s="161"/>
      <c r="SZY61" s="161"/>
      <c r="SZZ61" s="161"/>
      <c r="TAA61" s="161"/>
      <c r="TAB61" s="161"/>
      <c r="TAC61" s="161"/>
      <c r="TAD61" s="161"/>
      <c r="TAE61" s="161"/>
      <c r="TAF61" s="161"/>
      <c r="TAG61" s="161"/>
      <c r="TAH61" s="161"/>
      <c r="TAI61" s="161"/>
      <c r="TAJ61" s="161"/>
      <c r="TAK61" s="161"/>
      <c r="TAL61" s="161"/>
      <c r="TAM61" s="161"/>
      <c r="TAN61" s="161"/>
      <c r="TAO61" s="161"/>
      <c r="TAP61" s="161"/>
      <c r="TAQ61" s="161"/>
      <c r="TAR61" s="161"/>
      <c r="TAS61" s="161"/>
      <c r="TAT61" s="161"/>
      <c r="TAU61" s="161"/>
      <c r="TAV61" s="161"/>
      <c r="TAW61" s="161"/>
      <c r="TAX61" s="161"/>
      <c r="TAY61" s="161"/>
      <c r="TAZ61" s="161"/>
      <c r="TBA61" s="161"/>
      <c r="TBB61" s="161"/>
      <c r="TBC61" s="161"/>
      <c r="TBD61" s="161"/>
      <c r="TBE61" s="161"/>
      <c r="TBF61" s="161"/>
      <c r="TBG61" s="161"/>
      <c r="TBH61" s="161"/>
      <c r="TBI61" s="161"/>
      <c r="TBJ61" s="161"/>
      <c r="TBK61" s="161"/>
      <c r="TBL61" s="161"/>
      <c r="TBM61" s="161"/>
      <c r="TBN61" s="161"/>
      <c r="TBO61" s="161"/>
      <c r="TBP61" s="161"/>
      <c r="TBQ61" s="161"/>
      <c r="TBR61" s="161"/>
      <c r="TBS61" s="161"/>
      <c r="TBT61" s="161"/>
      <c r="TBU61" s="161"/>
      <c r="TBV61" s="161"/>
      <c r="TBW61" s="161"/>
      <c r="TBX61" s="161"/>
      <c r="TBY61" s="161"/>
      <c r="TBZ61" s="161"/>
      <c r="TCA61" s="161"/>
      <c r="TCB61" s="161"/>
      <c r="TCC61" s="161"/>
      <c r="TCD61" s="161"/>
      <c r="TCE61" s="161"/>
      <c r="TCF61" s="161"/>
      <c r="TCG61" s="161"/>
      <c r="TCH61" s="161"/>
      <c r="TCI61" s="161"/>
      <c r="TCJ61" s="161"/>
      <c r="TCK61" s="161"/>
      <c r="TCL61" s="161"/>
      <c r="TCM61" s="161"/>
      <c r="TCN61" s="161"/>
      <c r="TCO61" s="161"/>
      <c r="TCP61" s="161"/>
      <c r="TCQ61" s="161"/>
      <c r="TCR61" s="161"/>
      <c r="TCS61" s="161"/>
      <c r="TCT61" s="161"/>
      <c r="TCU61" s="161"/>
      <c r="TCV61" s="161"/>
      <c r="TCW61" s="161"/>
      <c r="TCX61" s="161"/>
      <c r="TCY61" s="161"/>
      <c r="TCZ61" s="161"/>
      <c r="TDA61" s="161"/>
      <c r="TDB61" s="161"/>
      <c r="TDC61" s="161"/>
      <c r="TDD61" s="161"/>
      <c r="TDE61" s="161"/>
      <c r="TDF61" s="161"/>
      <c r="TDG61" s="161"/>
      <c r="TDH61" s="161"/>
      <c r="TDI61" s="161"/>
      <c r="TDJ61" s="161"/>
      <c r="TDK61" s="161"/>
      <c r="TDL61" s="161"/>
      <c r="TDM61" s="161"/>
      <c r="TDN61" s="161"/>
      <c r="TDO61" s="161"/>
      <c r="TDP61" s="161"/>
      <c r="TDQ61" s="161"/>
      <c r="TDR61" s="161"/>
      <c r="TDS61" s="161"/>
      <c r="TDT61" s="161"/>
      <c r="TDU61" s="161"/>
      <c r="TDV61" s="161"/>
      <c r="TDW61" s="161"/>
      <c r="TDX61" s="161"/>
      <c r="TDY61" s="161"/>
      <c r="TDZ61" s="161"/>
      <c r="TEA61" s="161"/>
      <c r="TEB61" s="161"/>
      <c r="TEC61" s="161"/>
      <c r="TED61" s="161"/>
      <c r="TEE61" s="161"/>
      <c r="TEF61" s="161"/>
      <c r="TEG61" s="161"/>
      <c r="TEH61" s="161"/>
      <c r="TEI61" s="161"/>
      <c r="TEJ61" s="161"/>
      <c r="TEK61" s="161"/>
      <c r="TEL61" s="161"/>
      <c r="TEM61" s="161"/>
      <c r="TEN61" s="161"/>
      <c r="TEO61" s="161"/>
      <c r="TEP61" s="161"/>
      <c r="TEQ61" s="161"/>
      <c r="TER61" s="161"/>
      <c r="TES61" s="161"/>
      <c r="TET61" s="161"/>
      <c r="TEU61" s="161"/>
      <c r="TEV61" s="161"/>
      <c r="TEW61" s="161"/>
      <c r="TEX61" s="161"/>
      <c r="TEY61" s="161"/>
      <c r="TEZ61" s="161"/>
      <c r="TFA61" s="161"/>
      <c r="TFB61" s="161"/>
      <c r="TFC61" s="161"/>
      <c r="TFD61" s="161"/>
      <c r="TFE61" s="161"/>
      <c r="TFF61" s="161"/>
      <c r="TFG61" s="161"/>
      <c r="TFH61" s="161"/>
      <c r="TFI61" s="161"/>
      <c r="TFJ61" s="161"/>
      <c r="TFK61" s="161"/>
      <c r="TFL61" s="161"/>
      <c r="TFM61" s="161"/>
      <c r="TFN61" s="161"/>
      <c r="TFO61" s="161"/>
      <c r="TFP61" s="161"/>
      <c r="TFQ61" s="161"/>
      <c r="TFR61" s="161"/>
      <c r="TFS61" s="161"/>
      <c r="TFT61" s="161"/>
      <c r="TFU61" s="161"/>
      <c r="TFV61" s="161"/>
      <c r="TFW61" s="161"/>
      <c r="TFX61" s="161"/>
      <c r="TFY61" s="161"/>
      <c r="TFZ61" s="161"/>
      <c r="TGA61" s="161"/>
      <c r="TGB61" s="161"/>
      <c r="TGC61" s="161"/>
      <c r="TGD61" s="161"/>
      <c r="TGE61" s="161"/>
      <c r="TGF61" s="161"/>
      <c r="TGG61" s="161"/>
      <c r="TGH61" s="161"/>
      <c r="TGI61" s="161"/>
      <c r="TGJ61" s="161"/>
      <c r="TGK61" s="161"/>
      <c r="TGL61" s="161"/>
      <c r="TGM61" s="161"/>
      <c r="TGN61" s="161"/>
      <c r="TGO61" s="161"/>
      <c r="TGP61" s="161"/>
      <c r="TGQ61" s="161"/>
      <c r="TGR61" s="161"/>
      <c r="TGS61" s="161"/>
      <c r="TGT61" s="161"/>
      <c r="TGU61" s="161"/>
      <c r="TGV61" s="161"/>
      <c r="TGW61" s="161"/>
      <c r="TGX61" s="161"/>
      <c r="TGY61" s="161"/>
      <c r="TGZ61" s="161"/>
      <c r="THA61" s="161"/>
      <c r="THB61" s="161"/>
      <c r="THC61" s="161"/>
      <c r="THD61" s="161"/>
      <c r="THE61" s="161"/>
      <c r="THF61" s="161"/>
      <c r="THG61" s="161"/>
      <c r="THH61" s="161"/>
      <c r="THI61" s="161"/>
      <c r="THJ61" s="161"/>
      <c r="THK61" s="161"/>
      <c r="THL61" s="161"/>
      <c r="THM61" s="161"/>
      <c r="THN61" s="161"/>
      <c r="THO61" s="161"/>
      <c r="THP61" s="161"/>
      <c r="THQ61" s="161"/>
      <c r="THR61" s="161"/>
      <c r="THS61" s="161"/>
      <c r="THT61" s="161"/>
      <c r="THU61" s="161"/>
      <c r="THV61" s="161"/>
      <c r="THW61" s="161"/>
      <c r="THX61" s="161"/>
      <c r="THY61" s="161"/>
      <c r="THZ61" s="161"/>
      <c r="TIA61" s="161"/>
      <c r="TIB61" s="161"/>
      <c r="TIC61" s="161"/>
      <c r="TID61" s="161"/>
      <c r="TIE61" s="161"/>
      <c r="TIF61" s="161"/>
      <c r="TIG61" s="161"/>
      <c r="TIH61" s="161"/>
      <c r="TII61" s="161"/>
      <c r="TIJ61" s="161"/>
      <c r="TIK61" s="161"/>
      <c r="TIL61" s="161"/>
      <c r="TIM61" s="161"/>
      <c r="TIN61" s="161"/>
      <c r="TIO61" s="161"/>
      <c r="TIP61" s="161"/>
      <c r="TIQ61" s="161"/>
      <c r="TIR61" s="161"/>
      <c r="TIS61" s="161"/>
      <c r="TIT61" s="161"/>
      <c r="TIU61" s="161"/>
      <c r="TIV61" s="161"/>
      <c r="TIW61" s="161"/>
      <c r="TIX61" s="161"/>
      <c r="TIY61" s="161"/>
      <c r="TIZ61" s="161"/>
      <c r="TJA61" s="161"/>
      <c r="TJB61" s="161"/>
      <c r="TJC61" s="161"/>
      <c r="TJD61" s="161"/>
      <c r="TJE61" s="161"/>
      <c r="TJF61" s="161"/>
      <c r="TJG61" s="161"/>
      <c r="TJH61" s="161"/>
      <c r="TJI61" s="161"/>
      <c r="TJJ61" s="161"/>
      <c r="TJK61" s="161"/>
      <c r="TJL61" s="161"/>
      <c r="TJM61" s="161"/>
      <c r="TJN61" s="161"/>
      <c r="TJO61" s="161"/>
      <c r="TJP61" s="161"/>
      <c r="TJQ61" s="161"/>
      <c r="TJR61" s="161"/>
      <c r="TJS61" s="161"/>
      <c r="TJT61" s="161"/>
      <c r="TJU61" s="161"/>
      <c r="TJV61" s="161"/>
      <c r="TJW61" s="161"/>
      <c r="TJX61" s="161"/>
      <c r="TJY61" s="161"/>
      <c r="TJZ61" s="161"/>
      <c r="TKA61" s="161"/>
      <c r="TKB61" s="161"/>
      <c r="TKC61" s="161"/>
      <c r="TKD61" s="161"/>
      <c r="TKE61" s="161"/>
      <c r="TKF61" s="161"/>
      <c r="TKG61" s="161"/>
      <c r="TKH61" s="161"/>
      <c r="TKI61" s="161"/>
      <c r="TKJ61" s="161"/>
      <c r="TKK61" s="161"/>
      <c r="TKL61" s="161"/>
      <c r="TKM61" s="161"/>
      <c r="TKN61" s="161"/>
      <c r="TKO61" s="161"/>
      <c r="TKP61" s="161"/>
      <c r="TKQ61" s="161"/>
      <c r="TKR61" s="161"/>
      <c r="TKS61" s="161"/>
      <c r="TKT61" s="161"/>
      <c r="TKU61" s="161"/>
      <c r="TKV61" s="161"/>
      <c r="TKW61" s="161"/>
      <c r="TKX61" s="161"/>
      <c r="TKY61" s="161"/>
      <c r="TKZ61" s="161"/>
      <c r="TLA61" s="161"/>
      <c r="TLB61" s="161"/>
      <c r="TLC61" s="161"/>
      <c r="TLD61" s="161"/>
      <c r="TLE61" s="161"/>
      <c r="TLF61" s="161"/>
      <c r="TLG61" s="161"/>
      <c r="TLH61" s="161"/>
      <c r="TLI61" s="161"/>
      <c r="TLJ61" s="161"/>
      <c r="TLK61" s="161"/>
      <c r="TLL61" s="161"/>
      <c r="TLM61" s="161"/>
      <c r="TLN61" s="161"/>
      <c r="TLO61" s="161"/>
      <c r="TLP61" s="161"/>
      <c r="TLQ61" s="161"/>
      <c r="TLR61" s="161"/>
      <c r="TLS61" s="161"/>
      <c r="TLT61" s="161"/>
      <c r="TLU61" s="161"/>
      <c r="TLV61" s="161"/>
      <c r="TLW61" s="161"/>
      <c r="TLX61" s="161"/>
      <c r="TLY61" s="161"/>
      <c r="TLZ61" s="161"/>
      <c r="TMA61" s="161"/>
      <c r="TMB61" s="161"/>
      <c r="TMC61" s="161"/>
      <c r="TMD61" s="161"/>
      <c r="TME61" s="161"/>
      <c r="TMF61" s="161"/>
      <c r="TMG61" s="161"/>
      <c r="TMH61" s="161"/>
      <c r="TMI61" s="161"/>
      <c r="TMJ61" s="161"/>
      <c r="TMK61" s="161"/>
      <c r="TML61" s="161"/>
      <c r="TMM61" s="161"/>
      <c r="TMN61" s="161"/>
      <c r="TMO61" s="161"/>
      <c r="TMP61" s="161"/>
      <c r="TMQ61" s="161"/>
      <c r="TMR61" s="161"/>
      <c r="TMS61" s="161"/>
      <c r="TMT61" s="161"/>
      <c r="TMU61" s="161"/>
      <c r="TMV61" s="161"/>
      <c r="TMW61" s="161"/>
      <c r="TMX61" s="161"/>
      <c r="TMY61" s="161"/>
      <c r="TMZ61" s="161"/>
      <c r="TNA61" s="161"/>
      <c r="TNB61" s="161"/>
      <c r="TNC61" s="161"/>
      <c r="TND61" s="161"/>
      <c r="TNE61" s="161"/>
      <c r="TNF61" s="161"/>
      <c r="TNG61" s="161"/>
      <c r="TNH61" s="161"/>
      <c r="TNI61" s="161"/>
      <c r="TNJ61" s="161"/>
      <c r="TNK61" s="161"/>
      <c r="TNL61" s="161"/>
      <c r="TNM61" s="161"/>
      <c r="TNN61" s="161"/>
      <c r="TNO61" s="161"/>
      <c r="TNP61" s="161"/>
      <c r="TNQ61" s="161"/>
      <c r="TNR61" s="161"/>
      <c r="TNS61" s="161"/>
      <c r="TNT61" s="161"/>
      <c r="TNU61" s="161"/>
      <c r="TNV61" s="161"/>
      <c r="TNW61" s="161"/>
      <c r="TNX61" s="161"/>
      <c r="TNY61" s="161"/>
      <c r="TNZ61" s="161"/>
      <c r="TOA61" s="161"/>
      <c r="TOB61" s="161"/>
      <c r="TOC61" s="161"/>
      <c r="TOD61" s="161"/>
      <c r="TOE61" s="161"/>
      <c r="TOF61" s="161"/>
      <c r="TOG61" s="161"/>
      <c r="TOH61" s="161"/>
      <c r="TOI61" s="161"/>
      <c r="TOJ61" s="161"/>
      <c r="TOK61" s="161"/>
      <c r="TOL61" s="161"/>
      <c r="TOM61" s="161"/>
      <c r="TON61" s="161"/>
      <c r="TOO61" s="161"/>
      <c r="TOP61" s="161"/>
      <c r="TOQ61" s="161"/>
      <c r="TOR61" s="161"/>
      <c r="TOS61" s="161"/>
      <c r="TOT61" s="161"/>
      <c r="TOU61" s="161"/>
      <c r="TOV61" s="161"/>
      <c r="TOW61" s="161"/>
      <c r="TOX61" s="161"/>
      <c r="TOY61" s="161"/>
      <c r="TOZ61" s="161"/>
      <c r="TPA61" s="161"/>
      <c r="TPB61" s="161"/>
      <c r="TPC61" s="161"/>
      <c r="TPD61" s="161"/>
      <c r="TPE61" s="161"/>
      <c r="TPF61" s="161"/>
      <c r="TPG61" s="161"/>
      <c r="TPH61" s="161"/>
      <c r="TPI61" s="161"/>
      <c r="TPJ61" s="161"/>
      <c r="TPK61" s="161"/>
      <c r="TPL61" s="161"/>
      <c r="TPM61" s="161"/>
      <c r="TPN61" s="161"/>
      <c r="TPO61" s="161"/>
      <c r="TPP61" s="161"/>
      <c r="TPQ61" s="161"/>
      <c r="TPR61" s="161"/>
      <c r="TPS61" s="161"/>
      <c r="TPT61" s="161"/>
      <c r="TPU61" s="161"/>
      <c r="TPV61" s="161"/>
      <c r="TPW61" s="161"/>
      <c r="TPX61" s="161"/>
      <c r="TPY61" s="161"/>
      <c r="TPZ61" s="161"/>
      <c r="TQA61" s="161"/>
      <c r="TQB61" s="161"/>
      <c r="TQC61" s="161"/>
      <c r="TQD61" s="161"/>
      <c r="TQE61" s="161"/>
      <c r="TQF61" s="161"/>
      <c r="TQG61" s="161"/>
      <c r="TQH61" s="161"/>
      <c r="TQI61" s="161"/>
      <c r="TQJ61" s="161"/>
      <c r="TQK61" s="161"/>
      <c r="TQL61" s="161"/>
      <c r="TQM61" s="161"/>
      <c r="TQN61" s="161"/>
      <c r="TQO61" s="161"/>
      <c r="TQP61" s="161"/>
      <c r="TQQ61" s="161"/>
      <c r="TQR61" s="161"/>
      <c r="TQS61" s="161"/>
      <c r="TQT61" s="161"/>
      <c r="TQU61" s="161"/>
      <c r="TQV61" s="161"/>
      <c r="TQW61" s="161"/>
      <c r="TQX61" s="161"/>
      <c r="TQY61" s="161"/>
      <c r="TQZ61" s="161"/>
      <c r="TRA61" s="161"/>
      <c r="TRB61" s="161"/>
      <c r="TRC61" s="161"/>
      <c r="TRD61" s="161"/>
      <c r="TRE61" s="161"/>
      <c r="TRF61" s="161"/>
      <c r="TRG61" s="161"/>
      <c r="TRH61" s="161"/>
      <c r="TRI61" s="161"/>
      <c r="TRJ61" s="161"/>
      <c r="TRK61" s="161"/>
      <c r="TRL61" s="161"/>
      <c r="TRM61" s="161"/>
      <c r="TRN61" s="161"/>
      <c r="TRO61" s="161"/>
      <c r="TRP61" s="161"/>
      <c r="TRQ61" s="161"/>
      <c r="TRR61" s="161"/>
      <c r="TRS61" s="161"/>
      <c r="TRT61" s="161"/>
      <c r="TRU61" s="161"/>
      <c r="TRV61" s="161"/>
      <c r="TRW61" s="161"/>
      <c r="TRX61" s="161"/>
      <c r="TRY61" s="161"/>
      <c r="TRZ61" s="161"/>
      <c r="TSA61" s="161"/>
      <c r="TSB61" s="161"/>
      <c r="TSC61" s="161"/>
      <c r="TSD61" s="161"/>
      <c r="TSE61" s="161"/>
      <c r="TSF61" s="161"/>
      <c r="TSG61" s="161"/>
      <c r="TSH61" s="161"/>
      <c r="TSI61" s="161"/>
      <c r="TSJ61" s="161"/>
      <c r="TSK61" s="161"/>
      <c r="TSL61" s="161"/>
      <c r="TSM61" s="161"/>
      <c r="TSN61" s="161"/>
      <c r="TSO61" s="161"/>
      <c r="TSP61" s="161"/>
      <c r="TSQ61" s="161"/>
      <c r="TSR61" s="161"/>
      <c r="TSS61" s="161"/>
      <c r="TST61" s="161"/>
      <c r="TSU61" s="161"/>
      <c r="TSV61" s="161"/>
      <c r="TSW61" s="161"/>
      <c r="TSX61" s="161"/>
      <c r="TSY61" s="161"/>
      <c r="TSZ61" s="161"/>
      <c r="TTA61" s="161"/>
      <c r="TTB61" s="161"/>
      <c r="TTC61" s="161"/>
      <c r="TTD61" s="161"/>
      <c r="TTE61" s="161"/>
      <c r="TTF61" s="161"/>
      <c r="TTG61" s="161"/>
      <c r="TTH61" s="161"/>
      <c r="TTI61" s="161"/>
      <c r="TTJ61" s="161"/>
      <c r="TTK61" s="161"/>
      <c r="TTL61" s="161"/>
      <c r="TTM61" s="161"/>
      <c r="TTN61" s="161"/>
      <c r="TTO61" s="161"/>
      <c r="TTP61" s="161"/>
      <c r="TTQ61" s="161"/>
      <c r="TTR61" s="161"/>
      <c r="TTS61" s="161"/>
      <c r="TTT61" s="161"/>
      <c r="TTU61" s="161"/>
      <c r="TTV61" s="161"/>
      <c r="TTW61" s="161"/>
      <c r="TTX61" s="161"/>
      <c r="TTY61" s="161"/>
      <c r="TTZ61" s="161"/>
      <c r="TUA61" s="161"/>
      <c r="TUB61" s="161"/>
      <c r="TUC61" s="161"/>
      <c r="TUD61" s="161"/>
      <c r="TUE61" s="161"/>
      <c r="TUF61" s="161"/>
      <c r="TUG61" s="161"/>
      <c r="TUH61" s="161"/>
      <c r="TUI61" s="161"/>
      <c r="TUJ61" s="161"/>
      <c r="TUK61" s="161"/>
      <c r="TUL61" s="161"/>
      <c r="TUM61" s="161"/>
      <c r="TUN61" s="161"/>
      <c r="TUO61" s="161"/>
      <c r="TUP61" s="161"/>
      <c r="TUQ61" s="161"/>
      <c r="TUR61" s="161"/>
      <c r="TUS61" s="161"/>
      <c r="TUT61" s="161"/>
      <c r="TUU61" s="161"/>
      <c r="TUV61" s="161"/>
      <c r="TUW61" s="161"/>
      <c r="TUX61" s="161"/>
      <c r="TUY61" s="161"/>
      <c r="TUZ61" s="161"/>
      <c r="TVA61" s="161"/>
      <c r="TVB61" s="161"/>
      <c r="TVC61" s="161"/>
      <c r="TVD61" s="161"/>
      <c r="TVE61" s="161"/>
      <c r="TVF61" s="161"/>
      <c r="TVG61" s="161"/>
      <c r="TVH61" s="161"/>
      <c r="TVI61" s="161"/>
      <c r="TVJ61" s="161"/>
      <c r="TVK61" s="161"/>
      <c r="TVL61" s="161"/>
      <c r="TVM61" s="161"/>
      <c r="TVN61" s="161"/>
      <c r="TVO61" s="161"/>
      <c r="TVP61" s="161"/>
      <c r="TVQ61" s="161"/>
      <c r="TVR61" s="161"/>
      <c r="TVS61" s="161"/>
      <c r="TVT61" s="161"/>
      <c r="TVU61" s="161"/>
      <c r="TVV61" s="161"/>
      <c r="TVW61" s="161"/>
      <c r="TVX61" s="161"/>
      <c r="TVY61" s="161"/>
      <c r="TVZ61" s="161"/>
      <c r="TWA61" s="161"/>
      <c r="TWB61" s="161"/>
      <c r="TWC61" s="161"/>
      <c r="TWD61" s="161"/>
      <c r="TWE61" s="161"/>
      <c r="TWF61" s="161"/>
      <c r="TWG61" s="161"/>
      <c r="TWH61" s="161"/>
      <c r="TWI61" s="161"/>
      <c r="TWJ61" s="161"/>
      <c r="TWK61" s="161"/>
      <c r="TWL61" s="161"/>
      <c r="TWM61" s="161"/>
      <c r="TWN61" s="161"/>
      <c r="TWO61" s="161"/>
      <c r="TWP61" s="161"/>
      <c r="TWQ61" s="161"/>
      <c r="TWR61" s="161"/>
      <c r="TWS61" s="161"/>
      <c r="TWT61" s="161"/>
      <c r="TWU61" s="161"/>
      <c r="TWV61" s="161"/>
      <c r="TWW61" s="161"/>
      <c r="TWX61" s="161"/>
      <c r="TWY61" s="161"/>
      <c r="TWZ61" s="161"/>
      <c r="TXA61" s="161"/>
      <c r="TXB61" s="161"/>
      <c r="TXC61" s="161"/>
      <c r="TXD61" s="161"/>
      <c r="TXE61" s="161"/>
      <c r="TXF61" s="161"/>
      <c r="TXG61" s="161"/>
      <c r="TXH61" s="161"/>
      <c r="TXI61" s="161"/>
      <c r="TXJ61" s="161"/>
      <c r="TXK61" s="161"/>
      <c r="TXL61" s="161"/>
      <c r="TXM61" s="161"/>
      <c r="TXN61" s="161"/>
      <c r="TXO61" s="161"/>
      <c r="TXP61" s="161"/>
      <c r="TXQ61" s="161"/>
      <c r="TXR61" s="161"/>
      <c r="TXS61" s="161"/>
      <c r="TXT61" s="161"/>
      <c r="TXU61" s="161"/>
      <c r="TXV61" s="161"/>
      <c r="TXW61" s="161"/>
      <c r="TXX61" s="161"/>
      <c r="TXY61" s="161"/>
      <c r="TXZ61" s="161"/>
      <c r="TYA61" s="161"/>
      <c r="TYB61" s="161"/>
      <c r="TYC61" s="161"/>
      <c r="TYD61" s="161"/>
      <c r="TYE61" s="161"/>
      <c r="TYF61" s="161"/>
      <c r="TYG61" s="161"/>
      <c r="TYH61" s="161"/>
      <c r="TYI61" s="161"/>
      <c r="TYJ61" s="161"/>
      <c r="TYK61" s="161"/>
      <c r="TYL61" s="161"/>
      <c r="TYM61" s="161"/>
      <c r="TYN61" s="161"/>
      <c r="TYO61" s="161"/>
      <c r="TYP61" s="161"/>
      <c r="TYQ61" s="161"/>
      <c r="TYR61" s="161"/>
      <c r="TYS61" s="161"/>
      <c r="TYT61" s="161"/>
      <c r="TYU61" s="161"/>
      <c r="TYV61" s="161"/>
      <c r="TYW61" s="161"/>
      <c r="TYX61" s="161"/>
      <c r="TYY61" s="161"/>
      <c r="TYZ61" s="161"/>
      <c r="TZA61" s="161"/>
      <c r="TZB61" s="161"/>
      <c r="TZC61" s="161"/>
      <c r="TZD61" s="161"/>
      <c r="TZE61" s="161"/>
      <c r="TZF61" s="161"/>
      <c r="TZG61" s="161"/>
      <c r="TZH61" s="161"/>
      <c r="TZI61" s="161"/>
      <c r="TZJ61" s="161"/>
      <c r="TZK61" s="161"/>
      <c r="TZL61" s="161"/>
      <c r="TZM61" s="161"/>
      <c r="TZN61" s="161"/>
      <c r="TZO61" s="161"/>
      <c r="TZP61" s="161"/>
      <c r="TZQ61" s="161"/>
      <c r="TZR61" s="161"/>
      <c r="TZS61" s="161"/>
      <c r="TZT61" s="161"/>
      <c r="TZU61" s="161"/>
      <c r="TZV61" s="161"/>
      <c r="TZW61" s="161"/>
      <c r="TZX61" s="161"/>
      <c r="TZY61" s="161"/>
      <c r="TZZ61" s="161"/>
      <c r="UAA61" s="161"/>
      <c r="UAB61" s="161"/>
      <c r="UAC61" s="161"/>
      <c r="UAD61" s="161"/>
      <c r="UAE61" s="161"/>
      <c r="UAF61" s="161"/>
      <c r="UAG61" s="161"/>
      <c r="UAH61" s="161"/>
      <c r="UAI61" s="161"/>
      <c r="UAJ61" s="161"/>
      <c r="UAK61" s="161"/>
      <c r="UAL61" s="161"/>
      <c r="UAM61" s="161"/>
      <c r="UAN61" s="161"/>
      <c r="UAO61" s="161"/>
      <c r="UAP61" s="161"/>
      <c r="UAQ61" s="161"/>
      <c r="UAR61" s="161"/>
      <c r="UAS61" s="161"/>
      <c r="UAT61" s="161"/>
      <c r="UAU61" s="161"/>
      <c r="UAV61" s="161"/>
      <c r="UAW61" s="161"/>
      <c r="UAX61" s="161"/>
      <c r="UAY61" s="161"/>
      <c r="UAZ61" s="161"/>
      <c r="UBA61" s="161"/>
      <c r="UBB61" s="161"/>
      <c r="UBC61" s="161"/>
      <c r="UBD61" s="161"/>
      <c r="UBE61" s="161"/>
      <c r="UBF61" s="161"/>
      <c r="UBG61" s="161"/>
      <c r="UBH61" s="161"/>
      <c r="UBI61" s="161"/>
      <c r="UBJ61" s="161"/>
      <c r="UBK61" s="161"/>
      <c r="UBL61" s="161"/>
      <c r="UBM61" s="161"/>
      <c r="UBN61" s="161"/>
      <c r="UBO61" s="161"/>
      <c r="UBP61" s="161"/>
      <c r="UBQ61" s="161"/>
      <c r="UBR61" s="161"/>
      <c r="UBS61" s="161"/>
      <c r="UBT61" s="161"/>
      <c r="UBU61" s="161"/>
      <c r="UBV61" s="161"/>
      <c r="UBW61" s="161"/>
      <c r="UBX61" s="161"/>
      <c r="UBY61" s="161"/>
      <c r="UBZ61" s="161"/>
      <c r="UCA61" s="161"/>
      <c r="UCB61" s="161"/>
      <c r="UCC61" s="161"/>
      <c r="UCD61" s="161"/>
      <c r="UCE61" s="161"/>
      <c r="UCF61" s="161"/>
      <c r="UCG61" s="161"/>
      <c r="UCH61" s="161"/>
      <c r="UCI61" s="161"/>
      <c r="UCJ61" s="161"/>
      <c r="UCK61" s="161"/>
      <c r="UCL61" s="161"/>
      <c r="UCM61" s="161"/>
      <c r="UCN61" s="161"/>
      <c r="UCO61" s="161"/>
      <c r="UCP61" s="161"/>
      <c r="UCQ61" s="161"/>
      <c r="UCR61" s="161"/>
      <c r="UCS61" s="161"/>
      <c r="UCT61" s="161"/>
      <c r="UCU61" s="161"/>
      <c r="UCV61" s="161"/>
      <c r="UCW61" s="161"/>
      <c r="UCX61" s="161"/>
      <c r="UCY61" s="161"/>
      <c r="UCZ61" s="161"/>
      <c r="UDA61" s="161"/>
      <c r="UDB61" s="161"/>
      <c r="UDC61" s="161"/>
      <c r="UDD61" s="161"/>
      <c r="UDE61" s="161"/>
      <c r="UDF61" s="161"/>
      <c r="UDG61" s="161"/>
      <c r="UDH61" s="161"/>
      <c r="UDI61" s="161"/>
      <c r="UDJ61" s="161"/>
      <c r="UDK61" s="161"/>
      <c r="UDL61" s="161"/>
      <c r="UDM61" s="161"/>
      <c r="UDN61" s="161"/>
      <c r="UDO61" s="161"/>
      <c r="UDP61" s="161"/>
      <c r="UDQ61" s="161"/>
      <c r="UDR61" s="161"/>
      <c r="UDS61" s="161"/>
      <c r="UDT61" s="161"/>
      <c r="UDU61" s="161"/>
      <c r="UDV61" s="161"/>
      <c r="UDW61" s="161"/>
      <c r="UDX61" s="161"/>
      <c r="UDY61" s="161"/>
      <c r="UDZ61" s="161"/>
      <c r="UEA61" s="161"/>
      <c r="UEB61" s="161"/>
      <c r="UEC61" s="161"/>
      <c r="UED61" s="161"/>
      <c r="UEE61" s="161"/>
      <c r="UEF61" s="161"/>
      <c r="UEG61" s="161"/>
      <c r="UEH61" s="161"/>
      <c r="UEI61" s="161"/>
      <c r="UEJ61" s="161"/>
      <c r="UEK61" s="161"/>
      <c r="UEL61" s="161"/>
      <c r="UEM61" s="161"/>
      <c r="UEN61" s="161"/>
      <c r="UEO61" s="161"/>
      <c r="UEP61" s="161"/>
      <c r="UEQ61" s="161"/>
      <c r="UER61" s="161"/>
      <c r="UES61" s="161"/>
      <c r="UET61" s="161"/>
      <c r="UEU61" s="161"/>
      <c r="UEV61" s="161"/>
      <c r="UEW61" s="161"/>
      <c r="UEX61" s="161"/>
      <c r="UEY61" s="161"/>
      <c r="UEZ61" s="161"/>
      <c r="UFA61" s="161"/>
      <c r="UFB61" s="161"/>
      <c r="UFC61" s="161"/>
      <c r="UFD61" s="161"/>
      <c r="UFE61" s="161"/>
      <c r="UFF61" s="161"/>
      <c r="UFG61" s="161"/>
      <c r="UFH61" s="161"/>
      <c r="UFI61" s="161"/>
      <c r="UFJ61" s="161"/>
      <c r="UFK61" s="161"/>
      <c r="UFL61" s="161"/>
      <c r="UFM61" s="161"/>
      <c r="UFN61" s="161"/>
      <c r="UFO61" s="161"/>
      <c r="UFP61" s="161"/>
      <c r="UFQ61" s="161"/>
      <c r="UFR61" s="161"/>
      <c r="UFS61" s="161"/>
      <c r="UFT61" s="161"/>
      <c r="UFU61" s="161"/>
      <c r="UFV61" s="161"/>
      <c r="UFW61" s="161"/>
      <c r="UFX61" s="161"/>
      <c r="UFY61" s="161"/>
      <c r="UFZ61" s="161"/>
      <c r="UGA61" s="161"/>
      <c r="UGB61" s="161"/>
      <c r="UGC61" s="161"/>
      <c r="UGD61" s="161"/>
      <c r="UGE61" s="161"/>
      <c r="UGF61" s="161"/>
      <c r="UGG61" s="161"/>
      <c r="UGH61" s="161"/>
      <c r="UGI61" s="161"/>
      <c r="UGJ61" s="161"/>
      <c r="UGK61" s="161"/>
      <c r="UGL61" s="161"/>
      <c r="UGM61" s="161"/>
      <c r="UGN61" s="161"/>
      <c r="UGO61" s="161"/>
      <c r="UGP61" s="161"/>
      <c r="UGQ61" s="161"/>
      <c r="UGR61" s="161"/>
      <c r="UGS61" s="161"/>
      <c r="UGT61" s="161"/>
      <c r="UGU61" s="161"/>
      <c r="UGV61" s="161"/>
      <c r="UGW61" s="161"/>
      <c r="UGX61" s="161"/>
      <c r="UGY61" s="161"/>
      <c r="UGZ61" s="161"/>
      <c r="UHA61" s="161"/>
      <c r="UHB61" s="161"/>
      <c r="UHC61" s="161"/>
      <c r="UHD61" s="161"/>
      <c r="UHE61" s="161"/>
      <c r="UHF61" s="161"/>
      <c r="UHG61" s="161"/>
      <c r="UHH61" s="161"/>
      <c r="UHI61" s="161"/>
      <c r="UHJ61" s="161"/>
      <c r="UHK61" s="161"/>
      <c r="UHL61" s="161"/>
      <c r="UHM61" s="161"/>
      <c r="UHN61" s="161"/>
      <c r="UHO61" s="161"/>
      <c r="UHP61" s="161"/>
      <c r="UHQ61" s="161"/>
      <c r="UHR61" s="161"/>
      <c r="UHS61" s="161"/>
      <c r="UHT61" s="161"/>
      <c r="UHU61" s="161"/>
      <c r="UHV61" s="161"/>
      <c r="UHW61" s="161"/>
      <c r="UHX61" s="161"/>
      <c r="UHY61" s="161"/>
      <c r="UHZ61" s="161"/>
      <c r="UIA61" s="161"/>
      <c r="UIB61" s="161"/>
      <c r="UIC61" s="161"/>
      <c r="UID61" s="161"/>
      <c r="UIE61" s="161"/>
      <c r="UIF61" s="161"/>
      <c r="UIG61" s="161"/>
      <c r="UIH61" s="161"/>
      <c r="UII61" s="161"/>
      <c r="UIJ61" s="161"/>
      <c r="UIK61" s="161"/>
      <c r="UIL61" s="161"/>
      <c r="UIM61" s="161"/>
      <c r="UIN61" s="161"/>
      <c r="UIO61" s="161"/>
      <c r="UIP61" s="161"/>
      <c r="UIQ61" s="161"/>
      <c r="UIR61" s="161"/>
      <c r="UIS61" s="161"/>
      <c r="UIT61" s="161"/>
      <c r="UIU61" s="161"/>
      <c r="UIV61" s="161"/>
      <c r="UIW61" s="161"/>
      <c r="UIX61" s="161"/>
      <c r="UIY61" s="161"/>
      <c r="UIZ61" s="161"/>
      <c r="UJA61" s="161"/>
      <c r="UJB61" s="161"/>
      <c r="UJC61" s="161"/>
      <c r="UJD61" s="161"/>
      <c r="UJE61" s="161"/>
      <c r="UJF61" s="161"/>
      <c r="UJG61" s="161"/>
      <c r="UJH61" s="161"/>
      <c r="UJI61" s="161"/>
      <c r="UJJ61" s="161"/>
      <c r="UJK61" s="161"/>
      <c r="UJL61" s="161"/>
      <c r="UJM61" s="161"/>
      <c r="UJN61" s="161"/>
      <c r="UJO61" s="161"/>
      <c r="UJP61" s="161"/>
      <c r="UJQ61" s="161"/>
      <c r="UJR61" s="161"/>
      <c r="UJS61" s="161"/>
      <c r="UJT61" s="161"/>
      <c r="UJU61" s="161"/>
      <c r="UJV61" s="161"/>
      <c r="UJW61" s="161"/>
      <c r="UJX61" s="161"/>
      <c r="UJY61" s="161"/>
      <c r="UJZ61" s="161"/>
      <c r="UKA61" s="161"/>
      <c r="UKB61" s="161"/>
      <c r="UKC61" s="161"/>
      <c r="UKD61" s="161"/>
      <c r="UKE61" s="161"/>
      <c r="UKF61" s="161"/>
      <c r="UKG61" s="161"/>
      <c r="UKH61" s="161"/>
      <c r="UKI61" s="161"/>
      <c r="UKJ61" s="161"/>
      <c r="UKK61" s="161"/>
      <c r="UKL61" s="161"/>
      <c r="UKM61" s="161"/>
      <c r="UKN61" s="161"/>
      <c r="UKO61" s="161"/>
      <c r="UKP61" s="161"/>
      <c r="UKQ61" s="161"/>
      <c r="UKR61" s="161"/>
      <c r="UKS61" s="161"/>
      <c r="UKT61" s="161"/>
      <c r="UKU61" s="161"/>
      <c r="UKV61" s="161"/>
      <c r="UKW61" s="161"/>
      <c r="UKX61" s="161"/>
      <c r="UKY61" s="161"/>
      <c r="UKZ61" s="161"/>
      <c r="ULA61" s="161"/>
      <c r="ULB61" s="161"/>
      <c r="ULC61" s="161"/>
      <c r="ULD61" s="161"/>
      <c r="ULE61" s="161"/>
      <c r="ULF61" s="161"/>
      <c r="ULG61" s="161"/>
      <c r="ULH61" s="161"/>
      <c r="ULI61" s="161"/>
      <c r="ULJ61" s="161"/>
      <c r="ULK61" s="161"/>
      <c r="ULL61" s="161"/>
      <c r="ULM61" s="161"/>
      <c r="ULN61" s="161"/>
      <c r="ULO61" s="161"/>
      <c r="ULP61" s="161"/>
      <c r="ULQ61" s="161"/>
      <c r="ULR61" s="161"/>
      <c r="ULS61" s="161"/>
      <c r="ULT61" s="161"/>
      <c r="ULU61" s="161"/>
      <c r="ULV61" s="161"/>
      <c r="ULW61" s="161"/>
      <c r="ULX61" s="161"/>
      <c r="ULY61" s="161"/>
      <c r="ULZ61" s="161"/>
      <c r="UMA61" s="161"/>
      <c r="UMB61" s="161"/>
      <c r="UMC61" s="161"/>
      <c r="UMD61" s="161"/>
      <c r="UME61" s="161"/>
      <c r="UMF61" s="161"/>
      <c r="UMG61" s="161"/>
      <c r="UMH61" s="161"/>
      <c r="UMI61" s="161"/>
      <c r="UMJ61" s="161"/>
      <c r="UMK61" s="161"/>
      <c r="UML61" s="161"/>
      <c r="UMM61" s="161"/>
      <c r="UMN61" s="161"/>
      <c r="UMO61" s="161"/>
      <c r="UMP61" s="161"/>
      <c r="UMQ61" s="161"/>
      <c r="UMR61" s="161"/>
      <c r="UMS61" s="161"/>
      <c r="UMT61" s="161"/>
      <c r="UMU61" s="161"/>
      <c r="UMV61" s="161"/>
      <c r="UMW61" s="161"/>
      <c r="UMX61" s="161"/>
      <c r="UMY61" s="161"/>
      <c r="UMZ61" s="161"/>
      <c r="UNA61" s="161"/>
      <c r="UNB61" s="161"/>
      <c r="UNC61" s="161"/>
      <c r="UND61" s="161"/>
      <c r="UNE61" s="161"/>
      <c r="UNF61" s="161"/>
      <c r="UNG61" s="161"/>
      <c r="UNH61" s="161"/>
      <c r="UNI61" s="161"/>
      <c r="UNJ61" s="161"/>
      <c r="UNK61" s="161"/>
      <c r="UNL61" s="161"/>
      <c r="UNM61" s="161"/>
      <c r="UNN61" s="161"/>
      <c r="UNO61" s="161"/>
      <c r="UNP61" s="161"/>
      <c r="UNQ61" s="161"/>
      <c r="UNR61" s="161"/>
      <c r="UNS61" s="161"/>
      <c r="UNT61" s="161"/>
      <c r="UNU61" s="161"/>
      <c r="UNV61" s="161"/>
      <c r="UNW61" s="161"/>
      <c r="UNX61" s="161"/>
      <c r="UNY61" s="161"/>
      <c r="UNZ61" s="161"/>
      <c r="UOA61" s="161"/>
      <c r="UOB61" s="161"/>
      <c r="UOC61" s="161"/>
      <c r="UOD61" s="161"/>
      <c r="UOE61" s="161"/>
      <c r="UOF61" s="161"/>
      <c r="UOG61" s="161"/>
      <c r="UOH61" s="161"/>
      <c r="UOI61" s="161"/>
      <c r="UOJ61" s="161"/>
      <c r="UOK61" s="161"/>
      <c r="UOL61" s="161"/>
      <c r="UOM61" s="161"/>
      <c r="UON61" s="161"/>
      <c r="UOO61" s="161"/>
      <c r="UOP61" s="161"/>
      <c r="UOQ61" s="161"/>
      <c r="UOR61" s="161"/>
      <c r="UOS61" s="161"/>
      <c r="UOT61" s="161"/>
      <c r="UOU61" s="161"/>
      <c r="UOV61" s="161"/>
      <c r="UOW61" s="161"/>
      <c r="UOX61" s="161"/>
      <c r="UOY61" s="161"/>
      <c r="UOZ61" s="161"/>
      <c r="UPA61" s="161"/>
      <c r="UPB61" s="161"/>
      <c r="UPC61" s="161"/>
      <c r="UPD61" s="161"/>
      <c r="UPE61" s="161"/>
      <c r="UPF61" s="161"/>
      <c r="UPG61" s="161"/>
      <c r="UPH61" s="161"/>
      <c r="UPI61" s="161"/>
      <c r="UPJ61" s="161"/>
      <c r="UPK61" s="161"/>
      <c r="UPL61" s="161"/>
      <c r="UPM61" s="161"/>
      <c r="UPN61" s="161"/>
      <c r="UPO61" s="161"/>
      <c r="UPP61" s="161"/>
      <c r="UPQ61" s="161"/>
      <c r="UPR61" s="161"/>
      <c r="UPS61" s="161"/>
      <c r="UPT61" s="161"/>
      <c r="UPU61" s="161"/>
      <c r="UPV61" s="161"/>
      <c r="UPW61" s="161"/>
      <c r="UPX61" s="161"/>
      <c r="UPY61" s="161"/>
      <c r="UPZ61" s="161"/>
      <c r="UQA61" s="161"/>
      <c r="UQB61" s="161"/>
      <c r="UQC61" s="161"/>
      <c r="UQD61" s="161"/>
      <c r="UQE61" s="161"/>
      <c r="UQF61" s="161"/>
      <c r="UQG61" s="161"/>
      <c r="UQH61" s="161"/>
      <c r="UQI61" s="161"/>
      <c r="UQJ61" s="161"/>
      <c r="UQK61" s="161"/>
      <c r="UQL61" s="161"/>
      <c r="UQM61" s="161"/>
      <c r="UQN61" s="161"/>
      <c r="UQO61" s="161"/>
      <c r="UQP61" s="161"/>
      <c r="UQQ61" s="161"/>
      <c r="UQR61" s="161"/>
      <c r="UQS61" s="161"/>
      <c r="UQT61" s="161"/>
      <c r="UQU61" s="161"/>
      <c r="UQV61" s="161"/>
      <c r="UQW61" s="161"/>
      <c r="UQX61" s="161"/>
      <c r="UQY61" s="161"/>
      <c r="UQZ61" s="161"/>
      <c r="URA61" s="161"/>
      <c r="URB61" s="161"/>
      <c r="URC61" s="161"/>
      <c r="URD61" s="161"/>
      <c r="URE61" s="161"/>
      <c r="URF61" s="161"/>
      <c r="URG61" s="161"/>
      <c r="URH61" s="161"/>
      <c r="URI61" s="161"/>
      <c r="URJ61" s="161"/>
      <c r="URK61" s="161"/>
      <c r="URL61" s="161"/>
      <c r="URM61" s="161"/>
      <c r="URN61" s="161"/>
      <c r="URO61" s="161"/>
      <c r="URP61" s="161"/>
      <c r="URQ61" s="161"/>
      <c r="URR61" s="161"/>
      <c r="URS61" s="161"/>
      <c r="URT61" s="161"/>
      <c r="URU61" s="161"/>
      <c r="URV61" s="161"/>
      <c r="URW61" s="161"/>
      <c r="URX61" s="161"/>
      <c r="URY61" s="161"/>
      <c r="URZ61" s="161"/>
      <c r="USA61" s="161"/>
      <c r="USB61" s="161"/>
      <c r="USC61" s="161"/>
      <c r="USD61" s="161"/>
      <c r="USE61" s="161"/>
      <c r="USF61" s="161"/>
      <c r="USG61" s="161"/>
      <c r="USH61" s="161"/>
      <c r="USI61" s="161"/>
      <c r="USJ61" s="161"/>
      <c r="USK61" s="161"/>
      <c r="USL61" s="161"/>
      <c r="USM61" s="161"/>
      <c r="USN61" s="161"/>
      <c r="USO61" s="161"/>
      <c r="USP61" s="161"/>
      <c r="USQ61" s="161"/>
      <c r="USR61" s="161"/>
      <c r="USS61" s="161"/>
      <c r="UST61" s="161"/>
      <c r="USU61" s="161"/>
      <c r="USV61" s="161"/>
      <c r="USW61" s="161"/>
      <c r="USX61" s="161"/>
      <c r="USY61" s="161"/>
      <c r="USZ61" s="161"/>
      <c r="UTA61" s="161"/>
      <c r="UTB61" s="161"/>
      <c r="UTC61" s="161"/>
      <c r="UTD61" s="161"/>
      <c r="UTE61" s="161"/>
      <c r="UTF61" s="161"/>
      <c r="UTG61" s="161"/>
      <c r="UTH61" s="161"/>
      <c r="UTI61" s="161"/>
      <c r="UTJ61" s="161"/>
      <c r="UTK61" s="161"/>
      <c r="UTL61" s="161"/>
      <c r="UTM61" s="161"/>
      <c r="UTN61" s="161"/>
      <c r="UTO61" s="161"/>
      <c r="UTP61" s="161"/>
      <c r="UTQ61" s="161"/>
      <c r="UTR61" s="161"/>
      <c r="UTS61" s="161"/>
      <c r="UTT61" s="161"/>
      <c r="UTU61" s="161"/>
      <c r="UTV61" s="161"/>
      <c r="UTW61" s="161"/>
      <c r="UTX61" s="161"/>
      <c r="UTY61" s="161"/>
      <c r="UTZ61" s="161"/>
      <c r="UUA61" s="161"/>
      <c r="UUB61" s="161"/>
      <c r="UUC61" s="161"/>
      <c r="UUD61" s="161"/>
      <c r="UUE61" s="161"/>
      <c r="UUF61" s="161"/>
      <c r="UUG61" s="161"/>
      <c r="UUH61" s="161"/>
      <c r="UUI61" s="161"/>
      <c r="UUJ61" s="161"/>
      <c r="UUK61" s="161"/>
      <c r="UUL61" s="161"/>
      <c r="UUM61" s="161"/>
      <c r="UUN61" s="161"/>
      <c r="UUO61" s="161"/>
      <c r="UUP61" s="161"/>
      <c r="UUQ61" s="161"/>
      <c r="UUR61" s="161"/>
      <c r="UUS61" s="161"/>
      <c r="UUT61" s="161"/>
      <c r="UUU61" s="161"/>
      <c r="UUV61" s="161"/>
      <c r="UUW61" s="161"/>
      <c r="UUX61" s="161"/>
      <c r="UUY61" s="161"/>
      <c r="UUZ61" s="161"/>
      <c r="UVA61" s="161"/>
      <c r="UVB61" s="161"/>
      <c r="UVC61" s="161"/>
      <c r="UVD61" s="161"/>
      <c r="UVE61" s="161"/>
      <c r="UVF61" s="161"/>
      <c r="UVG61" s="161"/>
      <c r="UVH61" s="161"/>
      <c r="UVI61" s="161"/>
      <c r="UVJ61" s="161"/>
      <c r="UVK61" s="161"/>
      <c r="UVL61" s="161"/>
      <c r="UVM61" s="161"/>
      <c r="UVN61" s="161"/>
      <c r="UVO61" s="161"/>
      <c r="UVP61" s="161"/>
      <c r="UVQ61" s="161"/>
      <c r="UVR61" s="161"/>
      <c r="UVS61" s="161"/>
      <c r="UVT61" s="161"/>
      <c r="UVU61" s="161"/>
      <c r="UVV61" s="161"/>
      <c r="UVW61" s="161"/>
      <c r="UVX61" s="161"/>
      <c r="UVY61" s="161"/>
      <c r="UVZ61" s="161"/>
      <c r="UWA61" s="161"/>
      <c r="UWB61" s="161"/>
      <c r="UWC61" s="161"/>
      <c r="UWD61" s="161"/>
      <c r="UWE61" s="161"/>
      <c r="UWF61" s="161"/>
      <c r="UWG61" s="161"/>
      <c r="UWH61" s="161"/>
      <c r="UWI61" s="161"/>
      <c r="UWJ61" s="161"/>
      <c r="UWK61" s="161"/>
      <c r="UWL61" s="161"/>
      <c r="UWM61" s="161"/>
      <c r="UWN61" s="161"/>
      <c r="UWO61" s="161"/>
      <c r="UWP61" s="161"/>
      <c r="UWQ61" s="161"/>
      <c r="UWR61" s="161"/>
      <c r="UWS61" s="161"/>
      <c r="UWT61" s="161"/>
      <c r="UWU61" s="161"/>
      <c r="UWV61" s="161"/>
      <c r="UWW61" s="161"/>
      <c r="UWX61" s="161"/>
      <c r="UWY61" s="161"/>
      <c r="UWZ61" s="161"/>
      <c r="UXA61" s="161"/>
      <c r="UXB61" s="161"/>
      <c r="UXC61" s="161"/>
      <c r="UXD61" s="161"/>
      <c r="UXE61" s="161"/>
      <c r="UXF61" s="161"/>
      <c r="UXG61" s="161"/>
      <c r="UXH61" s="161"/>
      <c r="UXI61" s="161"/>
      <c r="UXJ61" s="161"/>
      <c r="UXK61" s="161"/>
      <c r="UXL61" s="161"/>
      <c r="UXM61" s="161"/>
      <c r="UXN61" s="161"/>
      <c r="UXO61" s="161"/>
      <c r="UXP61" s="161"/>
      <c r="UXQ61" s="161"/>
      <c r="UXR61" s="161"/>
      <c r="UXS61" s="161"/>
      <c r="UXT61" s="161"/>
      <c r="UXU61" s="161"/>
      <c r="UXV61" s="161"/>
      <c r="UXW61" s="161"/>
      <c r="UXX61" s="161"/>
      <c r="UXY61" s="161"/>
      <c r="UXZ61" s="161"/>
      <c r="UYA61" s="161"/>
      <c r="UYB61" s="161"/>
      <c r="UYC61" s="161"/>
      <c r="UYD61" s="161"/>
      <c r="UYE61" s="161"/>
      <c r="UYF61" s="161"/>
      <c r="UYG61" s="161"/>
      <c r="UYH61" s="161"/>
      <c r="UYI61" s="161"/>
      <c r="UYJ61" s="161"/>
      <c r="UYK61" s="161"/>
      <c r="UYL61" s="161"/>
      <c r="UYM61" s="161"/>
      <c r="UYN61" s="161"/>
      <c r="UYO61" s="161"/>
      <c r="UYP61" s="161"/>
      <c r="UYQ61" s="161"/>
      <c r="UYR61" s="161"/>
      <c r="UYS61" s="161"/>
      <c r="UYT61" s="161"/>
      <c r="UYU61" s="161"/>
      <c r="UYV61" s="161"/>
      <c r="UYW61" s="161"/>
      <c r="UYX61" s="161"/>
      <c r="UYY61" s="161"/>
      <c r="UYZ61" s="161"/>
      <c r="UZA61" s="161"/>
      <c r="UZB61" s="161"/>
      <c r="UZC61" s="161"/>
      <c r="UZD61" s="161"/>
      <c r="UZE61" s="161"/>
      <c r="UZF61" s="161"/>
      <c r="UZG61" s="161"/>
      <c r="UZH61" s="161"/>
      <c r="UZI61" s="161"/>
      <c r="UZJ61" s="161"/>
      <c r="UZK61" s="161"/>
      <c r="UZL61" s="161"/>
      <c r="UZM61" s="161"/>
      <c r="UZN61" s="161"/>
      <c r="UZO61" s="161"/>
      <c r="UZP61" s="161"/>
      <c r="UZQ61" s="161"/>
      <c r="UZR61" s="161"/>
      <c r="UZS61" s="161"/>
      <c r="UZT61" s="161"/>
      <c r="UZU61" s="161"/>
      <c r="UZV61" s="161"/>
      <c r="UZW61" s="161"/>
      <c r="UZX61" s="161"/>
      <c r="UZY61" s="161"/>
      <c r="UZZ61" s="161"/>
      <c r="VAA61" s="161"/>
      <c r="VAB61" s="161"/>
      <c r="VAC61" s="161"/>
      <c r="VAD61" s="161"/>
      <c r="VAE61" s="161"/>
      <c r="VAF61" s="161"/>
      <c r="VAG61" s="161"/>
      <c r="VAH61" s="161"/>
      <c r="VAI61" s="161"/>
      <c r="VAJ61" s="161"/>
      <c r="VAK61" s="161"/>
      <c r="VAL61" s="161"/>
      <c r="VAM61" s="161"/>
      <c r="VAN61" s="161"/>
      <c r="VAO61" s="161"/>
      <c r="VAP61" s="161"/>
      <c r="VAQ61" s="161"/>
      <c r="VAR61" s="161"/>
      <c r="VAS61" s="161"/>
      <c r="VAT61" s="161"/>
      <c r="VAU61" s="161"/>
      <c r="VAV61" s="161"/>
      <c r="VAW61" s="161"/>
      <c r="VAX61" s="161"/>
      <c r="VAY61" s="161"/>
      <c r="VAZ61" s="161"/>
      <c r="VBA61" s="161"/>
      <c r="VBB61" s="161"/>
      <c r="VBC61" s="161"/>
      <c r="VBD61" s="161"/>
      <c r="VBE61" s="161"/>
      <c r="VBF61" s="161"/>
      <c r="VBG61" s="161"/>
      <c r="VBH61" s="161"/>
      <c r="VBI61" s="161"/>
      <c r="VBJ61" s="161"/>
      <c r="VBK61" s="161"/>
      <c r="VBL61" s="161"/>
      <c r="VBM61" s="161"/>
      <c r="VBN61" s="161"/>
      <c r="VBO61" s="161"/>
      <c r="VBP61" s="161"/>
      <c r="VBQ61" s="161"/>
      <c r="VBR61" s="161"/>
      <c r="VBS61" s="161"/>
      <c r="VBT61" s="161"/>
      <c r="VBU61" s="161"/>
      <c r="VBV61" s="161"/>
      <c r="VBW61" s="161"/>
      <c r="VBX61" s="161"/>
      <c r="VBY61" s="161"/>
      <c r="VBZ61" s="161"/>
      <c r="VCA61" s="161"/>
      <c r="VCB61" s="161"/>
      <c r="VCC61" s="161"/>
      <c r="VCD61" s="161"/>
      <c r="VCE61" s="161"/>
      <c r="VCF61" s="161"/>
      <c r="VCG61" s="161"/>
      <c r="VCH61" s="161"/>
      <c r="VCI61" s="161"/>
      <c r="VCJ61" s="161"/>
      <c r="VCK61" s="161"/>
      <c r="VCL61" s="161"/>
      <c r="VCM61" s="161"/>
      <c r="VCN61" s="161"/>
      <c r="VCO61" s="161"/>
      <c r="VCP61" s="161"/>
      <c r="VCQ61" s="161"/>
      <c r="VCR61" s="161"/>
      <c r="VCS61" s="161"/>
      <c r="VCT61" s="161"/>
      <c r="VCU61" s="161"/>
      <c r="VCV61" s="161"/>
      <c r="VCW61" s="161"/>
      <c r="VCX61" s="161"/>
      <c r="VCY61" s="161"/>
      <c r="VCZ61" s="161"/>
      <c r="VDA61" s="161"/>
      <c r="VDB61" s="161"/>
      <c r="VDC61" s="161"/>
      <c r="VDD61" s="161"/>
      <c r="VDE61" s="161"/>
      <c r="VDF61" s="161"/>
      <c r="VDG61" s="161"/>
      <c r="VDH61" s="161"/>
      <c r="VDI61" s="161"/>
      <c r="VDJ61" s="161"/>
      <c r="VDK61" s="161"/>
      <c r="VDL61" s="161"/>
      <c r="VDM61" s="161"/>
      <c r="VDN61" s="161"/>
      <c r="VDO61" s="161"/>
      <c r="VDP61" s="161"/>
      <c r="VDQ61" s="161"/>
      <c r="VDR61" s="161"/>
      <c r="VDS61" s="161"/>
      <c r="VDT61" s="161"/>
      <c r="VDU61" s="161"/>
      <c r="VDV61" s="161"/>
      <c r="VDW61" s="161"/>
      <c r="VDX61" s="161"/>
      <c r="VDY61" s="161"/>
      <c r="VDZ61" s="161"/>
      <c r="VEA61" s="161"/>
      <c r="VEB61" s="161"/>
      <c r="VEC61" s="161"/>
      <c r="VED61" s="161"/>
      <c r="VEE61" s="161"/>
      <c r="VEF61" s="161"/>
      <c r="VEG61" s="161"/>
      <c r="VEH61" s="161"/>
      <c r="VEI61" s="161"/>
      <c r="VEJ61" s="161"/>
      <c r="VEK61" s="161"/>
      <c r="VEL61" s="161"/>
      <c r="VEM61" s="161"/>
      <c r="VEN61" s="161"/>
      <c r="VEO61" s="161"/>
      <c r="VEP61" s="161"/>
      <c r="VEQ61" s="161"/>
      <c r="VER61" s="161"/>
      <c r="VES61" s="161"/>
      <c r="VET61" s="161"/>
      <c r="VEU61" s="161"/>
      <c r="VEV61" s="161"/>
      <c r="VEW61" s="161"/>
      <c r="VEX61" s="161"/>
      <c r="VEY61" s="161"/>
      <c r="VEZ61" s="161"/>
      <c r="VFA61" s="161"/>
      <c r="VFB61" s="161"/>
      <c r="VFC61" s="161"/>
      <c r="VFD61" s="161"/>
      <c r="VFE61" s="161"/>
      <c r="VFF61" s="161"/>
      <c r="VFG61" s="161"/>
      <c r="VFH61" s="161"/>
      <c r="VFI61" s="161"/>
      <c r="VFJ61" s="161"/>
      <c r="VFK61" s="161"/>
      <c r="VFL61" s="161"/>
      <c r="VFM61" s="161"/>
      <c r="VFN61" s="161"/>
      <c r="VFO61" s="161"/>
      <c r="VFP61" s="161"/>
      <c r="VFQ61" s="161"/>
      <c r="VFR61" s="161"/>
      <c r="VFS61" s="161"/>
      <c r="VFT61" s="161"/>
      <c r="VFU61" s="161"/>
      <c r="VFV61" s="161"/>
      <c r="VFW61" s="161"/>
      <c r="VFX61" s="161"/>
      <c r="VFY61" s="161"/>
      <c r="VFZ61" s="161"/>
      <c r="VGA61" s="161"/>
      <c r="VGB61" s="161"/>
      <c r="VGC61" s="161"/>
      <c r="VGD61" s="161"/>
      <c r="VGE61" s="161"/>
      <c r="VGF61" s="161"/>
      <c r="VGG61" s="161"/>
      <c r="VGH61" s="161"/>
      <c r="VGI61" s="161"/>
      <c r="VGJ61" s="161"/>
      <c r="VGK61" s="161"/>
      <c r="VGL61" s="161"/>
      <c r="VGM61" s="161"/>
      <c r="VGN61" s="161"/>
      <c r="VGO61" s="161"/>
      <c r="VGP61" s="161"/>
      <c r="VGQ61" s="161"/>
      <c r="VGR61" s="161"/>
      <c r="VGS61" s="161"/>
      <c r="VGT61" s="161"/>
      <c r="VGU61" s="161"/>
      <c r="VGV61" s="161"/>
      <c r="VGW61" s="161"/>
      <c r="VGX61" s="161"/>
      <c r="VGY61" s="161"/>
      <c r="VGZ61" s="161"/>
      <c r="VHA61" s="161"/>
      <c r="VHB61" s="161"/>
      <c r="VHC61" s="161"/>
      <c r="VHD61" s="161"/>
      <c r="VHE61" s="161"/>
      <c r="VHF61" s="161"/>
      <c r="VHG61" s="161"/>
      <c r="VHH61" s="161"/>
      <c r="VHI61" s="161"/>
      <c r="VHJ61" s="161"/>
      <c r="VHK61" s="161"/>
      <c r="VHL61" s="161"/>
      <c r="VHM61" s="161"/>
      <c r="VHN61" s="161"/>
      <c r="VHO61" s="161"/>
      <c r="VHP61" s="161"/>
      <c r="VHQ61" s="161"/>
      <c r="VHR61" s="161"/>
      <c r="VHS61" s="161"/>
      <c r="VHT61" s="161"/>
      <c r="VHU61" s="161"/>
      <c r="VHV61" s="161"/>
      <c r="VHW61" s="161"/>
      <c r="VHX61" s="161"/>
      <c r="VHY61" s="161"/>
      <c r="VHZ61" s="161"/>
      <c r="VIA61" s="161"/>
      <c r="VIB61" s="161"/>
      <c r="VIC61" s="161"/>
      <c r="VID61" s="161"/>
      <c r="VIE61" s="161"/>
      <c r="VIF61" s="161"/>
      <c r="VIG61" s="161"/>
      <c r="VIH61" s="161"/>
      <c r="VII61" s="161"/>
      <c r="VIJ61" s="161"/>
      <c r="VIK61" s="161"/>
      <c r="VIL61" s="161"/>
      <c r="VIM61" s="161"/>
      <c r="VIN61" s="161"/>
      <c r="VIO61" s="161"/>
      <c r="VIP61" s="161"/>
      <c r="VIQ61" s="161"/>
      <c r="VIR61" s="161"/>
      <c r="VIS61" s="161"/>
      <c r="VIT61" s="161"/>
      <c r="VIU61" s="161"/>
      <c r="VIV61" s="161"/>
      <c r="VIW61" s="161"/>
      <c r="VIX61" s="161"/>
      <c r="VIY61" s="161"/>
      <c r="VIZ61" s="161"/>
      <c r="VJA61" s="161"/>
      <c r="VJB61" s="161"/>
      <c r="VJC61" s="161"/>
      <c r="VJD61" s="161"/>
      <c r="VJE61" s="161"/>
      <c r="VJF61" s="161"/>
      <c r="VJG61" s="161"/>
      <c r="VJH61" s="161"/>
      <c r="VJI61" s="161"/>
      <c r="VJJ61" s="161"/>
      <c r="VJK61" s="161"/>
      <c r="VJL61" s="161"/>
      <c r="VJM61" s="161"/>
      <c r="VJN61" s="161"/>
      <c r="VJO61" s="161"/>
      <c r="VJP61" s="161"/>
      <c r="VJQ61" s="161"/>
      <c r="VJR61" s="161"/>
      <c r="VJS61" s="161"/>
      <c r="VJT61" s="161"/>
      <c r="VJU61" s="161"/>
      <c r="VJV61" s="161"/>
      <c r="VJW61" s="161"/>
      <c r="VJX61" s="161"/>
      <c r="VJY61" s="161"/>
      <c r="VJZ61" s="161"/>
      <c r="VKA61" s="161"/>
      <c r="VKB61" s="161"/>
      <c r="VKC61" s="161"/>
      <c r="VKD61" s="161"/>
      <c r="VKE61" s="161"/>
      <c r="VKF61" s="161"/>
      <c r="VKG61" s="161"/>
      <c r="VKH61" s="161"/>
      <c r="VKI61" s="161"/>
      <c r="VKJ61" s="161"/>
      <c r="VKK61" s="161"/>
      <c r="VKL61" s="161"/>
      <c r="VKM61" s="161"/>
      <c r="VKN61" s="161"/>
      <c r="VKO61" s="161"/>
      <c r="VKP61" s="161"/>
      <c r="VKQ61" s="161"/>
      <c r="VKR61" s="161"/>
      <c r="VKS61" s="161"/>
      <c r="VKT61" s="161"/>
      <c r="VKU61" s="161"/>
      <c r="VKV61" s="161"/>
      <c r="VKW61" s="161"/>
      <c r="VKX61" s="161"/>
      <c r="VKY61" s="161"/>
      <c r="VKZ61" s="161"/>
      <c r="VLA61" s="161"/>
      <c r="VLB61" s="161"/>
      <c r="VLC61" s="161"/>
      <c r="VLD61" s="161"/>
      <c r="VLE61" s="161"/>
      <c r="VLF61" s="161"/>
      <c r="VLG61" s="161"/>
      <c r="VLH61" s="161"/>
      <c r="VLI61" s="161"/>
      <c r="VLJ61" s="161"/>
      <c r="VLK61" s="161"/>
      <c r="VLL61" s="161"/>
      <c r="VLM61" s="161"/>
      <c r="VLN61" s="161"/>
      <c r="VLO61" s="161"/>
      <c r="VLP61" s="161"/>
      <c r="VLQ61" s="161"/>
      <c r="VLR61" s="161"/>
      <c r="VLS61" s="161"/>
      <c r="VLT61" s="161"/>
      <c r="VLU61" s="161"/>
      <c r="VLV61" s="161"/>
      <c r="VLW61" s="161"/>
      <c r="VLX61" s="161"/>
      <c r="VLY61" s="161"/>
      <c r="VLZ61" s="161"/>
      <c r="VMA61" s="161"/>
      <c r="VMB61" s="161"/>
      <c r="VMC61" s="161"/>
      <c r="VMD61" s="161"/>
      <c r="VME61" s="161"/>
      <c r="VMF61" s="161"/>
      <c r="VMG61" s="161"/>
      <c r="VMH61" s="161"/>
      <c r="VMI61" s="161"/>
      <c r="VMJ61" s="161"/>
      <c r="VMK61" s="161"/>
      <c r="VML61" s="161"/>
      <c r="VMM61" s="161"/>
      <c r="VMN61" s="161"/>
      <c r="VMO61" s="161"/>
      <c r="VMP61" s="161"/>
      <c r="VMQ61" s="161"/>
      <c r="VMR61" s="161"/>
      <c r="VMS61" s="161"/>
      <c r="VMT61" s="161"/>
      <c r="VMU61" s="161"/>
      <c r="VMV61" s="161"/>
      <c r="VMW61" s="161"/>
      <c r="VMX61" s="161"/>
      <c r="VMY61" s="161"/>
      <c r="VMZ61" s="161"/>
      <c r="VNA61" s="161"/>
      <c r="VNB61" s="161"/>
      <c r="VNC61" s="161"/>
      <c r="VND61" s="161"/>
      <c r="VNE61" s="161"/>
      <c r="VNF61" s="161"/>
      <c r="VNG61" s="161"/>
      <c r="VNH61" s="161"/>
      <c r="VNI61" s="161"/>
      <c r="VNJ61" s="161"/>
      <c r="VNK61" s="161"/>
      <c r="VNL61" s="161"/>
      <c r="VNM61" s="161"/>
      <c r="VNN61" s="161"/>
      <c r="VNO61" s="161"/>
      <c r="VNP61" s="161"/>
      <c r="VNQ61" s="161"/>
      <c r="VNR61" s="161"/>
      <c r="VNS61" s="161"/>
      <c r="VNT61" s="161"/>
      <c r="VNU61" s="161"/>
      <c r="VNV61" s="161"/>
      <c r="VNW61" s="161"/>
      <c r="VNX61" s="161"/>
      <c r="VNY61" s="161"/>
      <c r="VNZ61" s="161"/>
      <c r="VOA61" s="161"/>
      <c r="VOB61" s="161"/>
      <c r="VOC61" s="161"/>
      <c r="VOD61" s="161"/>
      <c r="VOE61" s="161"/>
      <c r="VOF61" s="161"/>
      <c r="VOG61" s="161"/>
      <c r="VOH61" s="161"/>
      <c r="VOI61" s="161"/>
      <c r="VOJ61" s="161"/>
      <c r="VOK61" s="161"/>
      <c r="VOL61" s="161"/>
      <c r="VOM61" s="161"/>
      <c r="VON61" s="161"/>
      <c r="VOO61" s="161"/>
      <c r="VOP61" s="161"/>
      <c r="VOQ61" s="161"/>
      <c r="VOR61" s="161"/>
      <c r="VOS61" s="161"/>
      <c r="VOT61" s="161"/>
      <c r="VOU61" s="161"/>
      <c r="VOV61" s="161"/>
      <c r="VOW61" s="161"/>
      <c r="VOX61" s="161"/>
      <c r="VOY61" s="161"/>
      <c r="VOZ61" s="161"/>
      <c r="VPA61" s="161"/>
      <c r="VPB61" s="161"/>
      <c r="VPC61" s="161"/>
      <c r="VPD61" s="161"/>
      <c r="VPE61" s="161"/>
      <c r="VPF61" s="161"/>
      <c r="VPG61" s="161"/>
      <c r="VPH61" s="161"/>
      <c r="VPI61" s="161"/>
      <c r="VPJ61" s="161"/>
      <c r="VPK61" s="161"/>
      <c r="VPL61" s="161"/>
      <c r="VPM61" s="161"/>
      <c r="VPN61" s="161"/>
      <c r="VPO61" s="161"/>
      <c r="VPP61" s="161"/>
      <c r="VPQ61" s="161"/>
      <c r="VPR61" s="161"/>
      <c r="VPS61" s="161"/>
      <c r="VPT61" s="161"/>
      <c r="VPU61" s="161"/>
      <c r="VPV61" s="161"/>
      <c r="VPW61" s="161"/>
      <c r="VPX61" s="161"/>
      <c r="VPY61" s="161"/>
      <c r="VPZ61" s="161"/>
      <c r="VQA61" s="161"/>
      <c r="VQB61" s="161"/>
      <c r="VQC61" s="161"/>
      <c r="VQD61" s="161"/>
      <c r="VQE61" s="161"/>
      <c r="VQF61" s="161"/>
      <c r="VQG61" s="161"/>
      <c r="VQH61" s="161"/>
      <c r="VQI61" s="161"/>
      <c r="VQJ61" s="161"/>
      <c r="VQK61" s="161"/>
      <c r="VQL61" s="161"/>
      <c r="VQM61" s="161"/>
      <c r="VQN61" s="161"/>
      <c r="VQO61" s="161"/>
      <c r="VQP61" s="161"/>
      <c r="VQQ61" s="161"/>
      <c r="VQR61" s="161"/>
      <c r="VQS61" s="161"/>
      <c r="VQT61" s="161"/>
      <c r="VQU61" s="161"/>
      <c r="VQV61" s="161"/>
      <c r="VQW61" s="161"/>
      <c r="VQX61" s="161"/>
      <c r="VQY61" s="161"/>
      <c r="VQZ61" s="161"/>
      <c r="VRA61" s="161"/>
      <c r="VRB61" s="161"/>
      <c r="VRC61" s="161"/>
      <c r="VRD61" s="161"/>
      <c r="VRE61" s="161"/>
      <c r="VRF61" s="161"/>
      <c r="VRG61" s="161"/>
      <c r="VRH61" s="161"/>
      <c r="VRI61" s="161"/>
      <c r="VRJ61" s="161"/>
      <c r="VRK61" s="161"/>
      <c r="VRL61" s="161"/>
      <c r="VRM61" s="161"/>
      <c r="VRN61" s="161"/>
      <c r="VRO61" s="161"/>
      <c r="VRP61" s="161"/>
      <c r="VRQ61" s="161"/>
      <c r="VRR61" s="161"/>
      <c r="VRS61" s="161"/>
      <c r="VRT61" s="161"/>
      <c r="VRU61" s="161"/>
      <c r="VRV61" s="161"/>
      <c r="VRW61" s="161"/>
      <c r="VRX61" s="161"/>
      <c r="VRY61" s="161"/>
      <c r="VRZ61" s="161"/>
      <c r="VSA61" s="161"/>
      <c r="VSB61" s="161"/>
      <c r="VSC61" s="161"/>
      <c r="VSD61" s="161"/>
      <c r="VSE61" s="161"/>
      <c r="VSF61" s="161"/>
      <c r="VSG61" s="161"/>
      <c r="VSH61" s="161"/>
      <c r="VSI61" s="161"/>
      <c r="VSJ61" s="161"/>
      <c r="VSK61" s="161"/>
      <c r="VSL61" s="161"/>
      <c r="VSM61" s="161"/>
      <c r="VSN61" s="161"/>
      <c r="VSO61" s="161"/>
      <c r="VSP61" s="161"/>
      <c r="VSQ61" s="161"/>
      <c r="VSR61" s="161"/>
      <c r="VSS61" s="161"/>
      <c r="VST61" s="161"/>
      <c r="VSU61" s="161"/>
      <c r="VSV61" s="161"/>
      <c r="VSW61" s="161"/>
      <c r="VSX61" s="161"/>
      <c r="VSY61" s="161"/>
      <c r="VSZ61" s="161"/>
      <c r="VTA61" s="161"/>
      <c r="VTB61" s="161"/>
      <c r="VTC61" s="161"/>
      <c r="VTD61" s="161"/>
      <c r="VTE61" s="161"/>
      <c r="VTF61" s="161"/>
      <c r="VTG61" s="161"/>
      <c r="VTH61" s="161"/>
      <c r="VTI61" s="161"/>
      <c r="VTJ61" s="161"/>
      <c r="VTK61" s="161"/>
      <c r="VTL61" s="161"/>
      <c r="VTM61" s="161"/>
      <c r="VTN61" s="161"/>
      <c r="VTO61" s="161"/>
      <c r="VTP61" s="161"/>
      <c r="VTQ61" s="161"/>
      <c r="VTR61" s="161"/>
      <c r="VTS61" s="161"/>
      <c r="VTT61" s="161"/>
      <c r="VTU61" s="161"/>
      <c r="VTV61" s="161"/>
      <c r="VTW61" s="161"/>
      <c r="VTX61" s="161"/>
      <c r="VTY61" s="161"/>
      <c r="VTZ61" s="161"/>
      <c r="VUA61" s="161"/>
      <c r="VUB61" s="161"/>
      <c r="VUC61" s="161"/>
      <c r="VUD61" s="161"/>
      <c r="VUE61" s="161"/>
      <c r="VUF61" s="161"/>
      <c r="VUG61" s="161"/>
      <c r="VUH61" s="161"/>
      <c r="VUI61" s="161"/>
      <c r="VUJ61" s="161"/>
      <c r="VUK61" s="161"/>
      <c r="VUL61" s="161"/>
      <c r="VUM61" s="161"/>
      <c r="VUN61" s="161"/>
      <c r="VUO61" s="161"/>
      <c r="VUP61" s="161"/>
      <c r="VUQ61" s="161"/>
      <c r="VUR61" s="161"/>
      <c r="VUS61" s="161"/>
      <c r="VUT61" s="161"/>
      <c r="VUU61" s="161"/>
      <c r="VUV61" s="161"/>
      <c r="VUW61" s="161"/>
      <c r="VUX61" s="161"/>
      <c r="VUY61" s="161"/>
      <c r="VUZ61" s="161"/>
      <c r="VVA61" s="161"/>
      <c r="VVB61" s="161"/>
      <c r="VVC61" s="161"/>
      <c r="VVD61" s="161"/>
      <c r="VVE61" s="161"/>
      <c r="VVF61" s="161"/>
      <c r="VVG61" s="161"/>
      <c r="VVH61" s="161"/>
      <c r="VVI61" s="161"/>
      <c r="VVJ61" s="161"/>
      <c r="VVK61" s="161"/>
      <c r="VVL61" s="161"/>
      <c r="VVM61" s="161"/>
      <c r="VVN61" s="161"/>
      <c r="VVO61" s="161"/>
      <c r="VVP61" s="161"/>
      <c r="VVQ61" s="161"/>
      <c r="VVR61" s="161"/>
      <c r="VVS61" s="161"/>
      <c r="VVT61" s="161"/>
      <c r="VVU61" s="161"/>
      <c r="VVV61" s="161"/>
      <c r="VVW61" s="161"/>
      <c r="VVX61" s="161"/>
      <c r="VVY61" s="161"/>
      <c r="VVZ61" s="161"/>
      <c r="VWA61" s="161"/>
      <c r="VWB61" s="161"/>
      <c r="VWC61" s="161"/>
      <c r="VWD61" s="161"/>
      <c r="VWE61" s="161"/>
      <c r="VWF61" s="161"/>
      <c r="VWG61" s="161"/>
      <c r="VWH61" s="161"/>
      <c r="VWI61" s="161"/>
      <c r="VWJ61" s="161"/>
      <c r="VWK61" s="161"/>
      <c r="VWL61" s="161"/>
      <c r="VWM61" s="161"/>
      <c r="VWN61" s="161"/>
      <c r="VWO61" s="161"/>
      <c r="VWP61" s="161"/>
      <c r="VWQ61" s="161"/>
      <c r="VWR61" s="161"/>
      <c r="VWS61" s="161"/>
      <c r="VWT61" s="161"/>
      <c r="VWU61" s="161"/>
      <c r="VWV61" s="161"/>
      <c r="VWW61" s="161"/>
      <c r="VWX61" s="161"/>
      <c r="VWY61" s="161"/>
      <c r="VWZ61" s="161"/>
      <c r="VXA61" s="161"/>
      <c r="VXB61" s="161"/>
      <c r="VXC61" s="161"/>
      <c r="VXD61" s="161"/>
      <c r="VXE61" s="161"/>
      <c r="VXF61" s="161"/>
      <c r="VXG61" s="161"/>
      <c r="VXH61" s="161"/>
      <c r="VXI61" s="161"/>
      <c r="VXJ61" s="161"/>
      <c r="VXK61" s="161"/>
      <c r="VXL61" s="161"/>
      <c r="VXM61" s="161"/>
      <c r="VXN61" s="161"/>
      <c r="VXO61" s="161"/>
      <c r="VXP61" s="161"/>
      <c r="VXQ61" s="161"/>
      <c r="VXR61" s="161"/>
      <c r="VXS61" s="161"/>
      <c r="VXT61" s="161"/>
      <c r="VXU61" s="161"/>
      <c r="VXV61" s="161"/>
      <c r="VXW61" s="161"/>
      <c r="VXX61" s="161"/>
      <c r="VXY61" s="161"/>
      <c r="VXZ61" s="161"/>
      <c r="VYA61" s="161"/>
      <c r="VYB61" s="161"/>
      <c r="VYC61" s="161"/>
      <c r="VYD61" s="161"/>
      <c r="VYE61" s="161"/>
      <c r="VYF61" s="161"/>
      <c r="VYG61" s="161"/>
      <c r="VYH61" s="161"/>
      <c r="VYI61" s="161"/>
      <c r="VYJ61" s="161"/>
      <c r="VYK61" s="161"/>
      <c r="VYL61" s="161"/>
      <c r="VYM61" s="161"/>
      <c r="VYN61" s="161"/>
      <c r="VYO61" s="161"/>
      <c r="VYP61" s="161"/>
      <c r="VYQ61" s="161"/>
      <c r="VYR61" s="161"/>
      <c r="VYS61" s="161"/>
      <c r="VYT61" s="161"/>
      <c r="VYU61" s="161"/>
      <c r="VYV61" s="161"/>
      <c r="VYW61" s="161"/>
      <c r="VYX61" s="161"/>
      <c r="VYY61" s="161"/>
      <c r="VYZ61" s="161"/>
      <c r="VZA61" s="161"/>
      <c r="VZB61" s="161"/>
      <c r="VZC61" s="161"/>
      <c r="VZD61" s="161"/>
      <c r="VZE61" s="161"/>
      <c r="VZF61" s="161"/>
      <c r="VZG61" s="161"/>
      <c r="VZH61" s="161"/>
      <c r="VZI61" s="161"/>
      <c r="VZJ61" s="161"/>
      <c r="VZK61" s="161"/>
      <c r="VZL61" s="161"/>
      <c r="VZM61" s="161"/>
      <c r="VZN61" s="161"/>
      <c r="VZO61" s="161"/>
      <c r="VZP61" s="161"/>
      <c r="VZQ61" s="161"/>
      <c r="VZR61" s="161"/>
      <c r="VZS61" s="161"/>
      <c r="VZT61" s="161"/>
      <c r="VZU61" s="161"/>
      <c r="VZV61" s="161"/>
      <c r="VZW61" s="161"/>
      <c r="VZX61" s="161"/>
      <c r="VZY61" s="161"/>
      <c r="VZZ61" s="161"/>
      <c r="WAA61" s="161"/>
      <c r="WAB61" s="161"/>
      <c r="WAC61" s="161"/>
      <c r="WAD61" s="161"/>
      <c r="WAE61" s="161"/>
      <c r="WAF61" s="161"/>
      <c r="WAG61" s="161"/>
      <c r="WAH61" s="161"/>
      <c r="WAI61" s="161"/>
      <c r="WAJ61" s="161"/>
      <c r="WAK61" s="161"/>
      <c r="WAL61" s="161"/>
      <c r="WAM61" s="161"/>
      <c r="WAN61" s="161"/>
      <c r="WAO61" s="161"/>
      <c r="WAP61" s="161"/>
      <c r="WAQ61" s="161"/>
      <c r="WAR61" s="161"/>
      <c r="WAS61" s="161"/>
      <c r="WAT61" s="161"/>
      <c r="WAU61" s="161"/>
      <c r="WAV61" s="161"/>
      <c r="WAW61" s="161"/>
      <c r="WAX61" s="161"/>
      <c r="WAY61" s="161"/>
      <c r="WAZ61" s="161"/>
      <c r="WBA61" s="161"/>
      <c r="WBB61" s="161"/>
      <c r="WBC61" s="161"/>
      <c r="WBD61" s="161"/>
      <c r="WBE61" s="161"/>
      <c r="WBF61" s="161"/>
      <c r="WBG61" s="161"/>
      <c r="WBH61" s="161"/>
      <c r="WBI61" s="161"/>
      <c r="WBJ61" s="161"/>
      <c r="WBK61" s="161"/>
      <c r="WBL61" s="161"/>
      <c r="WBM61" s="161"/>
      <c r="WBN61" s="161"/>
      <c r="WBO61" s="161"/>
      <c r="WBP61" s="161"/>
      <c r="WBQ61" s="161"/>
      <c r="WBR61" s="161"/>
      <c r="WBS61" s="161"/>
      <c r="WBT61" s="161"/>
      <c r="WBU61" s="161"/>
      <c r="WBV61" s="161"/>
      <c r="WBW61" s="161"/>
      <c r="WBX61" s="161"/>
      <c r="WBY61" s="161"/>
      <c r="WBZ61" s="161"/>
      <c r="WCA61" s="161"/>
      <c r="WCB61" s="161"/>
      <c r="WCC61" s="161"/>
      <c r="WCD61" s="161"/>
      <c r="WCE61" s="161"/>
      <c r="WCF61" s="161"/>
      <c r="WCG61" s="161"/>
      <c r="WCH61" s="161"/>
      <c r="WCI61" s="161"/>
      <c r="WCJ61" s="161"/>
      <c r="WCK61" s="161"/>
      <c r="WCL61" s="161"/>
      <c r="WCM61" s="161"/>
      <c r="WCN61" s="161"/>
      <c r="WCO61" s="161"/>
      <c r="WCP61" s="161"/>
      <c r="WCQ61" s="161"/>
      <c r="WCR61" s="161"/>
      <c r="WCS61" s="161"/>
      <c r="WCT61" s="161"/>
      <c r="WCU61" s="161"/>
      <c r="WCV61" s="161"/>
      <c r="WCW61" s="161"/>
      <c r="WCX61" s="161"/>
      <c r="WCY61" s="161"/>
      <c r="WCZ61" s="161"/>
      <c r="WDA61" s="161"/>
      <c r="WDB61" s="161"/>
      <c r="WDC61" s="161"/>
      <c r="WDD61" s="161"/>
      <c r="WDE61" s="161"/>
      <c r="WDF61" s="161"/>
      <c r="WDG61" s="161"/>
      <c r="WDH61" s="161"/>
      <c r="WDI61" s="161"/>
      <c r="WDJ61" s="161"/>
      <c r="WDK61" s="161"/>
      <c r="WDL61" s="161"/>
      <c r="WDM61" s="161"/>
      <c r="WDN61" s="161"/>
      <c r="WDO61" s="161"/>
      <c r="WDP61" s="161"/>
      <c r="WDQ61" s="161"/>
      <c r="WDR61" s="161"/>
      <c r="WDS61" s="161"/>
      <c r="WDT61" s="161"/>
      <c r="WDU61" s="161"/>
      <c r="WDV61" s="161"/>
      <c r="WDW61" s="161"/>
      <c r="WDX61" s="161"/>
      <c r="WDY61" s="161"/>
      <c r="WDZ61" s="161"/>
      <c r="WEA61" s="161"/>
      <c r="WEB61" s="161"/>
      <c r="WEC61" s="161"/>
      <c r="WED61" s="161"/>
      <c r="WEE61" s="161"/>
      <c r="WEF61" s="161"/>
      <c r="WEG61" s="161"/>
      <c r="WEH61" s="161"/>
      <c r="WEI61" s="161"/>
      <c r="WEJ61" s="161"/>
      <c r="WEK61" s="161"/>
      <c r="WEL61" s="161"/>
      <c r="WEM61" s="161"/>
      <c r="WEN61" s="161"/>
      <c r="WEO61" s="161"/>
      <c r="WEP61" s="161"/>
      <c r="WEQ61" s="161"/>
      <c r="WER61" s="161"/>
      <c r="WES61" s="161"/>
      <c r="WET61" s="161"/>
      <c r="WEU61" s="161"/>
      <c r="WEV61" s="161"/>
      <c r="WEW61" s="161"/>
      <c r="WEX61" s="161"/>
      <c r="WEY61" s="161"/>
      <c r="WEZ61" s="161"/>
      <c r="WFA61" s="161"/>
      <c r="WFB61" s="161"/>
      <c r="WFC61" s="161"/>
      <c r="WFD61" s="161"/>
      <c r="WFE61" s="161"/>
      <c r="WFF61" s="161"/>
      <c r="WFG61" s="161"/>
      <c r="WFH61" s="161"/>
      <c r="WFI61" s="161"/>
      <c r="WFJ61" s="161"/>
      <c r="WFK61" s="161"/>
      <c r="WFL61" s="161"/>
      <c r="WFM61" s="161"/>
      <c r="WFN61" s="161"/>
      <c r="WFO61" s="161"/>
      <c r="WFP61" s="161"/>
      <c r="WFQ61" s="161"/>
      <c r="WFR61" s="161"/>
      <c r="WFS61" s="161"/>
      <c r="WFT61" s="161"/>
      <c r="WFU61" s="161"/>
      <c r="WFV61" s="161"/>
      <c r="WFW61" s="161"/>
      <c r="WFX61" s="161"/>
      <c r="WFY61" s="161"/>
      <c r="WFZ61" s="161"/>
      <c r="WGA61" s="161"/>
      <c r="WGB61" s="161"/>
      <c r="WGC61" s="161"/>
      <c r="WGD61" s="161"/>
      <c r="WGE61" s="161"/>
      <c r="WGF61" s="161"/>
      <c r="WGG61" s="161"/>
      <c r="WGH61" s="161"/>
      <c r="WGI61" s="161"/>
      <c r="WGJ61" s="161"/>
      <c r="WGK61" s="161"/>
      <c r="WGL61" s="161"/>
      <c r="WGM61" s="161"/>
      <c r="WGN61" s="161"/>
      <c r="WGO61" s="161"/>
      <c r="WGP61" s="161"/>
      <c r="WGQ61" s="161"/>
      <c r="WGR61" s="161"/>
      <c r="WGS61" s="161"/>
      <c r="WGT61" s="161"/>
      <c r="WGU61" s="161"/>
      <c r="WGV61" s="161"/>
      <c r="WGW61" s="161"/>
      <c r="WGX61" s="161"/>
      <c r="WGY61" s="161"/>
      <c r="WGZ61" s="161"/>
      <c r="WHA61" s="161"/>
      <c r="WHB61" s="161"/>
      <c r="WHC61" s="161"/>
      <c r="WHD61" s="161"/>
      <c r="WHE61" s="161"/>
      <c r="WHF61" s="161"/>
      <c r="WHG61" s="161"/>
      <c r="WHH61" s="161"/>
      <c r="WHI61" s="161"/>
      <c r="WHJ61" s="161"/>
      <c r="WHK61" s="161"/>
      <c r="WHL61" s="161"/>
      <c r="WHM61" s="161"/>
      <c r="WHN61" s="161"/>
      <c r="WHO61" s="161"/>
      <c r="WHP61" s="161"/>
      <c r="WHQ61" s="161"/>
      <c r="WHR61" s="161"/>
      <c r="WHS61" s="161"/>
      <c r="WHT61" s="161"/>
      <c r="WHU61" s="161"/>
      <c r="WHV61" s="161"/>
      <c r="WHW61" s="161"/>
      <c r="WHX61" s="161"/>
      <c r="WHY61" s="161"/>
      <c r="WHZ61" s="161"/>
      <c r="WIA61" s="161"/>
      <c r="WIB61" s="161"/>
      <c r="WIC61" s="161"/>
      <c r="WID61" s="161"/>
      <c r="WIE61" s="161"/>
      <c r="WIF61" s="161"/>
      <c r="WIG61" s="161"/>
      <c r="WIH61" s="161"/>
      <c r="WII61" s="161"/>
      <c r="WIJ61" s="161"/>
      <c r="WIK61" s="161"/>
      <c r="WIL61" s="161"/>
      <c r="WIM61" s="161"/>
      <c r="WIN61" s="161"/>
      <c r="WIO61" s="161"/>
      <c r="WIP61" s="161"/>
      <c r="WIQ61" s="161"/>
      <c r="WIR61" s="161"/>
      <c r="WIS61" s="161"/>
      <c r="WIT61" s="161"/>
      <c r="WIU61" s="161"/>
      <c r="WIV61" s="161"/>
      <c r="WIW61" s="161"/>
      <c r="WIX61" s="161"/>
      <c r="WIY61" s="161"/>
      <c r="WIZ61" s="161"/>
      <c r="WJA61" s="161"/>
      <c r="WJB61" s="161"/>
      <c r="WJC61" s="161"/>
      <c r="WJD61" s="161"/>
      <c r="WJE61" s="161"/>
      <c r="WJF61" s="161"/>
      <c r="WJG61" s="161"/>
      <c r="WJH61" s="161"/>
      <c r="WJI61" s="161"/>
      <c r="WJJ61" s="161"/>
      <c r="WJK61" s="161"/>
      <c r="WJL61" s="161"/>
      <c r="WJM61" s="161"/>
      <c r="WJN61" s="161"/>
      <c r="WJO61" s="161"/>
      <c r="WJP61" s="161"/>
      <c r="WJQ61" s="161"/>
      <c r="WJR61" s="161"/>
      <c r="WJS61" s="161"/>
      <c r="WJT61" s="161"/>
      <c r="WJU61" s="161"/>
      <c r="WJV61" s="161"/>
      <c r="WJW61" s="161"/>
      <c r="WJX61" s="161"/>
      <c r="WJY61" s="161"/>
      <c r="WJZ61" s="161"/>
      <c r="WKA61" s="161"/>
      <c r="WKB61" s="161"/>
      <c r="WKC61" s="161"/>
      <c r="WKD61" s="161"/>
      <c r="WKE61" s="161"/>
      <c r="WKF61" s="161"/>
      <c r="WKG61" s="161"/>
      <c r="WKH61" s="161"/>
      <c r="WKI61" s="161"/>
      <c r="WKJ61" s="161"/>
      <c r="WKK61" s="161"/>
      <c r="WKL61" s="161"/>
      <c r="WKM61" s="161"/>
      <c r="WKN61" s="161"/>
      <c r="WKO61" s="161"/>
      <c r="WKP61" s="161"/>
      <c r="WKQ61" s="161"/>
      <c r="WKR61" s="161"/>
      <c r="WKS61" s="161"/>
      <c r="WKT61" s="161"/>
      <c r="WKU61" s="161"/>
      <c r="WKV61" s="161"/>
      <c r="WKW61" s="161"/>
      <c r="WKX61" s="161"/>
      <c r="WKY61" s="161"/>
      <c r="WKZ61" s="161"/>
      <c r="WLA61" s="161"/>
      <c r="WLB61" s="161"/>
      <c r="WLC61" s="161"/>
      <c r="WLD61" s="161"/>
      <c r="WLE61" s="161"/>
      <c r="WLF61" s="161"/>
      <c r="WLG61" s="161"/>
      <c r="WLH61" s="161"/>
      <c r="WLI61" s="161"/>
      <c r="WLJ61" s="161"/>
      <c r="WLK61" s="161"/>
      <c r="WLL61" s="161"/>
      <c r="WLM61" s="161"/>
      <c r="WLN61" s="161"/>
      <c r="WLO61" s="161"/>
      <c r="WLP61" s="161"/>
      <c r="WLQ61" s="161"/>
      <c r="WLR61" s="161"/>
      <c r="WLS61" s="161"/>
      <c r="WLT61" s="161"/>
      <c r="WLU61" s="161"/>
      <c r="WLV61" s="161"/>
      <c r="WLW61" s="161"/>
      <c r="WLX61" s="161"/>
      <c r="WLY61" s="161"/>
      <c r="WLZ61" s="161"/>
      <c r="WMA61" s="161"/>
      <c r="WMB61" s="161"/>
      <c r="WMC61" s="161"/>
      <c r="WMD61" s="161"/>
      <c r="WME61" s="161"/>
      <c r="WMF61" s="161"/>
      <c r="WMG61" s="161"/>
      <c r="WMH61" s="161"/>
      <c r="WMI61" s="161"/>
      <c r="WMJ61" s="161"/>
      <c r="WMK61" s="161"/>
      <c r="WML61" s="161"/>
      <c r="WMM61" s="161"/>
      <c r="WMN61" s="161"/>
      <c r="WMO61" s="161"/>
      <c r="WMP61" s="161"/>
      <c r="WMQ61" s="161"/>
      <c r="WMR61" s="161"/>
      <c r="WMS61" s="161"/>
      <c r="WMT61" s="161"/>
      <c r="WMU61" s="161"/>
      <c r="WMV61" s="161"/>
      <c r="WMW61" s="161"/>
      <c r="WMX61" s="161"/>
      <c r="WMY61" s="161"/>
      <c r="WMZ61" s="161"/>
      <c r="WNA61" s="161"/>
      <c r="WNB61" s="161"/>
      <c r="WNC61" s="161"/>
      <c r="WND61" s="161"/>
      <c r="WNE61" s="161"/>
      <c r="WNF61" s="161"/>
      <c r="WNG61" s="161"/>
      <c r="WNH61" s="161"/>
      <c r="WNI61" s="161"/>
      <c r="WNJ61" s="161"/>
      <c r="WNK61" s="161"/>
      <c r="WNL61" s="161"/>
      <c r="WNM61" s="161"/>
      <c r="WNN61" s="161"/>
      <c r="WNO61" s="161"/>
      <c r="WNP61" s="161"/>
      <c r="WNQ61" s="161"/>
      <c r="WNR61" s="161"/>
      <c r="WNS61" s="161"/>
      <c r="WNT61" s="161"/>
      <c r="WNU61" s="161"/>
      <c r="WNV61" s="161"/>
      <c r="WNW61" s="161"/>
      <c r="WNX61" s="161"/>
      <c r="WNY61" s="161"/>
      <c r="WNZ61" s="161"/>
      <c r="WOA61" s="161"/>
      <c r="WOB61" s="161"/>
      <c r="WOC61" s="161"/>
      <c r="WOD61" s="161"/>
      <c r="WOE61" s="161"/>
      <c r="WOF61" s="161"/>
      <c r="WOG61" s="161"/>
      <c r="WOH61" s="161"/>
      <c r="WOI61" s="161"/>
      <c r="WOJ61" s="161"/>
      <c r="WOK61" s="161"/>
      <c r="WOL61" s="161"/>
      <c r="WOM61" s="161"/>
      <c r="WON61" s="161"/>
      <c r="WOO61" s="161"/>
      <c r="WOP61" s="161"/>
      <c r="WOQ61" s="161"/>
      <c r="WOR61" s="161"/>
      <c r="WOS61" s="161"/>
      <c r="WOT61" s="161"/>
      <c r="WOU61" s="161"/>
      <c r="WOV61" s="161"/>
      <c r="WOW61" s="161"/>
      <c r="WOX61" s="161"/>
      <c r="WOY61" s="161"/>
      <c r="WOZ61" s="161"/>
      <c r="WPA61" s="161"/>
      <c r="WPB61" s="161"/>
      <c r="WPC61" s="161"/>
      <c r="WPD61" s="161"/>
      <c r="WPE61" s="161"/>
      <c r="WPF61" s="161"/>
      <c r="WPG61" s="161"/>
      <c r="WPH61" s="161"/>
      <c r="WPI61" s="161"/>
      <c r="WPJ61" s="161"/>
      <c r="WPK61" s="161"/>
      <c r="WPL61" s="161"/>
      <c r="WPM61" s="161"/>
      <c r="WPN61" s="161"/>
      <c r="WPO61" s="161"/>
      <c r="WPP61" s="161"/>
      <c r="WPQ61" s="161"/>
      <c r="WPR61" s="161"/>
      <c r="WPS61" s="161"/>
      <c r="WPT61" s="161"/>
      <c r="WPU61" s="161"/>
      <c r="WPV61" s="161"/>
      <c r="WPW61" s="161"/>
      <c r="WPX61" s="161"/>
      <c r="WPY61" s="161"/>
      <c r="WPZ61" s="161"/>
      <c r="WQA61" s="161"/>
      <c r="WQB61" s="161"/>
      <c r="WQC61" s="161"/>
      <c r="WQD61" s="161"/>
      <c r="WQE61" s="161"/>
      <c r="WQF61" s="161"/>
      <c r="WQG61" s="161"/>
      <c r="WQH61" s="161"/>
      <c r="WQI61" s="161"/>
      <c r="WQJ61" s="161"/>
      <c r="WQK61" s="161"/>
      <c r="WQL61" s="161"/>
      <c r="WQM61" s="161"/>
      <c r="WQN61" s="161"/>
      <c r="WQO61" s="161"/>
      <c r="WQP61" s="161"/>
      <c r="WQQ61" s="161"/>
      <c r="WQR61" s="161"/>
      <c r="WQS61" s="161"/>
      <c r="WQT61" s="161"/>
      <c r="WQU61" s="161"/>
      <c r="WQV61" s="161"/>
      <c r="WQW61" s="161"/>
      <c r="WQX61" s="161"/>
      <c r="WQY61" s="161"/>
      <c r="WQZ61" s="161"/>
      <c r="WRA61" s="161"/>
      <c r="WRB61" s="161"/>
      <c r="WRC61" s="161"/>
      <c r="WRD61" s="161"/>
      <c r="WRE61" s="161"/>
      <c r="WRF61" s="161"/>
      <c r="WRG61" s="161"/>
      <c r="WRH61" s="161"/>
      <c r="WRI61" s="161"/>
      <c r="WRJ61" s="161"/>
      <c r="WRK61" s="161"/>
      <c r="WRL61" s="161"/>
      <c r="WRM61" s="161"/>
      <c r="WRN61" s="161"/>
      <c r="WRO61" s="161"/>
      <c r="WRP61" s="161"/>
      <c r="WRQ61" s="161"/>
      <c r="WRR61" s="161"/>
      <c r="WRS61" s="161"/>
      <c r="WRT61" s="161"/>
      <c r="WRU61" s="161"/>
      <c r="WRV61" s="161"/>
      <c r="WRW61" s="161"/>
      <c r="WRX61" s="161"/>
      <c r="WRY61" s="161"/>
      <c r="WRZ61" s="161"/>
      <c r="WSA61" s="161"/>
      <c r="WSB61" s="161"/>
      <c r="WSC61" s="161"/>
      <c r="WSD61" s="161"/>
      <c r="WSE61" s="161"/>
      <c r="WSF61" s="161"/>
      <c r="WSG61" s="161"/>
      <c r="WSH61" s="161"/>
      <c r="WSI61" s="161"/>
      <c r="WSJ61" s="161"/>
      <c r="WSK61" s="161"/>
      <c r="WSL61" s="161"/>
      <c r="WSM61" s="161"/>
      <c r="WSN61" s="161"/>
      <c r="WSO61" s="161"/>
      <c r="WSP61" s="161"/>
      <c r="WSQ61" s="161"/>
      <c r="WSR61" s="161"/>
      <c r="WSS61" s="161"/>
      <c r="WST61" s="161"/>
      <c r="WSU61" s="161"/>
      <c r="WSV61" s="161"/>
      <c r="WSW61" s="161"/>
      <c r="WSX61" s="161"/>
      <c r="WSY61" s="161"/>
      <c r="WSZ61" s="161"/>
      <c r="WTA61" s="161"/>
      <c r="WTB61" s="161"/>
      <c r="WTC61" s="161"/>
      <c r="WTD61" s="161"/>
      <c r="WTE61" s="161"/>
      <c r="WTF61" s="161"/>
      <c r="WTG61" s="161"/>
      <c r="WTH61" s="161"/>
      <c r="WTI61" s="161"/>
      <c r="WTJ61" s="161"/>
      <c r="WTK61" s="161"/>
      <c r="WTL61" s="161"/>
      <c r="WTM61" s="161"/>
      <c r="WTN61" s="161"/>
      <c r="WTO61" s="161"/>
      <c r="WTP61" s="161"/>
      <c r="WTQ61" s="161"/>
      <c r="WTR61" s="161"/>
      <c r="WTS61" s="161"/>
      <c r="WTT61" s="161"/>
      <c r="WTU61" s="161"/>
      <c r="WTV61" s="161"/>
      <c r="WTW61" s="161"/>
      <c r="WTX61" s="161"/>
      <c r="WTY61" s="161"/>
      <c r="WTZ61" s="161"/>
      <c r="WUA61" s="161"/>
      <c r="WUB61" s="161"/>
      <c r="WUC61" s="161"/>
      <c r="WUD61" s="161"/>
      <c r="WUE61" s="161"/>
      <c r="WUF61" s="161"/>
      <c r="WUG61" s="161"/>
      <c r="WUH61" s="161"/>
      <c r="WUI61" s="161"/>
      <c r="WUJ61" s="161"/>
      <c r="WUK61" s="161"/>
      <c r="WUL61" s="161"/>
      <c r="WUM61" s="161"/>
      <c r="WUN61" s="161"/>
      <c r="WUO61" s="161"/>
      <c r="WUP61" s="161"/>
      <c r="WUQ61" s="161"/>
      <c r="WUR61" s="161"/>
      <c r="WUS61" s="161"/>
      <c r="WUT61" s="161"/>
      <c r="WUU61" s="161"/>
      <c r="WUV61" s="161"/>
      <c r="WUW61" s="161"/>
      <c r="WUX61" s="161"/>
      <c r="WUY61" s="161"/>
      <c r="WUZ61" s="161"/>
      <c r="WVA61" s="161"/>
      <c r="WVB61" s="161"/>
      <c r="WVC61" s="161"/>
      <c r="WVD61" s="161"/>
      <c r="WVE61" s="161"/>
      <c r="WVF61" s="161"/>
      <c r="WVG61" s="161"/>
      <c r="WVH61" s="161"/>
      <c r="WVI61" s="161"/>
      <c r="WVJ61" s="161"/>
      <c r="WVK61" s="161"/>
      <c r="WVL61" s="161"/>
      <c r="WVM61" s="161"/>
      <c r="WVN61" s="161"/>
      <c r="WVO61" s="161"/>
      <c r="WVP61" s="161"/>
      <c r="WVQ61" s="161"/>
      <c r="WVR61" s="161"/>
      <c r="WVS61" s="161"/>
      <c r="WVT61" s="161"/>
      <c r="WVU61" s="161"/>
      <c r="WVV61" s="161"/>
      <c r="WVW61" s="161"/>
      <c r="WVX61" s="161"/>
      <c r="WVY61" s="161"/>
      <c r="WVZ61" s="161"/>
      <c r="WWA61" s="161"/>
      <c r="WWB61" s="161"/>
      <c r="WWC61" s="161"/>
      <c r="WWD61" s="161"/>
      <c r="WWE61" s="161"/>
      <c r="WWF61" s="161"/>
      <c r="WWG61" s="161"/>
      <c r="WWH61" s="161"/>
      <c r="WWI61" s="161"/>
      <c r="WWJ61" s="161"/>
      <c r="WWK61" s="161"/>
      <c r="WWL61" s="161"/>
      <c r="WWM61" s="161"/>
      <c r="WWN61" s="161"/>
      <c r="WWO61" s="161"/>
      <c r="WWP61" s="161"/>
      <c r="WWQ61" s="161"/>
      <c r="WWR61" s="161"/>
      <c r="WWS61" s="161"/>
      <c r="WWT61" s="161"/>
      <c r="WWU61" s="161"/>
      <c r="WWV61" s="161"/>
      <c r="WWW61" s="161"/>
      <c r="WWX61" s="161"/>
      <c r="WWY61" s="161"/>
      <c r="WWZ61" s="161"/>
      <c r="WXA61" s="161"/>
      <c r="WXB61" s="161"/>
      <c r="WXC61" s="161"/>
      <c r="WXD61" s="161"/>
      <c r="WXE61" s="161"/>
      <c r="WXF61" s="161"/>
      <c r="WXG61" s="161"/>
      <c r="WXH61" s="161"/>
      <c r="WXI61" s="161"/>
      <c r="WXJ61" s="161"/>
      <c r="WXK61" s="161"/>
      <c r="WXL61" s="161"/>
      <c r="WXM61" s="161"/>
      <c r="WXN61" s="161"/>
      <c r="WXO61" s="161"/>
      <c r="WXP61" s="161"/>
      <c r="WXQ61" s="161"/>
      <c r="WXR61" s="161"/>
      <c r="WXS61" s="161"/>
      <c r="WXT61" s="161"/>
      <c r="WXU61" s="161"/>
      <c r="WXV61" s="161"/>
      <c r="WXW61" s="161"/>
      <c r="WXX61" s="161"/>
      <c r="WXY61" s="161"/>
      <c r="WXZ61" s="161"/>
      <c r="WYA61" s="161"/>
      <c r="WYB61" s="161"/>
      <c r="WYC61" s="161"/>
      <c r="WYD61" s="161"/>
      <c r="WYE61" s="161"/>
      <c r="WYF61" s="161"/>
      <c r="WYG61" s="161"/>
      <c r="WYH61" s="161"/>
      <c r="WYI61" s="161"/>
      <c r="WYJ61" s="161"/>
      <c r="WYK61" s="161"/>
      <c r="WYL61" s="161"/>
      <c r="WYM61" s="161"/>
      <c r="WYN61" s="161"/>
      <c r="WYO61" s="161"/>
      <c r="WYP61" s="161"/>
      <c r="WYQ61" s="161"/>
      <c r="WYR61" s="161"/>
      <c r="WYS61" s="161"/>
      <c r="WYT61" s="161"/>
      <c r="WYU61" s="161"/>
      <c r="WYV61" s="161"/>
      <c r="WYW61" s="161"/>
      <c r="WYX61" s="161"/>
      <c r="WYY61" s="161"/>
      <c r="WYZ61" s="161"/>
      <c r="WZA61" s="161"/>
      <c r="WZB61" s="161"/>
      <c r="WZC61" s="161"/>
      <c r="WZD61" s="161"/>
      <c r="WZE61" s="161"/>
      <c r="WZF61" s="161"/>
      <c r="WZG61" s="161"/>
      <c r="WZH61" s="161"/>
      <c r="WZI61" s="161"/>
      <c r="WZJ61" s="161"/>
      <c r="WZK61" s="161"/>
      <c r="WZL61" s="161"/>
      <c r="WZM61" s="161"/>
      <c r="WZN61" s="161"/>
      <c r="WZO61" s="161"/>
      <c r="WZP61" s="161"/>
      <c r="WZQ61" s="161"/>
      <c r="WZR61" s="161"/>
      <c r="WZS61" s="161"/>
      <c r="WZT61" s="161"/>
      <c r="WZU61" s="161"/>
      <c r="WZV61" s="161"/>
      <c r="WZW61" s="161"/>
      <c r="WZX61" s="161"/>
      <c r="WZY61" s="161"/>
      <c r="WZZ61" s="161"/>
      <c r="XAA61" s="161"/>
      <c r="XAB61" s="161"/>
      <c r="XAC61" s="161"/>
      <c r="XAD61" s="161"/>
      <c r="XAE61" s="161"/>
      <c r="XAF61" s="161"/>
      <c r="XAG61" s="161"/>
      <c r="XAH61" s="161"/>
      <c r="XAI61" s="161"/>
      <c r="XAJ61" s="161"/>
      <c r="XAK61" s="161"/>
      <c r="XAL61" s="161"/>
      <c r="XAM61" s="161"/>
      <c r="XAN61" s="161"/>
      <c r="XAO61" s="161"/>
      <c r="XAP61" s="161"/>
      <c r="XAQ61" s="161"/>
      <c r="XAR61" s="161"/>
      <c r="XAS61" s="161"/>
      <c r="XAT61" s="161"/>
      <c r="XAU61" s="161"/>
      <c r="XAV61" s="161"/>
      <c r="XAW61" s="161"/>
      <c r="XAX61" s="161"/>
      <c r="XAY61" s="161"/>
      <c r="XAZ61" s="161"/>
      <c r="XBA61" s="161"/>
      <c r="XBB61" s="161"/>
      <c r="XBC61" s="161"/>
      <c r="XBD61" s="161"/>
      <c r="XBE61" s="161"/>
      <c r="XBF61" s="161"/>
      <c r="XBG61" s="161"/>
      <c r="XBH61" s="161"/>
      <c r="XBI61" s="161"/>
      <c r="XBJ61" s="161"/>
      <c r="XBK61" s="161"/>
      <c r="XBL61" s="161"/>
      <c r="XBM61" s="161"/>
      <c r="XBN61" s="161"/>
      <c r="XBO61" s="161"/>
      <c r="XBP61" s="161"/>
      <c r="XBQ61" s="161"/>
      <c r="XBR61" s="161"/>
      <c r="XBS61" s="161"/>
      <c r="XBT61" s="161"/>
      <c r="XBU61" s="161"/>
      <c r="XBV61" s="161"/>
      <c r="XBW61" s="161"/>
      <c r="XBX61" s="161"/>
      <c r="XBY61" s="161"/>
      <c r="XBZ61" s="161"/>
      <c r="XCA61" s="161"/>
      <c r="XCB61" s="161"/>
      <c r="XCC61" s="161"/>
      <c r="XCD61" s="161"/>
      <c r="XCE61" s="161"/>
      <c r="XCF61" s="161"/>
      <c r="XCG61" s="161"/>
      <c r="XCH61" s="161"/>
      <c r="XCI61" s="161"/>
      <c r="XCJ61" s="161"/>
      <c r="XCK61" s="161"/>
      <c r="XCL61" s="161"/>
      <c r="XCM61" s="161"/>
      <c r="XCN61" s="161"/>
      <c r="XCO61" s="161"/>
      <c r="XCP61" s="161"/>
      <c r="XCQ61" s="161"/>
      <c r="XCR61" s="161"/>
      <c r="XCS61" s="161"/>
      <c r="XCT61" s="161"/>
      <c r="XCU61" s="161"/>
      <c r="XCV61" s="161"/>
      <c r="XCW61" s="161"/>
      <c r="XCX61" s="161"/>
      <c r="XCY61" s="161"/>
      <c r="XCZ61" s="161"/>
      <c r="XDA61" s="161"/>
      <c r="XDB61" s="161"/>
      <c r="XDC61" s="161"/>
      <c r="XDD61" s="161"/>
      <c r="XDE61" s="161"/>
      <c r="XDF61" s="161"/>
      <c r="XDG61" s="161"/>
      <c r="XDH61" s="161"/>
      <c r="XDI61" s="161"/>
      <c r="XDJ61" s="161"/>
      <c r="XDK61" s="161"/>
      <c r="XDL61" s="161"/>
      <c r="XDM61" s="161"/>
      <c r="XDN61" s="161"/>
      <c r="XDO61" s="161"/>
      <c r="XDP61" s="161"/>
      <c r="XDQ61" s="161"/>
      <c r="XDR61" s="161"/>
      <c r="XDS61" s="161"/>
      <c r="XDT61" s="161"/>
      <c r="XDU61" s="161"/>
      <c r="XDV61" s="161"/>
      <c r="XDW61" s="161"/>
      <c r="XDX61" s="161"/>
      <c r="XDY61" s="161"/>
      <c r="XDZ61" s="161"/>
      <c r="XEA61" s="161"/>
      <c r="XEB61" s="161"/>
      <c r="XEC61" s="161"/>
      <c r="XED61" s="161"/>
      <c r="XEE61" s="161"/>
      <c r="XEF61" s="161"/>
      <c r="XEG61" s="161"/>
      <c r="XEH61" s="161"/>
      <c r="XEI61" s="161"/>
      <c r="XEJ61" s="161"/>
      <c r="XEK61" s="161"/>
      <c r="XEL61" s="161"/>
      <c r="XEM61" s="161"/>
      <c r="XEN61" s="161"/>
      <c r="XEO61" s="161"/>
      <c r="XEP61" s="161"/>
      <c r="XEQ61" s="161"/>
      <c r="XER61" s="161"/>
      <c r="XES61" s="161"/>
      <c r="XET61" s="161"/>
      <c r="XEU61" s="161"/>
      <c r="XEV61" s="161"/>
      <c r="XEW61" s="161"/>
      <c r="XEX61" s="161"/>
      <c r="XEY61" s="161"/>
      <c r="XEZ61" s="161"/>
    </row>
    <row r="62" spans="1:16380" s="435" customFormat="1" ht="15" customHeight="1">
      <c r="A62" s="461"/>
      <c r="B62" s="626" t="s">
        <v>389</v>
      </c>
      <c r="C62" s="37"/>
      <c r="D62" s="37"/>
      <c r="E62" s="37"/>
      <c r="F62" s="885"/>
      <c r="G62" s="885"/>
      <c r="H62" s="885"/>
      <c r="I62" s="885"/>
      <c r="J62" s="885"/>
      <c r="K62" s="899"/>
      <c r="L62" s="885"/>
      <c r="M62" s="37"/>
      <c r="N62" s="161"/>
      <c r="O62" s="161"/>
      <c r="P62" s="161"/>
      <c r="Q62" s="161"/>
      <c r="R62" s="161"/>
      <c r="S62" s="161"/>
      <c r="T62" s="161"/>
      <c r="U62" s="161"/>
      <c r="V62" s="161"/>
      <c r="W62" s="161"/>
      <c r="X62" s="161"/>
      <c r="Y62" s="161"/>
      <c r="Z62" s="161"/>
      <c r="AA62" s="161"/>
      <c r="AB62" s="161"/>
      <c r="AC62" s="161"/>
      <c r="AD62" s="161"/>
      <c r="AE62" s="161"/>
      <c r="AF62" s="161"/>
      <c r="AG62" s="161"/>
      <c r="AH62" s="161"/>
      <c r="AI62" s="161"/>
      <c r="AJ62" s="161"/>
      <c r="AK62" s="161"/>
      <c r="AL62" s="161"/>
      <c r="AM62" s="161"/>
      <c r="AN62" s="161"/>
      <c r="AO62" s="161"/>
      <c r="AP62" s="161"/>
      <c r="AQ62" s="161"/>
      <c r="AR62" s="161"/>
      <c r="AS62" s="161"/>
      <c r="AT62" s="161"/>
      <c r="AU62" s="161"/>
      <c r="AV62" s="161"/>
      <c r="AW62" s="161"/>
      <c r="AX62" s="161"/>
      <c r="AY62" s="161"/>
      <c r="AZ62" s="161"/>
      <c r="BA62" s="161"/>
      <c r="BB62" s="161"/>
      <c r="BC62" s="161"/>
      <c r="BD62" s="161"/>
      <c r="BE62" s="161"/>
      <c r="BF62" s="161"/>
      <c r="BG62" s="161"/>
      <c r="BH62" s="161"/>
      <c r="BI62" s="161"/>
      <c r="BJ62" s="161"/>
      <c r="BK62" s="161"/>
      <c r="BL62" s="161"/>
      <c r="BM62" s="161"/>
      <c r="BN62" s="161"/>
      <c r="BO62" s="161"/>
      <c r="BP62" s="161"/>
      <c r="BQ62" s="161"/>
      <c r="BR62" s="161"/>
      <c r="BS62" s="161"/>
      <c r="BT62" s="161"/>
      <c r="BU62" s="161"/>
      <c r="BV62" s="161"/>
      <c r="BW62" s="161"/>
      <c r="BX62" s="161"/>
      <c r="BY62" s="161"/>
      <c r="BZ62" s="161"/>
      <c r="CA62" s="161"/>
      <c r="CB62" s="161"/>
      <c r="CC62" s="161"/>
      <c r="CD62" s="161"/>
      <c r="CE62" s="161"/>
      <c r="CF62" s="161"/>
      <c r="CG62" s="161"/>
      <c r="CH62" s="161"/>
      <c r="CI62" s="161"/>
      <c r="CJ62" s="161"/>
      <c r="CK62" s="161"/>
      <c r="CL62" s="161"/>
      <c r="CM62" s="161"/>
      <c r="CN62" s="161"/>
      <c r="CO62" s="161"/>
      <c r="CP62" s="161"/>
      <c r="CQ62" s="161"/>
      <c r="CR62" s="161"/>
      <c r="CS62" s="161"/>
      <c r="CT62" s="161"/>
      <c r="CU62" s="161"/>
      <c r="CV62" s="161"/>
      <c r="CW62" s="161"/>
      <c r="CX62" s="161"/>
      <c r="CY62" s="161"/>
      <c r="CZ62" s="161"/>
      <c r="DA62" s="161"/>
      <c r="DB62" s="161"/>
      <c r="DC62" s="161"/>
      <c r="DD62" s="161"/>
      <c r="DE62" s="161"/>
      <c r="DF62" s="161"/>
      <c r="DG62" s="161"/>
      <c r="DH62" s="161"/>
      <c r="DI62" s="161"/>
      <c r="DJ62" s="161"/>
      <c r="DK62" s="161"/>
      <c r="DL62" s="161"/>
      <c r="DM62" s="161"/>
      <c r="DN62" s="161"/>
      <c r="DO62" s="161"/>
      <c r="DP62" s="161"/>
      <c r="DQ62" s="161"/>
      <c r="DR62" s="161"/>
      <c r="DS62" s="161"/>
      <c r="DT62" s="161"/>
      <c r="DU62" s="161"/>
      <c r="DV62" s="161"/>
      <c r="DW62" s="161"/>
      <c r="DX62" s="161"/>
      <c r="DY62" s="161"/>
      <c r="DZ62" s="161"/>
      <c r="EA62" s="161"/>
      <c r="EB62" s="161"/>
      <c r="EC62" s="161"/>
      <c r="ED62" s="161"/>
      <c r="EE62" s="161"/>
      <c r="EF62" s="161"/>
      <c r="EG62" s="161"/>
      <c r="EH62" s="161"/>
      <c r="EI62" s="161"/>
      <c r="EJ62" s="161"/>
      <c r="EK62" s="161"/>
      <c r="EL62" s="161"/>
      <c r="EM62" s="161"/>
      <c r="EN62" s="161"/>
      <c r="EO62" s="161"/>
      <c r="EP62" s="161"/>
      <c r="EQ62" s="161"/>
      <c r="ER62" s="161"/>
      <c r="ES62" s="161"/>
      <c r="ET62" s="161"/>
      <c r="EU62" s="161"/>
      <c r="EV62" s="161"/>
      <c r="EW62" s="161"/>
      <c r="EX62" s="161"/>
      <c r="EY62" s="161"/>
      <c r="EZ62" s="161"/>
      <c r="FA62" s="161"/>
      <c r="FB62" s="161"/>
      <c r="FC62" s="161"/>
      <c r="FD62" s="161"/>
      <c r="FE62" s="161"/>
      <c r="FF62" s="161"/>
      <c r="FG62" s="161"/>
      <c r="FH62" s="161"/>
      <c r="FI62" s="161"/>
      <c r="FJ62" s="161"/>
      <c r="FK62" s="161"/>
      <c r="FL62" s="161"/>
      <c r="FM62" s="161"/>
      <c r="FN62" s="161"/>
      <c r="FO62" s="161"/>
      <c r="FP62" s="161"/>
      <c r="FQ62" s="161"/>
      <c r="FR62" s="161"/>
      <c r="FS62" s="161"/>
      <c r="FT62" s="161"/>
      <c r="FU62" s="161"/>
      <c r="FV62" s="161"/>
      <c r="FW62" s="161"/>
      <c r="FX62" s="161"/>
      <c r="FY62" s="161"/>
      <c r="FZ62" s="161"/>
      <c r="GA62" s="161"/>
      <c r="GB62" s="161"/>
      <c r="GC62" s="161"/>
      <c r="GD62" s="161"/>
      <c r="GE62" s="161"/>
      <c r="GF62" s="161"/>
      <c r="GG62" s="161"/>
      <c r="GH62" s="161"/>
      <c r="GI62" s="161"/>
      <c r="GJ62" s="161"/>
      <c r="GK62" s="161"/>
      <c r="GL62" s="161"/>
      <c r="GM62" s="161"/>
      <c r="GN62" s="161"/>
      <c r="GO62" s="161"/>
      <c r="GP62" s="161"/>
      <c r="GQ62" s="161"/>
      <c r="GR62" s="161"/>
      <c r="GS62" s="161"/>
      <c r="GT62" s="161"/>
      <c r="GU62" s="161"/>
      <c r="GV62" s="161"/>
      <c r="GW62" s="161"/>
      <c r="GX62" s="161"/>
      <c r="GY62" s="161"/>
      <c r="GZ62" s="161"/>
      <c r="HA62" s="161"/>
      <c r="HB62" s="161"/>
      <c r="HC62" s="161"/>
      <c r="HD62" s="161"/>
      <c r="HE62" s="161"/>
      <c r="HF62" s="161"/>
      <c r="HG62" s="161"/>
      <c r="HH62" s="161"/>
      <c r="HI62" s="161"/>
      <c r="HJ62" s="161"/>
      <c r="HK62" s="161"/>
      <c r="HL62" s="161"/>
      <c r="HM62" s="161"/>
      <c r="HN62" s="161"/>
      <c r="HO62" s="161"/>
      <c r="HP62" s="161"/>
      <c r="HQ62" s="161"/>
      <c r="HR62" s="161"/>
      <c r="HS62" s="161"/>
      <c r="HT62" s="161"/>
      <c r="HU62" s="161"/>
      <c r="HV62" s="161"/>
      <c r="HW62" s="161"/>
      <c r="HX62" s="161"/>
      <c r="HY62" s="161"/>
      <c r="HZ62" s="161"/>
      <c r="IA62" s="161"/>
      <c r="IB62" s="161"/>
      <c r="IC62" s="161"/>
      <c r="ID62" s="161"/>
      <c r="IE62" s="161"/>
      <c r="IF62" s="161"/>
      <c r="IG62" s="161"/>
      <c r="IH62" s="161"/>
      <c r="II62" s="161"/>
      <c r="IJ62" s="161"/>
      <c r="IK62" s="161"/>
      <c r="IL62" s="161"/>
      <c r="IM62" s="161"/>
      <c r="IN62" s="161"/>
      <c r="IO62" s="161"/>
      <c r="IP62" s="161"/>
      <c r="IQ62" s="161"/>
      <c r="IR62" s="161"/>
      <c r="IS62" s="161"/>
      <c r="IT62" s="161"/>
      <c r="IU62" s="161"/>
      <c r="IV62" s="161"/>
      <c r="IW62" s="161"/>
      <c r="IX62" s="161"/>
      <c r="IY62" s="161"/>
      <c r="IZ62" s="161"/>
      <c r="JA62" s="161"/>
      <c r="JB62" s="161"/>
      <c r="JC62" s="161"/>
      <c r="JD62" s="161"/>
      <c r="JE62" s="161"/>
      <c r="JF62" s="161"/>
      <c r="JG62" s="161"/>
      <c r="JH62" s="161"/>
      <c r="JI62" s="161"/>
      <c r="JJ62" s="161"/>
      <c r="JK62" s="161"/>
      <c r="JL62" s="161"/>
      <c r="JM62" s="161"/>
      <c r="JN62" s="161"/>
      <c r="JO62" s="161"/>
      <c r="JP62" s="161"/>
      <c r="JQ62" s="161"/>
      <c r="JR62" s="161"/>
      <c r="JS62" s="161"/>
      <c r="JT62" s="161"/>
      <c r="JU62" s="161"/>
      <c r="JV62" s="161"/>
      <c r="JW62" s="161"/>
      <c r="JX62" s="161"/>
      <c r="JY62" s="161"/>
      <c r="JZ62" s="161"/>
      <c r="KA62" s="161"/>
      <c r="KB62" s="161"/>
      <c r="KC62" s="161"/>
      <c r="KD62" s="161"/>
      <c r="KE62" s="161"/>
      <c r="KF62" s="161"/>
      <c r="KG62" s="161"/>
      <c r="KH62" s="161"/>
      <c r="KI62" s="161"/>
      <c r="KJ62" s="161"/>
      <c r="KK62" s="161"/>
      <c r="KL62" s="161"/>
      <c r="KM62" s="161"/>
      <c r="KN62" s="161"/>
      <c r="KO62" s="161"/>
      <c r="KP62" s="161"/>
      <c r="KQ62" s="161"/>
      <c r="KR62" s="161"/>
      <c r="KS62" s="161"/>
      <c r="KT62" s="161"/>
      <c r="KU62" s="161"/>
      <c r="KV62" s="161"/>
      <c r="KW62" s="161"/>
      <c r="KX62" s="161"/>
      <c r="KY62" s="161"/>
      <c r="KZ62" s="161"/>
      <c r="LA62" s="161"/>
      <c r="LB62" s="161"/>
      <c r="LC62" s="161"/>
      <c r="LD62" s="161"/>
      <c r="LE62" s="161"/>
      <c r="LF62" s="161"/>
      <c r="LG62" s="161"/>
      <c r="LH62" s="161"/>
      <c r="LI62" s="161"/>
      <c r="LJ62" s="161"/>
      <c r="LK62" s="161"/>
      <c r="LL62" s="161"/>
      <c r="LM62" s="161"/>
      <c r="LN62" s="161"/>
      <c r="LO62" s="161"/>
      <c r="LP62" s="161"/>
      <c r="LQ62" s="161"/>
      <c r="LR62" s="161"/>
      <c r="LS62" s="161"/>
      <c r="LT62" s="161"/>
      <c r="LU62" s="161"/>
      <c r="LV62" s="161"/>
      <c r="LW62" s="161"/>
      <c r="LX62" s="161"/>
      <c r="LY62" s="161"/>
      <c r="LZ62" s="161"/>
      <c r="MA62" s="161"/>
      <c r="MB62" s="161"/>
      <c r="MC62" s="161"/>
      <c r="MD62" s="161"/>
      <c r="ME62" s="161"/>
      <c r="MF62" s="161"/>
      <c r="MG62" s="161"/>
      <c r="MH62" s="161"/>
      <c r="MI62" s="161"/>
      <c r="MJ62" s="161"/>
      <c r="MK62" s="161"/>
      <c r="ML62" s="161"/>
      <c r="MM62" s="161"/>
      <c r="MN62" s="161"/>
      <c r="MO62" s="161"/>
      <c r="MP62" s="161"/>
      <c r="MQ62" s="161"/>
      <c r="MR62" s="161"/>
      <c r="MS62" s="161"/>
      <c r="MT62" s="161"/>
      <c r="MU62" s="161"/>
      <c r="MV62" s="161"/>
      <c r="MW62" s="161"/>
      <c r="MX62" s="161"/>
      <c r="MY62" s="161"/>
      <c r="MZ62" s="161"/>
      <c r="NA62" s="161"/>
      <c r="NB62" s="161"/>
      <c r="NC62" s="161"/>
      <c r="ND62" s="161"/>
      <c r="NE62" s="161"/>
      <c r="NF62" s="161"/>
      <c r="NG62" s="161"/>
      <c r="NH62" s="161"/>
      <c r="NI62" s="161"/>
      <c r="NJ62" s="161"/>
      <c r="NK62" s="161"/>
      <c r="NL62" s="161"/>
      <c r="NM62" s="161"/>
      <c r="NN62" s="161"/>
      <c r="NO62" s="161"/>
      <c r="NP62" s="161"/>
      <c r="NQ62" s="161"/>
      <c r="NR62" s="161"/>
      <c r="NS62" s="161"/>
      <c r="NT62" s="161"/>
      <c r="NU62" s="161"/>
      <c r="NV62" s="161"/>
      <c r="NW62" s="161"/>
      <c r="NX62" s="161"/>
      <c r="NY62" s="161"/>
      <c r="NZ62" s="161"/>
      <c r="OA62" s="161"/>
      <c r="OB62" s="161"/>
      <c r="OC62" s="161"/>
      <c r="OD62" s="161"/>
      <c r="OE62" s="161"/>
      <c r="OF62" s="161"/>
      <c r="OG62" s="161"/>
      <c r="OH62" s="161"/>
      <c r="OI62" s="161"/>
      <c r="OJ62" s="161"/>
      <c r="OK62" s="161"/>
      <c r="OL62" s="161"/>
      <c r="OM62" s="161"/>
      <c r="ON62" s="161"/>
      <c r="OO62" s="161"/>
      <c r="OP62" s="161"/>
      <c r="OQ62" s="161"/>
      <c r="OR62" s="161"/>
      <c r="OS62" s="161"/>
      <c r="OT62" s="161"/>
      <c r="OU62" s="161"/>
      <c r="OV62" s="161"/>
      <c r="OW62" s="161"/>
      <c r="OX62" s="161"/>
      <c r="OY62" s="161"/>
      <c r="OZ62" s="161"/>
      <c r="PA62" s="161"/>
      <c r="PB62" s="161"/>
      <c r="PC62" s="161"/>
      <c r="PD62" s="161"/>
      <c r="PE62" s="161"/>
      <c r="PF62" s="161"/>
      <c r="PG62" s="161"/>
      <c r="PH62" s="161"/>
      <c r="PI62" s="161"/>
      <c r="PJ62" s="161"/>
      <c r="PK62" s="161"/>
      <c r="PL62" s="161"/>
      <c r="PM62" s="161"/>
      <c r="PN62" s="161"/>
      <c r="PO62" s="161"/>
      <c r="PP62" s="161"/>
      <c r="PQ62" s="161"/>
      <c r="PR62" s="161"/>
      <c r="PS62" s="161"/>
      <c r="PT62" s="161"/>
      <c r="PU62" s="161"/>
      <c r="PV62" s="161"/>
      <c r="PW62" s="161"/>
      <c r="PX62" s="161"/>
      <c r="PY62" s="161"/>
      <c r="PZ62" s="161"/>
      <c r="QA62" s="161"/>
      <c r="QB62" s="161"/>
      <c r="QC62" s="161"/>
      <c r="QD62" s="161"/>
      <c r="QE62" s="161"/>
      <c r="QF62" s="161"/>
      <c r="QG62" s="161"/>
      <c r="QH62" s="161"/>
      <c r="QI62" s="161"/>
      <c r="QJ62" s="161"/>
      <c r="QK62" s="161"/>
      <c r="QL62" s="161"/>
      <c r="QM62" s="161"/>
      <c r="QN62" s="161"/>
      <c r="QO62" s="161"/>
      <c r="QP62" s="161"/>
      <c r="QQ62" s="161"/>
      <c r="QR62" s="161"/>
      <c r="QS62" s="161"/>
      <c r="QT62" s="161"/>
      <c r="QU62" s="161"/>
      <c r="QV62" s="161"/>
      <c r="QW62" s="161"/>
      <c r="QX62" s="161"/>
      <c r="QY62" s="161"/>
      <c r="QZ62" s="161"/>
      <c r="RA62" s="161"/>
      <c r="RB62" s="161"/>
      <c r="RC62" s="161"/>
      <c r="RD62" s="161"/>
      <c r="RE62" s="161"/>
      <c r="RF62" s="161"/>
      <c r="RG62" s="161"/>
      <c r="RH62" s="161"/>
      <c r="RI62" s="161"/>
      <c r="RJ62" s="161"/>
      <c r="RK62" s="161"/>
      <c r="RL62" s="161"/>
      <c r="RM62" s="161"/>
      <c r="RN62" s="161"/>
      <c r="RO62" s="161"/>
      <c r="RP62" s="161"/>
      <c r="RQ62" s="161"/>
      <c r="RR62" s="161"/>
      <c r="RS62" s="161"/>
      <c r="RT62" s="161"/>
      <c r="RU62" s="161"/>
      <c r="RV62" s="161"/>
      <c r="RW62" s="161"/>
      <c r="RX62" s="161"/>
      <c r="RY62" s="161"/>
      <c r="RZ62" s="161"/>
      <c r="SA62" s="161"/>
      <c r="SB62" s="161"/>
      <c r="SC62" s="161"/>
      <c r="SD62" s="161"/>
      <c r="SE62" s="161"/>
      <c r="SF62" s="161"/>
      <c r="SG62" s="161"/>
      <c r="SH62" s="161"/>
      <c r="SI62" s="161"/>
      <c r="SJ62" s="161"/>
      <c r="SK62" s="161"/>
      <c r="SL62" s="161"/>
      <c r="SM62" s="161"/>
      <c r="SN62" s="161"/>
      <c r="SO62" s="161"/>
      <c r="SP62" s="161"/>
      <c r="SQ62" s="161"/>
      <c r="SR62" s="161"/>
      <c r="SS62" s="161"/>
      <c r="ST62" s="161"/>
      <c r="SU62" s="161"/>
      <c r="SV62" s="161"/>
      <c r="SW62" s="161"/>
      <c r="SX62" s="161"/>
      <c r="SY62" s="161"/>
      <c r="SZ62" s="161"/>
      <c r="TA62" s="161"/>
      <c r="TB62" s="161"/>
      <c r="TC62" s="161"/>
      <c r="TD62" s="161"/>
      <c r="TE62" s="161"/>
      <c r="TF62" s="161"/>
      <c r="TG62" s="161"/>
      <c r="TH62" s="161"/>
      <c r="TI62" s="161"/>
      <c r="TJ62" s="161"/>
      <c r="TK62" s="161"/>
      <c r="TL62" s="161"/>
      <c r="TM62" s="161"/>
      <c r="TN62" s="161"/>
      <c r="TO62" s="161"/>
      <c r="TP62" s="161"/>
      <c r="TQ62" s="161"/>
      <c r="TR62" s="161"/>
      <c r="TS62" s="161"/>
      <c r="TT62" s="161"/>
      <c r="TU62" s="161"/>
      <c r="TV62" s="161"/>
      <c r="TW62" s="161"/>
      <c r="TX62" s="161"/>
      <c r="TY62" s="161"/>
      <c r="TZ62" s="161"/>
      <c r="UA62" s="161"/>
      <c r="UB62" s="161"/>
      <c r="UC62" s="161"/>
      <c r="UD62" s="161"/>
      <c r="UE62" s="161"/>
      <c r="UF62" s="161"/>
      <c r="UG62" s="161"/>
      <c r="UH62" s="161"/>
      <c r="UI62" s="161"/>
      <c r="UJ62" s="161"/>
      <c r="UK62" s="161"/>
      <c r="UL62" s="161"/>
      <c r="UM62" s="161"/>
      <c r="UN62" s="161"/>
      <c r="UO62" s="161"/>
      <c r="UP62" s="161"/>
      <c r="UQ62" s="161"/>
      <c r="UR62" s="161"/>
      <c r="US62" s="161"/>
      <c r="UT62" s="161"/>
      <c r="UU62" s="161"/>
      <c r="UV62" s="161"/>
      <c r="UW62" s="161"/>
      <c r="UX62" s="161"/>
      <c r="UY62" s="161"/>
      <c r="UZ62" s="161"/>
      <c r="VA62" s="161"/>
      <c r="VB62" s="161"/>
      <c r="VC62" s="161"/>
      <c r="VD62" s="161"/>
      <c r="VE62" s="161"/>
      <c r="VF62" s="161"/>
      <c r="VG62" s="161"/>
      <c r="VH62" s="161"/>
      <c r="VI62" s="161"/>
      <c r="VJ62" s="161"/>
      <c r="VK62" s="161"/>
      <c r="VL62" s="161"/>
      <c r="VM62" s="161"/>
      <c r="VN62" s="161"/>
      <c r="VO62" s="161"/>
      <c r="VP62" s="161"/>
      <c r="VQ62" s="161"/>
      <c r="VR62" s="161"/>
      <c r="VS62" s="161"/>
      <c r="VT62" s="161"/>
      <c r="VU62" s="161"/>
      <c r="VV62" s="161"/>
      <c r="VW62" s="161"/>
      <c r="VX62" s="161"/>
      <c r="VY62" s="161"/>
      <c r="VZ62" s="161"/>
      <c r="WA62" s="161"/>
      <c r="WB62" s="161"/>
      <c r="WC62" s="161"/>
      <c r="WD62" s="161"/>
      <c r="WE62" s="161"/>
      <c r="WF62" s="161"/>
      <c r="WG62" s="161"/>
      <c r="WH62" s="161"/>
      <c r="WI62" s="161"/>
      <c r="WJ62" s="161"/>
      <c r="WK62" s="161"/>
      <c r="WL62" s="161"/>
      <c r="WM62" s="161"/>
      <c r="WN62" s="161"/>
      <c r="WO62" s="161"/>
      <c r="WP62" s="161"/>
      <c r="WQ62" s="161"/>
      <c r="WR62" s="161"/>
      <c r="WS62" s="161"/>
      <c r="WT62" s="161"/>
      <c r="WU62" s="161"/>
      <c r="WV62" s="161"/>
      <c r="WW62" s="161"/>
      <c r="WX62" s="161"/>
      <c r="WY62" s="161"/>
      <c r="WZ62" s="161"/>
      <c r="XA62" s="161"/>
      <c r="XB62" s="161"/>
      <c r="XC62" s="161"/>
      <c r="XD62" s="161"/>
      <c r="XE62" s="161"/>
      <c r="XF62" s="161"/>
      <c r="XG62" s="161"/>
      <c r="XH62" s="161"/>
      <c r="XI62" s="161"/>
      <c r="XJ62" s="161"/>
      <c r="XK62" s="161"/>
      <c r="XL62" s="161"/>
      <c r="XM62" s="161"/>
      <c r="XN62" s="161"/>
      <c r="XO62" s="161"/>
      <c r="XP62" s="161"/>
      <c r="XQ62" s="161"/>
      <c r="XR62" s="161"/>
      <c r="XS62" s="161"/>
      <c r="XT62" s="161"/>
      <c r="XU62" s="161"/>
      <c r="XV62" s="161"/>
      <c r="XW62" s="161"/>
      <c r="XX62" s="161"/>
      <c r="XY62" s="161"/>
      <c r="XZ62" s="161"/>
      <c r="YA62" s="161"/>
      <c r="YB62" s="161"/>
      <c r="YC62" s="161"/>
      <c r="YD62" s="161"/>
      <c r="YE62" s="161"/>
      <c r="YF62" s="161"/>
      <c r="YG62" s="161"/>
      <c r="YH62" s="161"/>
      <c r="YI62" s="161"/>
      <c r="YJ62" s="161"/>
      <c r="YK62" s="161"/>
      <c r="YL62" s="161"/>
      <c r="YM62" s="161"/>
      <c r="YN62" s="161"/>
      <c r="YO62" s="161"/>
      <c r="YP62" s="161"/>
      <c r="YQ62" s="161"/>
      <c r="YR62" s="161"/>
      <c r="YS62" s="161"/>
      <c r="YT62" s="161"/>
      <c r="YU62" s="161"/>
      <c r="YV62" s="161"/>
      <c r="YW62" s="161"/>
      <c r="YX62" s="161"/>
      <c r="YY62" s="161"/>
      <c r="YZ62" s="161"/>
      <c r="ZA62" s="161"/>
      <c r="ZB62" s="161"/>
      <c r="ZC62" s="161"/>
      <c r="ZD62" s="161"/>
      <c r="ZE62" s="161"/>
      <c r="ZF62" s="161"/>
      <c r="ZG62" s="161"/>
      <c r="ZH62" s="161"/>
      <c r="ZI62" s="161"/>
      <c r="ZJ62" s="161"/>
      <c r="ZK62" s="161"/>
      <c r="ZL62" s="161"/>
      <c r="ZM62" s="161"/>
      <c r="ZN62" s="161"/>
      <c r="ZO62" s="161"/>
      <c r="ZP62" s="161"/>
      <c r="ZQ62" s="161"/>
      <c r="ZR62" s="161"/>
      <c r="ZS62" s="161"/>
      <c r="ZT62" s="161"/>
      <c r="ZU62" s="161"/>
      <c r="ZV62" s="161"/>
      <c r="ZW62" s="161"/>
      <c r="ZX62" s="161"/>
      <c r="ZY62" s="161"/>
      <c r="ZZ62" s="161"/>
      <c r="AAA62" s="161"/>
      <c r="AAB62" s="161"/>
      <c r="AAC62" s="161"/>
      <c r="AAD62" s="161"/>
      <c r="AAE62" s="161"/>
      <c r="AAF62" s="161"/>
      <c r="AAG62" s="161"/>
      <c r="AAH62" s="161"/>
      <c r="AAI62" s="161"/>
      <c r="AAJ62" s="161"/>
      <c r="AAK62" s="161"/>
      <c r="AAL62" s="161"/>
      <c r="AAM62" s="161"/>
      <c r="AAN62" s="161"/>
      <c r="AAO62" s="161"/>
      <c r="AAP62" s="161"/>
      <c r="AAQ62" s="161"/>
      <c r="AAR62" s="161"/>
      <c r="AAS62" s="161"/>
      <c r="AAT62" s="161"/>
      <c r="AAU62" s="161"/>
      <c r="AAV62" s="161"/>
      <c r="AAW62" s="161"/>
      <c r="AAX62" s="161"/>
      <c r="AAY62" s="161"/>
      <c r="AAZ62" s="161"/>
      <c r="ABA62" s="161"/>
      <c r="ABB62" s="161"/>
      <c r="ABC62" s="161"/>
      <c r="ABD62" s="161"/>
      <c r="ABE62" s="161"/>
      <c r="ABF62" s="161"/>
      <c r="ABG62" s="161"/>
      <c r="ABH62" s="161"/>
      <c r="ABI62" s="161"/>
      <c r="ABJ62" s="161"/>
      <c r="ABK62" s="161"/>
      <c r="ABL62" s="161"/>
      <c r="ABM62" s="161"/>
      <c r="ABN62" s="161"/>
      <c r="ABO62" s="161"/>
      <c r="ABP62" s="161"/>
      <c r="ABQ62" s="161"/>
      <c r="ABR62" s="161"/>
      <c r="ABS62" s="161"/>
      <c r="ABT62" s="161"/>
      <c r="ABU62" s="161"/>
      <c r="ABV62" s="161"/>
      <c r="ABW62" s="161"/>
      <c r="ABX62" s="161"/>
      <c r="ABY62" s="161"/>
      <c r="ABZ62" s="161"/>
      <c r="ACA62" s="161"/>
      <c r="ACB62" s="161"/>
      <c r="ACC62" s="161"/>
      <c r="ACD62" s="161"/>
      <c r="ACE62" s="161"/>
      <c r="ACF62" s="161"/>
      <c r="ACG62" s="161"/>
      <c r="ACH62" s="161"/>
      <c r="ACI62" s="161"/>
      <c r="ACJ62" s="161"/>
      <c r="ACK62" s="161"/>
      <c r="ACL62" s="161"/>
      <c r="ACM62" s="161"/>
      <c r="ACN62" s="161"/>
      <c r="ACO62" s="161"/>
      <c r="ACP62" s="161"/>
      <c r="ACQ62" s="161"/>
      <c r="ACR62" s="161"/>
      <c r="ACS62" s="161"/>
      <c r="ACT62" s="161"/>
      <c r="ACU62" s="161"/>
      <c r="ACV62" s="161"/>
      <c r="ACW62" s="161"/>
      <c r="ACX62" s="161"/>
      <c r="ACY62" s="161"/>
      <c r="ACZ62" s="161"/>
      <c r="ADA62" s="161"/>
      <c r="ADB62" s="161"/>
      <c r="ADC62" s="161"/>
      <c r="ADD62" s="161"/>
      <c r="ADE62" s="161"/>
      <c r="ADF62" s="161"/>
      <c r="ADG62" s="161"/>
      <c r="ADH62" s="161"/>
      <c r="ADI62" s="161"/>
      <c r="ADJ62" s="161"/>
      <c r="ADK62" s="161"/>
      <c r="ADL62" s="161"/>
      <c r="ADM62" s="161"/>
      <c r="ADN62" s="161"/>
      <c r="ADO62" s="161"/>
      <c r="ADP62" s="161"/>
      <c r="ADQ62" s="161"/>
      <c r="ADR62" s="161"/>
      <c r="ADS62" s="161"/>
      <c r="ADT62" s="161"/>
      <c r="ADU62" s="161"/>
      <c r="ADV62" s="161"/>
      <c r="ADW62" s="161"/>
      <c r="ADX62" s="161"/>
      <c r="ADY62" s="161"/>
      <c r="ADZ62" s="161"/>
      <c r="AEA62" s="161"/>
      <c r="AEB62" s="161"/>
      <c r="AEC62" s="161"/>
      <c r="AED62" s="161"/>
      <c r="AEE62" s="161"/>
      <c r="AEF62" s="161"/>
      <c r="AEG62" s="161"/>
      <c r="AEH62" s="161"/>
      <c r="AEI62" s="161"/>
      <c r="AEJ62" s="161"/>
      <c r="AEK62" s="161"/>
      <c r="AEL62" s="161"/>
      <c r="AEM62" s="161"/>
      <c r="AEN62" s="161"/>
      <c r="AEO62" s="161"/>
      <c r="AEP62" s="161"/>
      <c r="AEQ62" s="161"/>
      <c r="AER62" s="161"/>
      <c r="AES62" s="161"/>
      <c r="AET62" s="161"/>
      <c r="AEU62" s="161"/>
      <c r="AEV62" s="161"/>
      <c r="AEW62" s="161"/>
      <c r="AEX62" s="161"/>
      <c r="AEY62" s="161"/>
      <c r="AEZ62" s="161"/>
      <c r="AFA62" s="161"/>
      <c r="AFB62" s="161"/>
      <c r="AFC62" s="161"/>
      <c r="AFD62" s="161"/>
      <c r="AFE62" s="161"/>
      <c r="AFF62" s="161"/>
      <c r="AFG62" s="161"/>
      <c r="AFH62" s="161"/>
      <c r="AFI62" s="161"/>
      <c r="AFJ62" s="161"/>
      <c r="AFK62" s="161"/>
      <c r="AFL62" s="161"/>
      <c r="AFM62" s="161"/>
      <c r="AFN62" s="161"/>
      <c r="AFO62" s="161"/>
      <c r="AFP62" s="161"/>
      <c r="AFQ62" s="161"/>
      <c r="AFR62" s="161"/>
      <c r="AFS62" s="161"/>
      <c r="AFT62" s="161"/>
      <c r="AFU62" s="161"/>
      <c r="AFV62" s="161"/>
      <c r="AFW62" s="161"/>
      <c r="AFX62" s="161"/>
      <c r="AFY62" s="161"/>
      <c r="AFZ62" s="161"/>
      <c r="AGA62" s="161"/>
      <c r="AGB62" s="161"/>
      <c r="AGC62" s="161"/>
      <c r="AGD62" s="161"/>
      <c r="AGE62" s="161"/>
      <c r="AGF62" s="161"/>
      <c r="AGG62" s="161"/>
      <c r="AGH62" s="161"/>
      <c r="AGI62" s="161"/>
      <c r="AGJ62" s="161"/>
      <c r="AGK62" s="161"/>
      <c r="AGL62" s="161"/>
      <c r="AGM62" s="161"/>
      <c r="AGN62" s="161"/>
      <c r="AGO62" s="161"/>
      <c r="AGP62" s="161"/>
      <c r="AGQ62" s="161"/>
      <c r="AGR62" s="161"/>
      <c r="AGS62" s="161"/>
      <c r="AGT62" s="161"/>
      <c r="AGU62" s="161"/>
      <c r="AGV62" s="161"/>
      <c r="AGW62" s="161"/>
      <c r="AGX62" s="161"/>
      <c r="AGY62" s="161"/>
      <c r="AGZ62" s="161"/>
      <c r="AHA62" s="161"/>
      <c r="AHB62" s="161"/>
      <c r="AHC62" s="161"/>
      <c r="AHD62" s="161"/>
      <c r="AHE62" s="161"/>
      <c r="AHF62" s="161"/>
      <c r="AHG62" s="161"/>
      <c r="AHH62" s="161"/>
      <c r="AHI62" s="161"/>
      <c r="AHJ62" s="161"/>
      <c r="AHK62" s="161"/>
      <c r="AHL62" s="161"/>
      <c r="AHM62" s="161"/>
      <c r="AHN62" s="161"/>
      <c r="AHO62" s="161"/>
      <c r="AHP62" s="161"/>
      <c r="AHQ62" s="161"/>
      <c r="AHR62" s="161"/>
      <c r="AHS62" s="161"/>
      <c r="AHT62" s="161"/>
      <c r="AHU62" s="161"/>
      <c r="AHV62" s="161"/>
      <c r="AHW62" s="161"/>
      <c r="AHX62" s="161"/>
      <c r="AHY62" s="161"/>
      <c r="AHZ62" s="161"/>
      <c r="AIA62" s="161"/>
      <c r="AIB62" s="161"/>
      <c r="AIC62" s="161"/>
      <c r="AID62" s="161"/>
      <c r="AIE62" s="161"/>
      <c r="AIF62" s="161"/>
      <c r="AIG62" s="161"/>
      <c r="AIH62" s="161"/>
      <c r="AII62" s="161"/>
      <c r="AIJ62" s="161"/>
      <c r="AIK62" s="161"/>
      <c r="AIL62" s="161"/>
      <c r="AIM62" s="161"/>
      <c r="AIN62" s="161"/>
      <c r="AIO62" s="161"/>
      <c r="AIP62" s="161"/>
      <c r="AIQ62" s="161"/>
      <c r="AIR62" s="161"/>
      <c r="AIS62" s="161"/>
      <c r="AIT62" s="161"/>
      <c r="AIU62" s="161"/>
      <c r="AIV62" s="161"/>
      <c r="AIW62" s="161"/>
      <c r="AIX62" s="161"/>
      <c r="AIY62" s="161"/>
      <c r="AIZ62" s="161"/>
      <c r="AJA62" s="161"/>
      <c r="AJB62" s="161"/>
      <c r="AJC62" s="161"/>
      <c r="AJD62" s="161"/>
      <c r="AJE62" s="161"/>
      <c r="AJF62" s="161"/>
      <c r="AJG62" s="161"/>
      <c r="AJH62" s="161"/>
      <c r="AJI62" s="161"/>
      <c r="AJJ62" s="161"/>
      <c r="AJK62" s="161"/>
      <c r="AJL62" s="161"/>
      <c r="AJM62" s="161"/>
      <c r="AJN62" s="161"/>
      <c r="AJO62" s="161"/>
      <c r="AJP62" s="161"/>
      <c r="AJQ62" s="161"/>
      <c r="AJR62" s="161"/>
      <c r="AJS62" s="161"/>
      <c r="AJT62" s="161"/>
      <c r="AJU62" s="161"/>
      <c r="AJV62" s="161"/>
      <c r="AJW62" s="161"/>
      <c r="AJX62" s="161"/>
      <c r="AJY62" s="161"/>
      <c r="AJZ62" s="161"/>
      <c r="AKA62" s="161"/>
      <c r="AKB62" s="161"/>
      <c r="AKC62" s="161"/>
      <c r="AKD62" s="161"/>
      <c r="AKE62" s="161"/>
      <c r="AKF62" s="161"/>
      <c r="AKG62" s="161"/>
      <c r="AKH62" s="161"/>
      <c r="AKI62" s="161"/>
      <c r="AKJ62" s="161"/>
      <c r="AKK62" s="161"/>
      <c r="AKL62" s="161"/>
      <c r="AKM62" s="161"/>
      <c r="AKN62" s="161"/>
      <c r="AKO62" s="161"/>
      <c r="AKP62" s="161"/>
      <c r="AKQ62" s="161"/>
      <c r="AKR62" s="161"/>
      <c r="AKS62" s="161"/>
      <c r="AKT62" s="161"/>
      <c r="AKU62" s="161"/>
      <c r="AKV62" s="161"/>
      <c r="AKW62" s="161"/>
      <c r="AKX62" s="161"/>
      <c r="AKY62" s="161"/>
      <c r="AKZ62" s="161"/>
      <c r="ALA62" s="161"/>
      <c r="ALB62" s="161"/>
      <c r="ALC62" s="161"/>
      <c r="ALD62" s="161"/>
      <c r="ALE62" s="161"/>
      <c r="ALF62" s="161"/>
      <c r="ALG62" s="161"/>
      <c r="ALH62" s="161"/>
      <c r="ALI62" s="161"/>
      <c r="ALJ62" s="161"/>
      <c r="ALK62" s="161"/>
      <c r="ALL62" s="161"/>
      <c r="ALM62" s="161"/>
      <c r="ALN62" s="161"/>
      <c r="ALO62" s="161"/>
      <c r="ALP62" s="161"/>
      <c r="ALQ62" s="161"/>
      <c r="ALR62" s="161"/>
      <c r="ALS62" s="161"/>
      <c r="ALT62" s="161"/>
      <c r="ALU62" s="161"/>
      <c r="ALV62" s="161"/>
      <c r="ALW62" s="161"/>
      <c r="ALX62" s="161"/>
      <c r="ALY62" s="161"/>
      <c r="ALZ62" s="161"/>
      <c r="AMA62" s="161"/>
      <c r="AMB62" s="161"/>
      <c r="AMC62" s="161"/>
      <c r="AMD62" s="161"/>
      <c r="AME62" s="161"/>
      <c r="AMF62" s="161"/>
      <c r="AMG62" s="161"/>
      <c r="AMH62" s="161"/>
      <c r="AMI62" s="161"/>
      <c r="AMJ62" s="161"/>
      <c r="AMK62" s="161"/>
      <c r="AML62" s="161"/>
      <c r="AMM62" s="161"/>
      <c r="AMN62" s="161"/>
      <c r="AMO62" s="161"/>
      <c r="AMP62" s="161"/>
      <c r="AMQ62" s="161"/>
      <c r="AMR62" s="161"/>
      <c r="AMS62" s="161"/>
      <c r="AMT62" s="161"/>
      <c r="AMU62" s="161"/>
      <c r="AMV62" s="161"/>
      <c r="AMW62" s="161"/>
      <c r="AMX62" s="161"/>
      <c r="AMY62" s="161"/>
      <c r="AMZ62" s="161"/>
      <c r="ANA62" s="161"/>
      <c r="ANB62" s="161"/>
      <c r="ANC62" s="161"/>
      <c r="AND62" s="161"/>
      <c r="ANE62" s="161"/>
      <c r="ANF62" s="161"/>
      <c r="ANG62" s="161"/>
      <c r="ANH62" s="161"/>
      <c r="ANI62" s="161"/>
      <c r="ANJ62" s="161"/>
      <c r="ANK62" s="161"/>
      <c r="ANL62" s="161"/>
      <c r="ANM62" s="161"/>
      <c r="ANN62" s="161"/>
      <c r="ANO62" s="161"/>
      <c r="ANP62" s="161"/>
      <c r="ANQ62" s="161"/>
      <c r="ANR62" s="161"/>
      <c r="ANS62" s="161"/>
      <c r="ANT62" s="161"/>
      <c r="ANU62" s="161"/>
      <c r="ANV62" s="161"/>
      <c r="ANW62" s="161"/>
      <c r="ANX62" s="161"/>
      <c r="ANY62" s="161"/>
      <c r="ANZ62" s="161"/>
      <c r="AOA62" s="161"/>
      <c r="AOB62" s="161"/>
      <c r="AOC62" s="161"/>
      <c r="AOD62" s="161"/>
      <c r="AOE62" s="161"/>
      <c r="AOF62" s="161"/>
      <c r="AOG62" s="161"/>
      <c r="AOH62" s="161"/>
      <c r="AOI62" s="161"/>
      <c r="AOJ62" s="161"/>
      <c r="AOK62" s="161"/>
      <c r="AOL62" s="161"/>
      <c r="AOM62" s="161"/>
      <c r="AON62" s="161"/>
      <c r="AOO62" s="161"/>
      <c r="AOP62" s="161"/>
      <c r="AOQ62" s="161"/>
      <c r="AOR62" s="161"/>
      <c r="AOS62" s="161"/>
      <c r="AOT62" s="161"/>
      <c r="AOU62" s="161"/>
      <c r="AOV62" s="161"/>
      <c r="AOW62" s="161"/>
      <c r="AOX62" s="161"/>
      <c r="AOY62" s="161"/>
      <c r="AOZ62" s="161"/>
      <c r="APA62" s="161"/>
      <c r="APB62" s="161"/>
      <c r="APC62" s="161"/>
      <c r="APD62" s="161"/>
      <c r="APE62" s="161"/>
      <c r="APF62" s="161"/>
      <c r="APG62" s="161"/>
      <c r="APH62" s="161"/>
      <c r="API62" s="161"/>
      <c r="APJ62" s="161"/>
      <c r="APK62" s="161"/>
      <c r="APL62" s="161"/>
      <c r="APM62" s="161"/>
      <c r="APN62" s="161"/>
      <c r="APO62" s="161"/>
      <c r="APP62" s="161"/>
      <c r="APQ62" s="161"/>
      <c r="APR62" s="161"/>
      <c r="APS62" s="161"/>
      <c r="APT62" s="161"/>
      <c r="APU62" s="161"/>
      <c r="APV62" s="161"/>
      <c r="APW62" s="161"/>
      <c r="APX62" s="161"/>
      <c r="APY62" s="161"/>
      <c r="APZ62" s="161"/>
      <c r="AQA62" s="161"/>
      <c r="AQB62" s="161"/>
      <c r="AQC62" s="161"/>
      <c r="AQD62" s="161"/>
      <c r="AQE62" s="161"/>
      <c r="AQF62" s="161"/>
      <c r="AQG62" s="161"/>
      <c r="AQH62" s="161"/>
      <c r="AQI62" s="161"/>
      <c r="AQJ62" s="161"/>
      <c r="AQK62" s="161"/>
      <c r="AQL62" s="161"/>
      <c r="AQM62" s="161"/>
      <c r="AQN62" s="161"/>
      <c r="AQO62" s="161"/>
      <c r="AQP62" s="161"/>
      <c r="AQQ62" s="161"/>
      <c r="AQR62" s="161"/>
      <c r="AQS62" s="161"/>
      <c r="AQT62" s="161"/>
      <c r="AQU62" s="161"/>
      <c r="AQV62" s="161"/>
      <c r="AQW62" s="161"/>
      <c r="AQX62" s="161"/>
      <c r="AQY62" s="161"/>
      <c r="AQZ62" s="161"/>
      <c r="ARA62" s="161"/>
      <c r="ARB62" s="161"/>
      <c r="ARC62" s="161"/>
      <c r="ARD62" s="161"/>
      <c r="ARE62" s="161"/>
      <c r="ARF62" s="161"/>
      <c r="ARG62" s="161"/>
      <c r="ARH62" s="161"/>
      <c r="ARI62" s="161"/>
      <c r="ARJ62" s="161"/>
      <c r="ARK62" s="161"/>
      <c r="ARL62" s="161"/>
      <c r="ARM62" s="161"/>
      <c r="ARN62" s="161"/>
      <c r="ARO62" s="161"/>
      <c r="ARP62" s="161"/>
      <c r="ARQ62" s="161"/>
      <c r="ARR62" s="161"/>
      <c r="ARS62" s="161"/>
      <c r="ART62" s="161"/>
      <c r="ARU62" s="161"/>
      <c r="ARV62" s="161"/>
      <c r="ARW62" s="161"/>
      <c r="ARX62" s="161"/>
      <c r="ARY62" s="161"/>
      <c r="ARZ62" s="161"/>
      <c r="ASA62" s="161"/>
      <c r="ASB62" s="161"/>
      <c r="ASC62" s="161"/>
      <c r="ASD62" s="161"/>
      <c r="ASE62" s="161"/>
      <c r="ASF62" s="161"/>
      <c r="ASG62" s="161"/>
      <c r="ASH62" s="161"/>
      <c r="ASI62" s="161"/>
      <c r="ASJ62" s="161"/>
      <c r="ASK62" s="161"/>
      <c r="ASL62" s="161"/>
      <c r="ASM62" s="161"/>
      <c r="ASN62" s="161"/>
      <c r="ASO62" s="161"/>
      <c r="ASP62" s="161"/>
      <c r="ASQ62" s="161"/>
      <c r="ASR62" s="161"/>
      <c r="ASS62" s="161"/>
      <c r="AST62" s="161"/>
      <c r="ASU62" s="161"/>
      <c r="ASV62" s="161"/>
      <c r="ASW62" s="161"/>
      <c r="ASX62" s="161"/>
      <c r="ASY62" s="161"/>
      <c r="ASZ62" s="161"/>
      <c r="ATA62" s="161"/>
      <c r="ATB62" s="161"/>
      <c r="ATC62" s="161"/>
      <c r="ATD62" s="161"/>
      <c r="ATE62" s="161"/>
      <c r="ATF62" s="161"/>
      <c r="ATG62" s="161"/>
      <c r="ATH62" s="161"/>
      <c r="ATI62" s="161"/>
      <c r="ATJ62" s="161"/>
      <c r="ATK62" s="161"/>
      <c r="ATL62" s="161"/>
      <c r="ATM62" s="161"/>
      <c r="ATN62" s="161"/>
      <c r="ATO62" s="161"/>
      <c r="ATP62" s="161"/>
      <c r="ATQ62" s="161"/>
      <c r="ATR62" s="161"/>
      <c r="ATS62" s="161"/>
      <c r="ATT62" s="161"/>
      <c r="ATU62" s="161"/>
      <c r="ATV62" s="161"/>
      <c r="ATW62" s="161"/>
      <c r="ATX62" s="161"/>
      <c r="ATY62" s="161"/>
      <c r="ATZ62" s="161"/>
      <c r="AUA62" s="161"/>
      <c r="AUB62" s="161"/>
      <c r="AUC62" s="161"/>
      <c r="AUD62" s="161"/>
      <c r="AUE62" s="161"/>
      <c r="AUF62" s="161"/>
      <c r="AUG62" s="161"/>
      <c r="AUH62" s="161"/>
      <c r="AUI62" s="161"/>
      <c r="AUJ62" s="161"/>
      <c r="AUK62" s="161"/>
      <c r="AUL62" s="161"/>
      <c r="AUM62" s="161"/>
      <c r="AUN62" s="161"/>
      <c r="AUO62" s="161"/>
      <c r="AUP62" s="161"/>
      <c r="AUQ62" s="161"/>
      <c r="AUR62" s="161"/>
      <c r="AUS62" s="161"/>
      <c r="AUT62" s="161"/>
      <c r="AUU62" s="161"/>
      <c r="AUV62" s="161"/>
      <c r="AUW62" s="161"/>
      <c r="AUX62" s="161"/>
      <c r="AUY62" s="161"/>
      <c r="AUZ62" s="161"/>
      <c r="AVA62" s="161"/>
      <c r="AVB62" s="161"/>
      <c r="AVC62" s="161"/>
      <c r="AVD62" s="161"/>
      <c r="AVE62" s="161"/>
      <c r="AVF62" s="161"/>
      <c r="AVG62" s="161"/>
      <c r="AVH62" s="161"/>
      <c r="AVI62" s="161"/>
      <c r="AVJ62" s="161"/>
      <c r="AVK62" s="161"/>
      <c r="AVL62" s="161"/>
      <c r="AVM62" s="161"/>
      <c r="AVN62" s="161"/>
      <c r="AVO62" s="161"/>
      <c r="AVP62" s="161"/>
      <c r="AVQ62" s="161"/>
      <c r="AVR62" s="161"/>
      <c r="AVS62" s="161"/>
      <c r="AVT62" s="161"/>
      <c r="AVU62" s="161"/>
      <c r="AVV62" s="161"/>
      <c r="AVW62" s="161"/>
      <c r="AVX62" s="161"/>
      <c r="AVY62" s="161"/>
      <c r="AVZ62" s="161"/>
      <c r="AWA62" s="161"/>
      <c r="AWB62" s="161"/>
      <c r="AWC62" s="161"/>
      <c r="AWD62" s="161"/>
      <c r="AWE62" s="161"/>
      <c r="AWF62" s="161"/>
      <c r="AWG62" s="161"/>
      <c r="AWH62" s="161"/>
      <c r="AWI62" s="161"/>
      <c r="AWJ62" s="161"/>
      <c r="AWK62" s="161"/>
      <c r="AWL62" s="161"/>
      <c r="AWM62" s="161"/>
      <c r="AWN62" s="161"/>
      <c r="AWO62" s="161"/>
      <c r="AWP62" s="161"/>
      <c r="AWQ62" s="161"/>
      <c r="AWR62" s="161"/>
      <c r="AWS62" s="161"/>
      <c r="AWT62" s="161"/>
      <c r="AWU62" s="161"/>
      <c r="AWV62" s="161"/>
      <c r="AWW62" s="161"/>
      <c r="AWX62" s="161"/>
      <c r="AWY62" s="161"/>
      <c r="AWZ62" s="161"/>
      <c r="AXA62" s="161"/>
      <c r="AXB62" s="161"/>
      <c r="AXC62" s="161"/>
      <c r="AXD62" s="161"/>
      <c r="AXE62" s="161"/>
      <c r="AXF62" s="161"/>
      <c r="AXG62" s="161"/>
      <c r="AXH62" s="161"/>
      <c r="AXI62" s="161"/>
      <c r="AXJ62" s="161"/>
      <c r="AXK62" s="161"/>
      <c r="AXL62" s="161"/>
      <c r="AXM62" s="161"/>
      <c r="AXN62" s="161"/>
      <c r="AXO62" s="161"/>
      <c r="AXP62" s="161"/>
      <c r="AXQ62" s="161"/>
      <c r="AXR62" s="161"/>
      <c r="AXS62" s="161"/>
      <c r="AXT62" s="161"/>
      <c r="AXU62" s="161"/>
      <c r="AXV62" s="161"/>
      <c r="AXW62" s="161"/>
      <c r="AXX62" s="161"/>
      <c r="AXY62" s="161"/>
      <c r="AXZ62" s="161"/>
      <c r="AYA62" s="161"/>
      <c r="AYB62" s="161"/>
      <c r="AYC62" s="161"/>
      <c r="AYD62" s="161"/>
      <c r="AYE62" s="161"/>
      <c r="AYF62" s="161"/>
      <c r="AYG62" s="161"/>
      <c r="AYH62" s="161"/>
      <c r="AYI62" s="161"/>
      <c r="AYJ62" s="161"/>
      <c r="AYK62" s="161"/>
      <c r="AYL62" s="161"/>
      <c r="AYM62" s="161"/>
      <c r="AYN62" s="161"/>
      <c r="AYO62" s="161"/>
      <c r="AYP62" s="161"/>
      <c r="AYQ62" s="161"/>
      <c r="AYR62" s="161"/>
      <c r="AYS62" s="161"/>
      <c r="AYT62" s="161"/>
      <c r="AYU62" s="161"/>
      <c r="AYV62" s="161"/>
      <c r="AYW62" s="161"/>
      <c r="AYX62" s="161"/>
      <c r="AYY62" s="161"/>
      <c r="AYZ62" s="161"/>
      <c r="AZA62" s="161"/>
      <c r="AZB62" s="161"/>
      <c r="AZC62" s="161"/>
      <c r="AZD62" s="161"/>
      <c r="AZE62" s="161"/>
      <c r="AZF62" s="161"/>
      <c r="AZG62" s="161"/>
      <c r="AZH62" s="161"/>
      <c r="AZI62" s="161"/>
      <c r="AZJ62" s="161"/>
      <c r="AZK62" s="161"/>
      <c r="AZL62" s="161"/>
      <c r="AZM62" s="161"/>
      <c r="AZN62" s="161"/>
      <c r="AZO62" s="161"/>
      <c r="AZP62" s="161"/>
      <c r="AZQ62" s="161"/>
      <c r="AZR62" s="161"/>
      <c r="AZS62" s="161"/>
      <c r="AZT62" s="161"/>
      <c r="AZU62" s="161"/>
      <c r="AZV62" s="161"/>
      <c r="AZW62" s="161"/>
      <c r="AZX62" s="161"/>
      <c r="AZY62" s="161"/>
      <c r="AZZ62" s="161"/>
      <c r="BAA62" s="161"/>
      <c r="BAB62" s="161"/>
      <c r="BAC62" s="161"/>
      <c r="BAD62" s="161"/>
      <c r="BAE62" s="161"/>
      <c r="BAF62" s="161"/>
      <c r="BAG62" s="161"/>
      <c r="BAH62" s="161"/>
      <c r="BAI62" s="161"/>
      <c r="BAJ62" s="161"/>
      <c r="BAK62" s="161"/>
      <c r="BAL62" s="161"/>
      <c r="BAM62" s="161"/>
      <c r="BAN62" s="161"/>
      <c r="BAO62" s="161"/>
      <c r="BAP62" s="161"/>
      <c r="BAQ62" s="161"/>
      <c r="BAR62" s="161"/>
      <c r="BAS62" s="161"/>
      <c r="BAT62" s="161"/>
      <c r="BAU62" s="161"/>
      <c r="BAV62" s="161"/>
      <c r="BAW62" s="161"/>
      <c r="BAX62" s="161"/>
      <c r="BAY62" s="161"/>
      <c r="BAZ62" s="161"/>
      <c r="BBA62" s="161"/>
      <c r="BBB62" s="161"/>
      <c r="BBC62" s="161"/>
      <c r="BBD62" s="161"/>
      <c r="BBE62" s="161"/>
      <c r="BBF62" s="161"/>
      <c r="BBG62" s="161"/>
      <c r="BBH62" s="161"/>
      <c r="BBI62" s="161"/>
      <c r="BBJ62" s="161"/>
      <c r="BBK62" s="161"/>
      <c r="BBL62" s="161"/>
      <c r="BBM62" s="161"/>
      <c r="BBN62" s="161"/>
      <c r="BBO62" s="161"/>
      <c r="BBP62" s="161"/>
      <c r="BBQ62" s="161"/>
      <c r="BBR62" s="161"/>
      <c r="BBS62" s="161"/>
      <c r="BBT62" s="161"/>
      <c r="BBU62" s="161"/>
      <c r="BBV62" s="161"/>
      <c r="BBW62" s="161"/>
      <c r="BBX62" s="161"/>
      <c r="BBY62" s="161"/>
      <c r="BBZ62" s="161"/>
      <c r="BCA62" s="161"/>
      <c r="BCB62" s="161"/>
      <c r="BCC62" s="161"/>
      <c r="BCD62" s="161"/>
      <c r="BCE62" s="161"/>
      <c r="BCF62" s="161"/>
      <c r="BCG62" s="161"/>
      <c r="BCH62" s="161"/>
      <c r="BCI62" s="161"/>
      <c r="BCJ62" s="161"/>
      <c r="BCK62" s="161"/>
      <c r="BCL62" s="161"/>
      <c r="BCM62" s="161"/>
      <c r="BCN62" s="161"/>
      <c r="BCO62" s="161"/>
      <c r="BCP62" s="161"/>
      <c r="BCQ62" s="161"/>
      <c r="BCR62" s="161"/>
      <c r="BCS62" s="161"/>
      <c r="BCT62" s="161"/>
      <c r="BCU62" s="161"/>
      <c r="BCV62" s="161"/>
      <c r="BCW62" s="161"/>
      <c r="BCX62" s="161"/>
      <c r="BCY62" s="161"/>
      <c r="BCZ62" s="161"/>
      <c r="BDA62" s="161"/>
      <c r="BDB62" s="161"/>
      <c r="BDC62" s="161"/>
      <c r="BDD62" s="161"/>
      <c r="BDE62" s="161"/>
      <c r="BDF62" s="161"/>
      <c r="BDG62" s="161"/>
      <c r="BDH62" s="161"/>
      <c r="BDI62" s="161"/>
      <c r="BDJ62" s="161"/>
      <c r="BDK62" s="161"/>
      <c r="BDL62" s="161"/>
      <c r="BDM62" s="161"/>
      <c r="BDN62" s="161"/>
      <c r="BDO62" s="161"/>
      <c r="BDP62" s="161"/>
      <c r="BDQ62" s="161"/>
      <c r="BDR62" s="161"/>
      <c r="BDS62" s="161"/>
      <c r="BDT62" s="161"/>
      <c r="BDU62" s="161"/>
      <c r="BDV62" s="161"/>
      <c r="BDW62" s="161"/>
      <c r="BDX62" s="161"/>
      <c r="BDY62" s="161"/>
      <c r="BDZ62" s="161"/>
      <c r="BEA62" s="161"/>
      <c r="BEB62" s="161"/>
      <c r="BEC62" s="161"/>
      <c r="BED62" s="161"/>
      <c r="BEE62" s="161"/>
      <c r="BEF62" s="161"/>
      <c r="BEG62" s="161"/>
      <c r="BEH62" s="161"/>
      <c r="BEI62" s="161"/>
      <c r="BEJ62" s="161"/>
      <c r="BEK62" s="161"/>
      <c r="BEL62" s="161"/>
      <c r="BEM62" s="161"/>
      <c r="BEN62" s="161"/>
      <c r="BEO62" s="161"/>
      <c r="BEP62" s="161"/>
      <c r="BEQ62" s="161"/>
      <c r="BER62" s="161"/>
      <c r="BES62" s="161"/>
      <c r="BET62" s="161"/>
      <c r="BEU62" s="161"/>
      <c r="BEV62" s="161"/>
      <c r="BEW62" s="161"/>
      <c r="BEX62" s="161"/>
      <c r="BEY62" s="161"/>
      <c r="BEZ62" s="161"/>
      <c r="BFA62" s="161"/>
      <c r="BFB62" s="161"/>
      <c r="BFC62" s="161"/>
      <c r="BFD62" s="161"/>
      <c r="BFE62" s="161"/>
      <c r="BFF62" s="161"/>
      <c r="BFG62" s="161"/>
      <c r="BFH62" s="161"/>
      <c r="BFI62" s="161"/>
      <c r="BFJ62" s="161"/>
      <c r="BFK62" s="161"/>
      <c r="BFL62" s="161"/>
      <c r="BFM62" s="161"/>
      <c r="BFN62" s="161"/>
      <c r="BFO62" s="161"/>
      <c r="BFP62" s="161"/>
      <c r="BFQ62" s="161"/>
      <c r="BFR62" s="161"/>
      <c r="BFS62" s="161"/>
      <c r="BFT62" s="161"/>
      <c r="BFU62" s="161"/>
      <c r="BFV62" s="161"/>
      <c r="BFW62" s="161"/>
      <c r="BFX62" s="161"/>
      <c r="BFY62" s="161"/>
      <c r="BFZ62" s="161"/>
      <c r="BGA62" s="161"/>
      <c r="BGB62" s="161"/>
      <c r="BGC62" s="161"/>
      <c r="BGD62" s="161"/>
      <c r="BGE62" s="161"/>
      <c r="BGF62" s="161"/>
      <c r="BGG62" s="161"/>
      <c r="BGH62" s="161"/>
      <c r="BGI62" s="161"/>
      <c r="BGJ62" s="161"/>
      <c r="BGK62" s="161"/>
      <c r="BGL62" s="161"/>
      <c r="BGM62" s="161"/>
      <c r="BGN62" s="161"/>
      <c r="BGO62" s="161"/>
      <c r="BGP62" s="161"/>
      <c r="BGQ62" s="161"/>
      <c r="BGR62" s="161"/>
      <c r="BGS62" s="161"/>
      <c r="BGT62" s="161"/>
      <c r="BGU62" s="161"/>
      <c r="BGV62" s="161"/>
      <c r="BGW62" s="161"/>
      <c r="BGX62" s="161"/>
      <c r="BGY62" s="161"/>
      <c r="BGZ62" s="161"/>
      <c r="BHA62" s="161"/>
      <c r="BHB62" s="161"/>
      <c r="BHC62" s="161"/>
      <c r="BHD62" s="161"/>
      <c r="BHE62" s="161"/>
      <c r="BHF62" s="161"/>
      <c r="BHG62" s="161"/>
      <c r="BHH62" s="161"/>
      <c r="BHI62" s="161"/>
      <c r="BHJ62" s="161"/>
      <c r="BHK62" s="161"/>
      <c r="BHL62" s="161"/>
      <c r="BHM62" s="161"/>
      <c r="BHN62" s="161"/>
      <c r="BHO62" s="161"/>
      <c r="BHP62" s="161"/>
      <c r="BHQ62" s="161"/>
      <c r="BHR62" s="161"/>
      <c r="BHS62" s="161"/>
      <c r="BHT62" s="161"/>
      <c r="BHU62" s="161"/>
      <c r="BHV62" s="161"/>
      <c r="BHW62" s="161"/>
      <c r="BHX62" s="161"/>
      <c r="BHY62" s="161"/>
      <c r="BHZ62" s="161"/>
      <c r="BIA62" s="161"/>
      <c r="BIB62" s="161"/>
      <c r="BIC62" s="161"/>
      <c r="BID62" s="161"/>
      <c r="BIE62" s="161"/>
      <c r="BIF62" s="161"/>
      <c r="BIG62" s="161"/>
      <c r="BIH62" s="161"/>
      <c r="BII62" s="161"/>
      <c r="BIJ62" s="161"/>
      <c r="BIK62" s="161"/>
      <c r="BIL62" s="161"/>
      <c r="BIM62" s="161"/>
      <c r="BIN62" s="161"/>
      <c r="BIO62" s="161"/>
      <c r="BIP62" s="161"/>
      <c r="BIQ62" s="161"/>
      <c r="BIR62" s="161"/>
      <c r="BIS62" s="161"/>
      <c r="BIT62" s="161"/>
      <c r="BIU62" s="161"/>
      <c r="BIV62" s="161"/>
      <c r="BIW62" s="161"/>
      <c r="BIX62" s="161"/>
      <c r="BIY62" s="161"/>
      <c r="BIZ62" s="161"/>
      <c r="BJA62" s="161"/>
      <c r="BJB62" s="161"/>
      <c r="BJC62" s="161"/>
      <c r="BJD62" s="161"/>
      <c r="BJE62" s="161"/>
      <c r="BJF62" s="161"/>
      <c r="BJG62" s="161"/>
      <c r="BJH62" s="161"/>
      <c r="BJI62" s="161"/>
      <c r="BJJ62" s="161"/>
      <c r="BJK62" s="161"/>
      <c r="BJL62" s="161"/>
      <c r="BJM62" s="161"/>
      <c r="BJN62" s="161"/>
      <c r="BJO62" s="161"/>
      <c r="BJP62" s="161"/>
      <c r="BJQ62" s="161"/>
      <c r="BJR62" s="161"/>
      <c r="BJS62" s="161"/>
      <c r="BJT62" s="161"/>
      <c r="BJU62" s="161"/>
      <c r="BJV62" s="161"/>
      <c r="BJW62" s="161"/>
      <c r="BJX62" s="161"/>
      <c r="BJY62" s="161"/>
      <c r="BJZ62" s="161"/>
      <c r="BKA62" s="161"/>
      <c r="BKB62" s="161"/>
      <c r="BKC62" s="161"/>
      <c r="BKD62" s="161"/>
      <c r="BKE62" s="161"/>
      <c r="BKF62" s="161"/>
      <c r="BKG62" s="161"/>
      <c r="BKH62" s="161"/>
      <c r="BKI62" s="161"/>
      <c r="BKJ62" s="161"/>
      <c r="BKK62" s="161"/>
      <c r="BKL62" s="161"/>
      <c r="BKM62" s="161"/>
      <c r="BKN62" s="161"/>
      <c r="BKO62" s="161"/>
      <c r="BKP62" s="161"/>
      <c r="BKQ62" s="161"/>
      <c r="BKR62" s="161"/>
      <c r="BKS62" s="161"/>
      <c r="BKT62" s="161"/>
      <c r="BKU62" s="161"/>
      <c r="BKV62" s="161"/>
      <c r="BKW62" s="161"/>
      <c r="BKX62" s="161"/>
      <c r="BKY62" s="161"/>
      <c r="BKZ62" s="161"/>
      <c r="BLA62" s="161"/>
      <c r="BLB62" s="161"/>
      <c r="BLC62" s="161"/>
      <c r="BLD62" s="161"/>
      <c r="BLE62" s="161"/>
      <c r="BLF62" s="161"/>
      <c r="BLG62" s="161"/>
      <c r="BLH62" s="161"/>
      <c r="BLI62" s="161"/>
      <c r="BLJ62" s="161"/>
      <c r="BLK62" s="161"/>
      <c r="BLL62" s="161"/>
      <c r="BLM62" s="161"/>
      <c r="BLN62" s="161"/>
      <c r="BLO62" s="161"/>
      <c r="BLP62" s="161"/>
      <c r="BLQ62" s="161"/>
      <c r="BLR62" s="161"/>
      <c r="BLS62" s="161"/>
      <c r="BLT62" s="161"/>
      <c r="BLU62" s="161"/>
      <c r="BLV62" s="161"/>
      <c r="BLW62" s="161"/>
      <c r="BLX62" s="161"/>
      <c r="BLY62" s="161"/>
      <c r="BLZ62" s="161"/>
      <c r="BMA62" s="161"/>
      <c r="BMB62" s="161"/>
      <c r="BMC62" s="161"/>
      <c r="BMD62" s="161"/>
      <c r="BME62" s="161"/>
      <c r="BMF62" s="161"/>
      <c r="BMG62" s="161"/>
      <c r="BMH62" s="161"/>
      <c r="BMI62" s="161"/>
      <c r="BMJ62" s="161"/>
      <c r="BMK62" s="161"/>
      <c r="BML62" s="161"/>
      <c r="BMM62" s="161"/>
      <c r="BMN62" s="161"/>
      <c r="BMO62" s="161"/>
      <c r="BMP62" s="161"/>
      <c r="BMQ62" s="161"/>
      <c r="BMR62" s="161"/>
      <c r="BMS62" s="161"/>
      <c r="BMT62" s="161"/>
      <c r="BMU62" s="161"/>
      <c r="BMV62" s="161"/>
      <c r="BMW62" s="161"/>
      <c r="BMX62" s="161"/>
      <c r="BMY62" s="161"/>
      <c r="BMZ62" s="161"/>
      <c r="BNA62" s="161"/>
      <c r="BNB62" s="161"/>
      <c r="BNC62" s="161"/>
      <c r="BND62" s="161"/>
      <c r="BNE62" s="161"/>
      <c r="BNF62" s="161"/>
      <c r="BNG62" s="161"/>
      <c r="BNH62" s="161"/>
      <c r="BNI62" s="161"/>
      <c r="BNJ62" s="161"/>
      <c r="BNK62" s="161"/>
      <c r="BNL62" s="161"/>
      <c r="BNM62" s="161"/>
      <c r="BNN62" s="161"/>
      <c r="BNO62" s="161"/>
      <c r="BNP62" s="161"/>
      <c r="BNQ62" s="161"/>
      <c r="BNR62" s="161"/>
      <c r="BNS62" s="161"/>
      <c r="BNT62" s="161"/>
      <c r="BNU62" s="161"/>
      <c r="BNV62" s="161"/>
      <c r="BNW62" s="161"/>
      <c r="BNX62" s="161"/>
      <c r="BNY62" s="161"/>
      <c r="BNZ62" s="161"/>
      <c r="BOA62" s="161"/>
      <c r="BOB62" s="161"/>
      <c r="BOC62" s="161"/>
      <c r="BOD62" s="161"/>
      <c r="BOE62" s="161"/>
      <c r="BOF62" s="161"/>
      <c r="BOG62" s="161"/>
      <c r="BOH62" s="161"/>
      <c r="BOI62" s="161"/>
      <c r="BOJ62" s="161"/>
      <c r="BOK62" s="161"/>
      <c r="BOL62" s="161"/>
      <c r="BOM62" s="161"/>
      <c r="BON62" s="161"/>
      <c r="BOO62" s="161"/>
      <c r="BOP62" s="161"/>
      <c r="BOQ62" s="161"/>
      <c r="BOR62" s="161"/>
      <c r="BOS62" s="161"/>
      <c r="BOT62" s="161"/>
      <c r="BOU62" s="161"/>
      <c r="BOV62" s="161"/>
      <c r="BOW62" s="161"/>
      <c r="BOX62" s="161"/>
      <c r="BOY62" s="161"/>
      <c r="BOZ62" s="161"/>
      <c r="BPA62" s="161"/>
      <c r="BPB62" s="161"/>
      <c r="BPC62" s="161"/>
      <c r="BPD62" s="161"/>
      <c r="BPE62" s="161"/>
      <c r="BPF62" s="161"/>
      <c r="BPG62" s="161"/>
      <c r="BPH62" s="161"/>
      <c r="BPI62" s="161"/>
      <c r="BPJ62" s="161"/>
      <c r="BPK62" s="161"/>
      <c r="BPL62" s="161"/>
      <c r="BPM62" s="161"/>
      <c r="BPN62" s="161"/>
      <c r="BPO62" s="161"/>
      <c r="BPP62" s="161"/>
      <c r="BPQ62" s="161"/>
      <c r="BPR62" s="161"/>
      <c r="BPS62" s="161"/>
      <c r="BPT62" s="161"/>
      <c r="BPU62" s="161"/>
      <c r="BPV62" s="161"/>
      <c r="BPW62" s="161"/>
      <c r="BPX62" s="161"/>
      <c r="BPY62" s="161"/>
      <c r="BPZ62" s="161"/>
      <c r="BQA62" s="161"/>
      <c r="BQB62" s="161"/>
      <c r="BQC62" s="161"/>
      <c r="BQD62" s="161"/>
      <c r="BQE62" s="161"/>
      <c r="BQF62" s="161"/>
      <c r="BQG62" s="161"/>
      <c r="BQH62" s="161"/>
      <c r="BQI62" s="161"/>
      <c r="BQJ62" s="161"/>
      <c r="BQK62" s="161"/>
      <c r="BQL62" s="161"/>
      <c r="BQM62" s="161"/>
      <c r="BQN62" s="161"/>
      <c r="BQO62" s="161"/>
      <c r="BQP62" s="161"/>
      <c r="BQQ62" s="161"/>
      <c r="BQR62" s="161"/>
      <c r="BQS62" s="161"/>
      <c r="BQT62" s="161"/>
      <c r="BQU62" s="161"/>
      <c r="BQV62" s="161"/>
      <c r="BQW62" s="161"/>
      <c r="BQX62" s="161"/>
      <c r="BQY62" s="161"/>
      <c r="BQZ62" s="161"/>
      <c r="BRA62" s="161"/>
      <c r="BRB62" s="161"/>
      <c r="BRC62" s="161"/>
      <c r="BRD62" s="161"/>
      <c r="BRE62" s="161"/>
      <c r="BRF62" s="161"/>
      <c r="BRG62" s="161"/>
      <c r="BRH62" s="161"/>
      <c r="BRI62" s="161"/>
      <c r="BRJ62" s="161"/>
      <c r="BRK62" s="161"/>
      <c r="BRL62" s="161"/>
      <c r="BRM62" s="161"/>
      <c r="BRN62" s="161"/>
      <c r="BRO62" s="161"/>
      <c r="BRP62" s="161"/>
      <c r="BRQ62" s="161"/>
      <c r="BRR62" s="161"/>
      <c r="BRS62" s="161"/>
      <c r="BRT62" s="161"/>
      <c r="BRU62" s="161"/>
      <c r="BRV62" s="161"/>
      <c r="BRW62" s="161"/>
      <c r="BRX62" s="161"/>
      <c r="BRY62" s="161"/>
      <c r="BRZ62" s="161"/>
      <c r="BSA62" s="161"/>
      <c r="BSB62" s="161"/>
      <c r="BSC62" s="161"/>
      <c r="BSD62" s="161"/>
      <c r="BSE62" s="161"/>
      <c r="BSF62" s="161"/>
      <c r="BSG62" s="161"/>
      <c r="BSH62" s="161"/>
      <c r="BSI62" s="161"/>
      <c r="BSJ62" s="161"/>
      <c r="BSK62" s="161"/>
      <c r="BSL62" s="161"/>
      <c r="BSM62" s="161"/>
      <c r="BSN62" s="161"/>
      <c r="BSO62" s="161"/>
      <c r="BSP62" s="161"/>
      <c r="BSQ62" s="161"/>
      <c r="BSR62" s="161"/>
      <c r="BSS62" s="161"/>
      <c r="BST62" s="161"/>
      <c r="BSU62" s="161"/>
      <c r="BSV62" s="161"/>
      <c r="BSW62" s="161"/>
      <c r="BSX62" s="161"/>
      <c r="BSY62" s="161"/>
      <c r="BSZ62" s="161"/>
      <c r="BTA62" s="161"/>
      <c r="BTB62" s="161"/>
      <c r="BTC62" s="161"/>
      <c r="BTD62" s="161"/>
      <c r="BTE62" s="161"/>
      <c r="BTF62" s="161"/>
      <c r="BTG62" s="161"/>
      <c r="BTH62" s="161"/>
      <c r="BTI62" s="161"/>
      <c r="BTJ62" s="161"/>
      <c r="BTK62" s="161"/>
      <c r="BTL62" s="161"/>
      <c r="BTM62" s="161"/>
      <c r="BTN62" s="161"/>
      <c r="BTO62" s="161"/>
      <c r="BTP62" s="161"/>
      <c r="BTQ62" s="161"/>
      <c r="BTR62" s="161"/>
      <c r="BTS62" s="161"/>
      <c r="BTT62" s="161"/>
      <c r="BTU62" s="161"/>
      <c r="BTV62" s="161"/>
      <c r="BTW62" s="161"/>
      <c r="BTX62" s="161"/>
      <c r="BTY62" s="161"/>
      <c r="BTZ62" s="161"/>
      <c r="BUA62" s="161"/>
      <c r="BUB62" s="161"/>
      <c r="BUC62" s="161"/>
      <c r="BUD62" s="161"/>
      <c r="BUE62" s="161"/>
      <c r="BUF62" s="161"/>
      <c r="BUG62" s="161"/>
      <c r="BUH62" s="161"/>
      <c r="BUI62" s="161"/>
      <c r="BUJ62" s="161"/>
      <c r="BUK62" s="161"/>
      <c r="BUL62" s="161"/>
      <c r="BUM62" s="161"/>
      <c r="BUN62" s="161"/>
      <c r="BUO62" s="161"/>
      <c r="BUP62" s="161"/>
      <c r="BUQ62" s="161"/>
      <c r="BUR62" s="161"/>
      <c r="BUS62" s="161"/>
      <c r="BUT62" s="161"/>
      <c r="BUU62" s="161"/>
      <c r="BUV62" s="161"/>
      <c r="BUW62" s="161"/>
      <c r="BUX62" s="161"/>
      <c r="BUY62" s="161"/>
      <c r="BUZ62" s="161"/>
      <c r="BVA62" s="161"/>
      <c r="BVB62" s="161"/>
      <c r="BVC62" s="161"/>
      <c r="BVD62" s="161"/>
      <c r="BVE62" s="161"/>
      <c r="BVF62" s="161"/>
      <c r="BVG62" s="161"/>
      <c r="BVH62" s="161"/>
      <c r="BVI62" s="161"/>
      <c r="BVJ62" s="161"/>
      <c r="BVK62" s="161"/>
      <c r="BVL62" s="161"/>
      <c r="BVM62" s="161"/>
      <c r="BVN62" s="161"/>
      <c r="BVO62" s="161"/>
      <c r="BVP62" s="161"/>
      <c r="BVQ62" s="161"/>
      <c r="BVR62" s="161"/>
      <c r="BVS62" s="161"/>
      <c r="BVT62" s="161"/>
      <c r="BVU62" s="161"/>
      <c r="BVV62" s="161"/>
      <c r="BVW62" s="161"/>
      <c r="BVX62" s="161"/>
      <c r="BVY62" s="161"/>
      <c r="BVZ62" s="161"/>
      <c r="BWA62" s="161"/>
      <c r="BWB62" s="161"/>
      <c r="BWC62" s="161"/>
      <c r="BWD62" s="161"/>
      <c r="BWE62" s="161"/>
      <c r="BWF62" s="161"/>
      <c r="BWG62" s="161"/>
      <c r="BWH62" s="161"/>
      <c r="BWI62" s="161"/>
      <c r="BWJ62" s="161"/>
      <c r="BWK62" s="161"/>
      <c r="BWL62" s="161"/>
      <c r="BWM62" s="161"/>
      <c r="BWN62" s="161"/>
      <c r="BWO62" s="161"/>
      <c r="BWP62" s="161"/>
      <c r="BWQ62" s="161"/>
      <c r="BWR62" s="161"/>
      <c r="BWS62" s="161"/>
      <c r="BWT62" s="161"/>
      <c r="BWU62" s="161"/>
      <c r="BWV62" s="161"/>
      <c r="BWW62" s="161"/>
      <c r="BWX62" s="161"/>
      <c r="BWY62" s="161"/>
      <c r="BWZ62" s="161"/>
      <c r="BXA62" s="161"/>
      <c r="BXB62" s="161"/>
      <c r="BXC62" s="161"/>
      <c r="BXD62" s="161"/>
      <c r="BXE62" s="161"/>
      <c r="BXF62" s="161"/>
      <c r="BXG62" s="161"/>
      <c r="BXH62" s="161"/>
      <c r="BXI62" s="161"/>
      <c r="BXJ62" s="161"/>
      <c r="BXK62" s="161"/>
      <c r="BXL62" s="161"/>
      <c r="BXM62" s="161"/>
      <c r="BXN62" s="161"/>
      <c r="BXO62" s="161"/>
      <c r="BXP62" s="161"/>
      <c r="BXQ62" s="161"/>
      <c r="BXR62" s="161"/>
      <c r="BXS62" s="161"/>
      <c r="BXT62" s="161"/>
      <c r="BXU62" s="161"/>
      <c r="BXV62" s="161"/>
      <c r="BXW62" s="161"/>
      <c r="BXX62" s="161"/>
      <c r="BXY62" s="161"/>
      <c r="BXZ62" s="161"/>
      <c r="BYA62" s="161"/>
      <c r="BYB62" s="161"/>
      <c r="BYC62" s="161"/>
      <c r="BYD62" s="161"/>
      <c r="BYE62" s="161"/>
      <c r="BYF62" s="161"/>
      <c r="BYG62" s="161"/>
      <c r="BYH62" s="161"/>
      <c r="BYI62" s="161"/>
      <c r="BYJ62" s="161"/>
      <c r="BYK62" s="161"/>
      <c r="BYL62" s="161"/>
      <c r="BYM62" s="161"/>
      <c r="BYN62" s="161"/>
      <c r="BYO62" s="161"/>
      <c r="BYP62" s="161"/>
      <c r="BYQ62" s="161"/>
      <c r="BYR62" s="161"/>
      <c r="BYS62" s="161"/>
      <c r="BYT62" s="161"/>
      <c r="BYU62" s="161"/>
      <c r="BYV62" s="161"/>
      <c r="BYW62" s="161"/>
      <c r="BYX62" s="161"/>
      <c r="BYY62" s="161"/>
      <c r="BYZ62" s="161"/>
      <c r="BZA62" s="161"/>
      <c r="BZB62" s="161"/>
      <c r="BZC62" s="161"/>
      <c r="BZD62" s="161"/>
      <c r="BZE62" s="161"/>
      <c r="BZF62" s="161"/>
      <c r="BZG62" s="161"/>
      <c r="BZH62" s="161"/>
      <c r="BZI62" s="161"/>
      <c r="BZJ62" s="161"/>
      <c r="BZK62" s="161"/>
      <c r="BZL62" s="161"/>
      <c r="BZM62" s="161"/>
      <c r="BZN62" s="161"/>
      <c r="BZO62" s="161"/>
      <c r="BZP62" s="161"/>
      <c r="BZQ62" s="161"/>
      <c r="BZR62" s="161"/>
      <c r="BZS62" s="161"/>
      <c r="BZT62" s="161"/>
      <c r="BZU62" s="161"/>
      <c r="BZV62" s="161"/>
      <c r="BZW62" s="161"/>
      <c r="BZX62" s="161"/>
      <c r="BZY62" s="161"/>
      <c r="BZZ62" s="161"/>
      <c r="CAA62" s="161"/>
      <c r="CAB62" s="161"/>
      <c r="CAC62" s="161"/>
      <c r="CAD62" s="161"/>
      <c r="CAE62" s="161"/>
      <c r="CAF62" s="161"/>
      <c r="CAG62" s="161"/>
      <c r="CAH62" s="161"/>
      <c r="CAI62" s="161"/>
      <c r="CAJ62" s="161"/>
      <c r="CAK62" s="161"/>
      <c r="CAL62" s="161"/>
      <c r="CAM62" s="161"/>
      <c r="CAN62" s="161"/>
      <c r="CAO62" s="161"/>
      <c r="CAP62" s="161"/>
      <c r="CAQ62" s="161"/>
      <c r="CAR62" s="161"/>
      <c r="CAS62" s="161"/>
      <c r="CAT62" s="161"/>
      <c r="CAU62" s="161"/>
      <c r="CAV62" s="161"/>
      <c r="CAW62" s="161"/>
      <c r="CAX62" s="161"/>
      <c r="CAY62" s="161"/>
      <c r="CAZ62" s="161"/>
      <c r="CBA62" s="161"/>
      <c r="CBB62" s="161"/>
      <c r="CBC62" s="161"/>
      <c r="CBD62" s="161"/>
      <c r="CBE62" s="161"/>
      <c r="CBF62" s="161"/>
      <c r="CBG62" s="161"/>
      <c r="CBH62" s="161"/>
      <c r="CBI62" s="161"/>
      <c r="CBJ62" s="161"/>
      <c r="CBK62" s="161"/>
      <c r="CBL62" s="161"/>
      <c r="CBM62" s="161"/>
      <c r="CBN62" s="161"/>
      <c r="CBO62" s="161"/>
      <c r="CBP62" s="161"/>
      <c r="CBQ62" s="161"/>
      <c r="CBR62" s="161"/>
      <c r="CBS62" s="161"/>
      <c r="CBT62" s="161"/>
      <c r="CBU62" s="161"/>
      <c r="CBV62" s="161"/>
      <c r="CBW62" s="161"/>
      <c r="CBX62" s="161"/>
      <c r="CBY62" s="161"/>
      <c r="CBZ62" s="161"/>
      <c r="CCA62" s="161"/>
      <c r="CCB62" s="161"/>
      <c r="CCC62" s="161"/>
      <c r="CCD62" s="161"/>
      <c r="CCE62" s="161"/>
      <c r="CCF62" s="161"/>
      <c r="CCG62" s="161"/>
      <c r="CCH62" s="161"/>
      <c r="CCI62" s="161"/>
      <c r="CCJ62" s="161"/>
      <c r="CCK62" s="161"/>
      <c r="CCL62" s="161"/>
      <c r="CCM62" s="161"/>
      <c r="CCN62" s="161"/>
      <c r="CCO62" s="161"/>
      <c r="CCP62" s="161"/>
      <c r="CCQ62" s="161"/>
      <c r="CCR62" s="161"/>
      <c r="CCS62" s="161"/>
      <c r="CCT62" s="161"/>
      <c r="CCU62" s="161"/>
      <c r="CCV62" s="161"/>
      <c r="CCW62" s="161"/>
      <c r="CCX62" s="161"/>
      <c r="CCY62" s="161"/>
      <c r="CCZ62" s="161"/>
      <c r="CDA62" s="161"/>
      <c r="CDB62" s="161"/>
      <c r="CDC62" s="161"/>
      <c r="CDD62" s="161"/>
      <c r="CDE62" s="161"/>
      <c r="CDF62" s="161"/>
      <c r="CDG62" s="161"/>
      <c r="CDH62" s="161"/>
      <c r="CDI62" s="161"/>
      <c r="CDJ62" s="161"/>
      <c r="CDK62" s="161"/>
      <c r="CDL62" s="161"/>
      <c r="CDM62" s="161"/>
      <c r="CDN62" s="161"/>
      <c r="CDO62" s="161"/>
      <c r="CDP62" s="161"/>
      <c r="CDQ62" s="161"/>
      <c r="CDR62" s="161"/>
      <c r="CDS62" s="161"/>
      <c r="CDT62" s="161"/>
      <c r="CDU62" s="161"/>
      <c r="CDV62" s="161"/>
      <c r="CDW62" s="161"/>
      <c r="CDX62" s="161"/>
      <c r="CDY62" s="161"/>
      <c r="CDZ62" s="161"/>
      <c r="CEA62" s="161"/>
      <c r="CEB62" s="161"/>
      <c r="CEC62" s="161"/>
      <c r="CED62" s="161"/>
      <c r="CEE62" s="161"/>
      <c r="CEF62" s="161"/>
      <c r="CEG62" s="161"/>
      <c r="CEH62" s="161"/>
      <c r="CEI62" s="161"/>
      <c r="CEJ62" s="161"/>
      <c r="CEK62" s="161"/>
      <c r="CEL62" s="161"/>
      <c r="CEM62" s="161"/>
      <c r="CEN62" s="161"/>
      <c r="CEO62" s="161"/>
      <c r="CEP62" s="161"/>
      <c r="CEQ62" s="161"/>
      <c r="CER62" s="161"/>
      <c r="CES62" s="161"/>
      <c r="CET62" s="161"/>
      <c r="CEU62" s="161"/>
      <c r="CEV62" s="161"/>
      <c r="CEW62" s="161"/>
      <c r="CEX62" s="161"/>
      <c r="CEY62" s="161"/>
      <c r="CEZ62" s="161"/>
      <c r="CFA62" s="161"/>
      <c r="CFB62" s="161"/>
      <c r="CFC62" s="161"/>
      <c r="CFD62" s="161"/>
      <c r="CFE62" s="161"/>
      <c r="CFF62" s="161"/>
      <c r="CFG62" s="161"/>
      <c r="CFH62" s="161"/>
      <c r="CFI62" s="161"/>
      <c r="CFJ62" s="161"/>
      <c r="CFK62" s="161"/>
      <c r="CFL62" s="161"/>
      <c r="CFM62" s="161"/>
      <c r="CFN62" s="161"/>
      <c r="CFO62" s="161"/>
      <c r="CFP62" s="161"/>
      <c r="CFQ62" s="161"/>
      <c r="CFR62" s="161"/>
      <c r="CFS62" s="161"/>
      <c r="CFT62" s="161"/>
      <c r="CFU62" s="161"/>
      <c r="CFV62" s="161"/>
      <c r="CFW62" s="161"/>
      <c r="CFX62" s="161"/>
      <c r="CFY62" s="161"/>
      <c r="CFZ62" s="161"/>
      <c r="CGA62" s="161"/>
      <c r="CGB62" s="161"/>
      <c r="CGC62" s="161"/>
      <c r="CGD62" s="161"/>
      <c r="CGE62" s="161"/>
      <c r="CGF62" s="161"/>
      <c r="CGG62" s="161"/>
      <c r="CGH62" s="161"/>
      <c r="CGI62" s="161"/>
      <c r="CGJ62" s="161"/>
      <c r="CGK62" s="161"/>
      <c r="CGL62" s="161"/>
      <c r="CGM62" s="161"/>
      <c r="CGN62" s="161"/>
      <c r="CGO62" s="161"/>
      <c r="CGP62" s="161"/>
      <c r="CGQ62" s="161"/>
      <c r="CGR62" s="161"/>
      <c r="CGS62" s="161"/>
      <c r="CGT62" s="161"/>
      <c r="CGU62" s="161"/>
      <c r="CGV62" s="161"/>
      <c r="CGW62" s="161"/>
      <c r="CGX62" s="161"/>
      <c r="CGY62" s="161"/>
      <c r="CGZ62" s="161"/>
      <c r="CHA62" s="161"/>
      <c r="CHB62" s="161"/>
      <c r="CHC62" s="161"/>
      <c r="CHD62" s="161"/>
      <c r="CHE62" s="161"/>
      <c r="CHF62" s="161"/>
      <c r="CHG62" s="161"/>
      <c r="CHH62" s="161"/>
      <c r="CHI62" s="161"/>
      <c r="CHJ62" s="161"/>
      <c r="CHK62" s="161"/>
      <c r="CHL62" s="161"/>
      <c r="CHM62" s="161"/>
      <c r="CHN62" s="161"/>
      <c r="CHO62" s="161"/>
      <c r="CHP62" s="161"/>
      <c r="CHQ62" s="161"/>
      <c r="CHR62" s="161"/>
      <c r="CHS62" s="161"/>
      <c r="CHT62" s="161"/>
      <c r="CHU62" s="161"/>
      <c r="CHV62" s="161"/>
      <c r="CHW62" s="161"/>
      <c r="CHX62" s="161"/>
      <c r="CHY62" s="161"/>
      <c r="CHZ62" s="161"/>
      <c r="CIA62" s="161"/>
      <c r="CIB62" s="161"/>
      <c r="CIC62" s="161"/>
      <c r="CID62" s="161"/>
      <c r="CIE62" s="161"/>
      <c r="CIF62" s="161"/>
      <c r="CIG62" s="161"/>
      <c r="CIH62" s="161"/>
      <c r="CII62" s="161"/>
      <c r="CIJ62" s="161"/>
      <c r="CIK62" s="161"/>
      <c r="CIL62" s="161"/>
      <c r="CIM62" s="161"/>
      <c r="CIN62" s="161"/>
      <c r="CIO62" s="161"/>
      <c r="CIP62" s="161"/>
      <c r="CIQ62" s="161"/>
      <c r="CIR62" s="161"/>
      <c r="CIS62" s="161"/>
      <c r="CIT62" s="161"/>
      <c r="CIU62" s="161"/>
      <c r="CIV62" s="161"/>
      <c r="CIW62" s="161"/>
      <c r="CIX62" s="161"/>
      <c r="CIY62" s="161"/>
      <c r="CIZ62" s="161"/>
      <c r="CJA62" s="161"/>
      <c r="CJB62" s="161"/>
      <c r="CJC62" s="161"/>
      <c r="CJD62" s="161"/>
      <c r="CJE62" s="161"/>
      <c r="CJF62" s="161"/>
      <c r="CJG62" s="161"/>
      <c r="CJH62" s="161"/>
      <c r="CJI62" s="161"/>
      <c r="CJJ62" s="161"/>
      <c r="CJK62" s="161"/>
      <c r="CJL62" s="161"/>
      <c r="CJM62" s="161"/>
      <c r="CJN62" s="161"/>
      <c r="CJO62" s="161"/>
      <c r="CJP62" s="161"/>
      <c r="CJQ62" s="161"/>
      <c r="CJR62" s="161"/>
      <c r="CJS62" s="161"/>
      <c r="CJT62" s="161"/>
      <c r="CJU62" s="161"/>
      <c r="CJV62" s="161"/>
      <c r="CJW62" s="161"/>
      <c r="CJX62" s="161"/>
      <c r="CJY62" s="161"/>
      <c r="CJZ62" s="161"/>
      <c r="CKA62" s="161"/>
      <c r="CKB62" s="161"/>
      <c r="CKC62" s="161"/>
      <c r="CKD62" s="161"/>
      <c r="CKE62" s="161"/>
      <c r="CKF62" s="161"/>
      <c r="CKG62" s="161"/>
      <c r="CKH62" s="161"/>
      <c r="CKI62" s="161"/>
      <c r="CKJ62" s="161"/>
      <c r="CKK62" s="161"/>
      <c r="CKL62" s="161"/>
      <c r="CKM62" s="161"/>
      <c r="CKN62" s="161"/>
      <c r="CKO62" s="161"/>
      <c r="CKP62" s="161"/>
      <c r="CKQ62" s="161"/>
      <c r="CKR62" s="161"/>
      <c r="CKS62" s="161"/>
      <c r="CKT62" s="161"/>
      <c r="CKU62" s="161"/>
      <c r="CKV62" s="161"/>
      <c r="CKW62" s="161"/>
      <c r="CKX62" s="161"/>
      <c r="CKY62" s="161"/>
      <c r="CKZ62" s="161"/>
      <c r="CLA62" s="161"/>
      <c r="CLB62" s="161"/>
      <c r="CLC62" s="161"/>
      <c r="CLD62" s="161"/>
      <c r="CLE62" s="161"/>
      <c r="CLF62" s="161"/>
      <c r="CLG62" s="161"/>
      <c r="CLH62" s="161"/>
      <c r="CLI62" s="161"/>
      <c r="CLJ62" s="161"/>
      <c r="CLK62" s="161"/>
      <c r="CLL62" s="161"/>
      <c r="CLM62" s="161"/>
      <c r="CLN62" s="161"/>
      <c r="CLO62" s="161"/>
      <c r="CLP62" s="161"/>
      <c r="CLQ62" s="161"/>
      <c r="CLR62" s="161"/>
      <c r="CLS62" s="161"/>
      <c r="CLT62" s="161"/>
      <c r="CLU62" s="161"/>
      <c r="CLV62" s="161"/>
      <c r="CLW62" s="161"/>
      <c r="CLX62" s="161"/>
      <c r="CLY62" s="161"/>
      <c r="CLZ62" s="161"/>
      <c r="CMA62" s="161"/>
      <c r="CMB62" s="161"/>
      <c r="CMC62" s="161"/>
      <c r="CMD62" s="161"/>
      <c r="CME62" s="161"/>
      <c r="CMF62" s="161"/>
      <c r="CMG62" s="161"/>
      <c r="CMH62" s="161"/>
      <c r="CMI62" s="161"/>
      <c r="CMJ62" s="161"/>
      <c r="CMK62" s="161"/>
      <c r="CML62" s="161"/>
      <c r="CMM62" s="161"/>
      <c r="CMN62" s="161"/>
      <c r="CMO62" s="161"/>
      <c r="CMP62" s="161"/>
      <c r="CMQ62" s="161"/>
      <c r="CMR62" s="161"/>
      <c r="CMS62" s="161"/>
      <c r="CMT62" s="161"/>
      <c r="CMU62" s="161"/>
      <c r="CMV62" s="161"/>
      <c r="CMW62" s="161"/>
      <c r="CMX62" s="161"/>
      <c r="CMY62" s="161"/>
      <c r="CMZ62" s="161"/>
      <c r="CNA62" s="161"/>
      <c r="CNB62" s="161"/>
      <c r="CNC62" s="161"/>
      <c r="CND62" s="161"/>
      <c r="CNE62" s="161"/>
      <c r="CNF62" s="161"/>
      <c r="CNG62" s="161"/>
      <c r="CNH62" s="161"/>
      <c r="CNI62" s="161"/>
      <c r="CNJ62" s="161"/>
      <c r="CNK62" s="161"/>
      <c r="CNL62" s="161"/>
      <c r="CNM62" s="161"/>
      <c r="CNN62" s="161"/>
      <c r="CNO62" s="161"/>
      <c r="CNP62" s="161"/>
      <c r="CNQ62" s="161"/>
      <c r="CNR62" s="161"/>
      <c r="CNS62" s="161"/>
      <c r="CNT62" s="161"/>
      <c r="CNU62" s="161"/>
      <c r="CNV62" s="161"/>
      <c r="CNW62" s="161"/>
      <c r="CNX62" s="161"/>
      <c r="CNY62" s="161"/>
      <c r="CNZ62" s="161"/>
      <c r="COA62" s="161"/>
      <c r="COB62" s="161"/>
      <c r="COC62" s="161"/>
      <c r="COD62" s="161"/>
      <c r="COE62" s="161"/>
      <c r="COF62" s="161"/>
      <c r="COG62" s="161"/>
      <c r="COH62" s="161"/>
      <c r="COI62" s="161"/>
      <c r="COJ62" s="161"/>
      <c r="COK62" s="161"/>
      <c r="COL62" s="161"/>
      <c r="COM62" s="161"/>
      <c r="CON62" s="161"/>
      <c r="COO62" s="161"/>
      <c r="COP62" s="161"/>
      <c r="COQ62" s="161"/>
      <c r="COR62" s="161"/>
      <c r="COS62" s="161"/>
      <c r="COT62" s="161"/>
      <c r="COU62" s="161"/>
      <c r="COV62" s="161"/>
      <c r="COW62" s="161"/>
      <c r="COX62" s="161"/>
      <c r="COY62" s="161"/>
      <c r="COZ62" s="161"/>
      <c r="CPA62" s="161"/>
      <c r="CPB62" s="161"/>
      <c r="CPC62" s="161"/>
      <c r="CPD62" s="161"/>
      <c r="CPE62" s="161"/>
      <c r="CPF62" s="161"/>
      <c r="CPG62" s="161"/>
      <c r="CPH62" s="161"/>
      <c r="CPI62" s="161"/>
      <c r="CPJ62" s="161"/>
      <c r="CPK62" s="161"/>
      <c r="CPL62" s="161"/>
      <c r="CPM62" s="161"/>
      <c r="CPN62" s="161"/>
      <c r="CPO62" s="161"/>
      <c r="CPP62" s="161"/>
      <c r="CPQ62" s="161"/>
      <c r="CPR62" s="161"/>
      <c r="CPS62" s="161"/>
      <c r="CPT62" s="161"/>
      <c r="CPU62" s="161"/>
      <c r="CPV62" s="161"/>
      <c r="CPW62" s="161"/>
      <c r="CPX62" s="161"/>
      <c r="CPY62" s="161"/>
      <c r="CPZ62" s="161"/>
      <c r="CQA62" s="161"/>
      <c r="CQB62" s="161"/>
      <c r="CQC62" s="161"/>
      <c r="CQD62" s="161"/>
      <c r="CQE62" s="161"/>
      <c r="CQF62" s="161"/>
      <c r="CQG62" s="161"/>
      <c r="CQH62" s="161"/>
      <c r="CQI62" s="161"/>
      <c r="CQJ62" s="161"/>
      <c r="CQK62" s="161"/>
      <c r="CQL62" s="161"/>
      <c r="CQM62" s="161"/>
      <c r="CQN62" s="161"/>
      <c r="CQO62" s="161"/>
      <c r="CQP62" s="161"/>
      <c r="CQQ62" s="161"/>
      <c r="CQR62" s="161"/>
      <c r="CQS62" s="161"/>
      <c r="CQT62" s="161"/>
      <c r="CQU62" s="161"/>
      <c r="CQV62" s="161"/>
      <c r="CQW62" s="161"/>
      <c r="CQX62" s="161"/>
      <c r="CQY62" s="161"/>
      <c r="CQZ62" s="161"/>
      <c r="CRA62" s="161"/>
      <c r="CRB62" s="161"/>
      <c r="CRC62" s="161"/>
      <c r="CRD62" s="161"/>
      <c r="CRE62" s="161"/>
      <c r="CRF62" s="161"/>
      <c r="CRG62" s="161"/>
      <c r="CRH62" s="161"/>
      <c r="CRI62" s="161"/>
      <c r="CRJ62" s="161"/>
      <c r="CRK62" s="161"/>
      <c r="CRL62" s="161"/>
      <c r="CRM62" s="161"/>
      <c r="CRN62" s="161"/>
      <c r="CRO62" s="161"/>
      <c r="CRP62" s="161"/>
      <c r="CRQ62" s="161"/>
      <c r="CRR62" s="161"/>
      <c r="CRS62" s="161"/>
      <c r="CRT62" s="161"/>
      <c r="CRU62" s="161"/>
      <c r="CRV62" s="161"/>
      <c r="CRW62" s="161"/>
      <c r="CRX62" s="161"/>
      <c r="CRY62" s="161"/>
      <c r="CRZ62" s="161"/>
      <c r="CSA62" s="161"/>
      <c r="CSB62" s="161"/>
      <c r="CSC62" s="161"/>
      <c r="CSD62" s="161"/>
      <c r="CSE62" s="161"/>
      <c r="CSF62" s="161"/>
      <c r="CSG62" s="161"/>
      <c r="CSH62" s="161"/>
      <c r="CSI62" s="161"/>
      <c r="CSJ62" s="161"/>
      <c r="CSK62" s="161"/>
      <c r="CSL62" s="161"/>
      <c r="CSM62" s="161"/>
      <c r="CSN62" s="161"/>
      <c r="CSO62" s="161"/>
      <c r="CSP62" s="161"/>
      <c r="CSQ62" s="161"/>
      <c r="CSR62" s="161"/>
      <c r="CSS62" s="161"/>
      <c r="CST62" s="161"/>
      <c r="CSU62" s="161"/>
      <c r="CSV62" s="161"/>
      <c r="CSW62" s="161"/>
      <c r="CSX62" s="161"/>
      <c r="CSY62" s="161"/>
      <c r="CSZ62" s="161"/>
      <c r="CTA62" s="161"/>
      <c r="CTB62" s="161"/>
      <c r="CTC62" s="161"/>
      <c r="CTD62" s="161"/>
      <c r="CTE62" s="161"/>
      <c r="CTF62" s="161"/>
      <c r="CTG62" s="161"/>
      <c r="CTH62" s="161"/>
      <c r="CTI62" s="161"/>
      <c r="CTJ62" s="161"/>
      <c r="CTK62" s="161"/>
      <c r="CTL62" s="161"/>
      <c r="CTM62" s="161"/>
      <c r="CTN62" s="161"/>
      <c r="CTO62" s="161"/>
      <c r="CTP62" s="161"/>
      <c r="CTQ62" s="161"/>
      <c r="CTR62" s="161"/>
      <c r="CTS62" s="161"/>
      <c r="CTT62" s="161"/>
      <c r="CTU62" s="161"/>
      <c r="CTV62" s="161"/>
      <c r="CTW62" s="161"/>
      <c r="CTX62" s="161"/>
      <c r="CTY62" s="161"/>
      <c r="CTZ62" s="161"/>
      <c r="CUA62" s="161"/>
      <c r="CUB62" s="161"/>
      <c r="CUC62" s="161"/>
      <c r="CUD62" s="161"/>
      <c r="CUE62" s="161"/>
      <c r="CUF62" s="161"/>
      <c r="CUG62" s="161"/>
      <c r="CUH62" s="161"/>
      <c r="CUI62" s="161"/>
      <c r="CUJ62" s="161"/>
      <c r="CUK62" s="161"/>
      <c r="CUL62" s="161"/>
      <c r="CUM62" s="161"/>
      <c r="CUN62" s="161"/>
      <c r="CUO62" s="161"/>
      <c r="CUP62" s="161"/>
      <c r="CUQ62" s="161"/>
      <c r="CUR62" s="161"/>
      <c r="CUS62" s="161"/>
      <c r="CUT62" s="161"/>
      <c r="CUU62" s="161"/>
      <c r="CUV62" s="161"/>
      <c r="CUW62" s="161"/>
      <c r="CUX62" s="161"/>
      <c r="CUY62" s="161"/>
      <c r="CUZ62" s="161"/>
      <c r="CVA62" s="161"/>
      <c r="CVB62" s="161"/>
      <c r="CVC62" s="161"/>
      <c r="CVD62" s="161"/>
      <c r="CVE62" s="161"/>
      <c r="CVF62" s="161"/>
      <c r="CVG62" s="161"/>
      <c r="CVH62" s="161"/>
      <c r="CVI62" s="161"/>
      <c r="CVJ62" s="161"/>
      <c r="CVK62" s="161"/>
      <c r="CVL62" s="161"/>
      <c r="CVM62" s="161"/>
      <c r="CVN62" s="161"/>
      <c r="CVO62" s="161"/>
      <c r="CVP62" s="161"/>
      <c r="CVQ62" s="161"/>
      <c r="CVR62" s="161"/>
      <c r="CVS62" s="161"/>
      <c r="CVT62" s="161"/>
      <c r="CVU62" s="161"/>
      <c r="CVV62" s="161"/>
      <c r="CVW62" s="161"/>
      <c r="CVX62" s="161"/>
      <c r="CVY62" s="161"/>
      <c r="CVZ62" s="161"/>
      <c r="CWA62" s="161"/>
      <c r="CWB62" s="161"/>
      <c r="CWC62" s="161"/>
      <c r="CWD62" s="161"/>
      <c r="CWE62" s="161"/>
      <c r="CWF62" s="161"/>
      <c r="CWG62" s="161"/>
      <c r="CWH62" s="161"/>
      <c r="CWI62" s="161"/>
      <c r="CWJ62" s="161"/>
      <c r="CWK62" s="161"/>
      <c r="CWL62" s="161"/>
      <c r="CWM62" s="161"/>
      <c r="CWN62" s="161"/>
      <c r="CWO62" s="161"/>
      <c r="CWP62" s="161"/>
      <c r="CWQ62" s="161"/>
      <c r="CWR62" s="161"/>
      <c r="CWS62" s="161"/>
      <c r="CWT62" s="161"/>
      <c r="CWU62" s="161"/>
      <c r="CWV62" s="161"/>
      <c r="CWW62" s="161"/>
      <c r="CWX62" s="161"/>
      <c r="CWY62" s="161"/>
      <c r="CWZ62" s="161"/>
      <c r="CXA62" s="161"/>
      <c r="CXB62" s="161"/>
      <c r="CXC62" s="161"/>
      <c r="CXD62" s="161"/>
      <c r="CXE62" s="161"/>
      <c r="CXF62" s="161"/>
      <c r="CXG62" s="161"/>
      <c r="CXH62" s="161"/>
      <c r="CXI62" s="161"/>
      <c r="CXJ62" s="161"/>
      <c r="CXK62" s="161"/>
      <c r="CXL62" s="161"/>
      <c r="CXM62" s="161"/>
      <c r="CXN62" s="161"/>
      <c r="CXO62" s="161"/>
      <c r="CXP62" s="161"/>
      <c r="CXQ62" s="161"/>
      <c r="CXR62" s="161"/>
      <c r="CXS62" s="161"/>
      <c r="CXT62" s="161"/>
      <c r="CXU62" s="161"/>
      <c r="CXV62" s="161"/>
      <c r="CXW62" s="161"/>
      <c r="CXX62" s="161"/>
      <c r="CXY62" s="161"/>
      <c r="CXZ62" s="161"/>
      <c r="CYA62" s="161"/>
      <c r="CYB62" s="161"/>
      <c r="CYC62" s="161"/>
      <c r="CYD62" s="161"/>
      <c r="CYE62" s="161"/>
      <c r="CYF62" s="161"/>
      <c r="CYG62" s="161"/>
      <c r="CYH62" s="161"/>
      <c r="CYI62" s="161"/>
      <c r="CYJ62" s="161"/>
      <c r="CYK62" s="161"/>
      <c r="CYL62" s="161"/>
      <c r="CYM62" s="161"/>
      <c r="CYN62" s="161"/>
      <c r="CYO62" s="161"/>
      <c r="CYP62" s="161"/>
      <c r="CYQ62" s="161"/>
      <c r="CYR62" s="161"/>
      <c r="CYS62" s="161"/>
      <c r="CYT62" s="161"/>
      <c r="CYU62" s="161"/>
      <c r="CYV62" s="161"/>
      <c r="CYW62" s="161"/>
      <c r="CYX62" s="161"/>
      <c r="CYY62" s="161"/>
      <c r="CYZ62" s="161"/>
      <c r="CZA62" s="161"/>
      <c r="CZB62" s="161"/>
      <c r="CZC62" s="161"/>
      <c r="CZD62" s="161"/>
      <c r="CZE62" s="161"/>
      <c r="CZF62" s="161"/>
      <c r="CZG62" s="161"/>
      <c r="CZH62" s="161"/>
      <c r="CZI62" s="161"/>
      <c r="CZJ62" s="161"/>
      <c r="CZK62" s="161"/>
      <c r="CZL62" s="161"/>
      <c r="CZM62" s="161"/>
      <c r="CZN62" s="161"/>
      <c r="CZO62" s="161"/>
      <c r="CZP62" s="161"/>
      <c r="CZQ62" s="161"/>
      <c r="CZR62" s="161"/>
      <c r="CZS62" s="161"/>
      <c r="CZT62" s="161"/>
      <c r="CZU62" s="161"/>
      <c r="CZV62" s="161"/>
      <c r="CZW62" s="161"/>
      <c r="CZX62" s="161"/>
      <c r="CZY62" s="161"/>
      <c r="CZZ62" s="161"/>
      <c r="DAA62" s="161"/>
      <c r="DAB62" s="161"/>
      <c r="DAC62" s="161"/>
      <c r="DAD62" s="161"/>
      <c r="DAE62" s="161"/>
      <c r="DAF62" s="161"/>
      <c r="DAG62" s="161"/>
      <c r="DAH62" s="161"/>
      <c r="DAI62" s="161"/>
      <c r="DAJ62" s="161"/>
      <c r="DAK62" s="161"/>
      <c r="DAL62" s="161"/>
      <c r="DAM62" s="161"/>
      <c r="DAN62" s="161"/>
      <c r="DAO62" s="161"/>
      <c r="DAP62" s="161"/>
      <c r="DAQ62" s="161"/>
      <c r="DAR62" s="161"/>
      <c r="DAS62" s="161"/>
      <c r="DAT62" s="161"/>
      <c r="DAU62" s="161"/>
      <c r="DAV62" s="161"/>
      <c r="DAW62" s="161"/>
      <c r="DAX62" s="161"/>
      <c r="DAY62" s="161"/>
      <c r="DAZ62" s="161"/>
      <c r="DBA62" s="161"/>
      <c r="DBB62" s="161"/>
      <c r="DBC62" s="161"/>
      <c r="DBD62" s="161"/>
      <c r="DBE62" s="161"/>
      <c r="DBF62" s="161"/>
      <c r="DBG62" s="161"/>
      <c r="DBH62" s="161"/>
      <c r="DBI62" s="161"/>
      <c r="DBJ62" s="161"/>
      <c r="DBK62" s="161"/>
      <c r="DBL62" s="161"/>
      <c r="DBM62" s="161"/>
      <c r="DBN62" s="161"/>
      <c r="DBO62" s="161"/>
      <c r="DBP62" s="161"/>
      <c r="DBQ62" s="161"/>
      <c r="DBR62" s="161"/>
      <c r="DBS62" s="161"/>
      <c r="DBT62" s="161"/>
      <c r="DBU62" s="161"/>
      <c r="DBV62" s="161"/>
      <c r="DBW62" s="161"/>
      <c r="DBX62" s="161"/>
      <c r="DBY62" s="161"/>
      <c r="DBZ62" s="161"/>
      <c r="DCA62" s="161"/>
      <c r="DCB62" s="161"/>
      <c r="DCC62" s="161"/>
      <c r="DCD62" s="161"/>
      <c r="DCE62" s="161"/>
      <c r="DCF62" s="161"/>
      <c r="DCG62" s="161"/>
      <c r="DCH62" s="161"/>
      <c r="DCI62" s="161"/>
      <c r="DCJ62" s="161"/>
      <c r="DCK62" s="161"/>
      <c r="DCL62" s="161"/>
      <c r="DCM62" s="161"/>
      <c r="DCN62" s="161"/>
      <c r="DCO62" s="161"/>
      <c r="DCP62" s="161"/>
      <c r="DCQ62" s="161"/>
      <c r="DCR62" s="161"/>
      <c r="DCS62" s="161"/>
      <c r="DCT62" s="161"/>
      <c r="DCU62" s="161"/>
      <c r="DCV62" s="161"/>
      <c r="DCW62" s="161"/>
      <c r="DCX62" s="161"/>
      <c r="DCY62" s="161"/>
      <c r="DCZ62" s="161"/>
      <c r="DDA62" s="161"/>
      <c r="DDB62" s="161"/>
      <c r="DDC62" s="161"/>
      <c r="DDD62" s="161"/>
      <c r="DDE62" s="161"/>
      <c r="DDF62" s="161"/>
      <c r="DDG62" s="161"/>
      <c r="DDH62" s="161"/>
      <c r="DDI62" s="161"/>
      <c r="DDJ62" s="161"/>
      <c r="DDK62" s="161"/>
      <c r="DDL62" s="161"/>
      <c r="DDM62" s="161"/>
      <c r="DDN62" s="161"/>
      <c r="DDO62" s="161"/>
      <c r="DDP62" s="161"/>
      <c r="DDQ62" s="161"/>
      <c r="DDR62" s="161"/>
      <c r="DDS62" s="161"/>
      <c r="DDT62" s="161"/>
      <c r="DDU62" s="161"/>
      <c r="DDV62" s="161"/>
      <c r="DDW62" s="161"/>
      <c r="DDX62" s="161"/>
      <c r="DDY62" s="161"/>
      <c r="DDZ62" s="161"/>
      <c r="DEA62" s="161"/>
      <c r="DEB62" s="161"/>
      <c r="DEC62" s="161"/>
      <c r="DED62" s="161"/>
      <c r="DEE62" s="161"/>
      <c r="DEF62" s="161"/>
      <c r="DEG62" s="161"/>
      <c r="DEH62" s="161"/>
      <c r="DEI62" s="161"/>
      <c r="DEJ62" s="161"/>
      <c r="DEK62" s="161"/>
      <c r="DEL62" s="161"/>
      <c r="DEM62" s="161"/>
      <c r="DEN62" s="161"/>
      <c r="DEO62" s="161"/>
      <c r="DEP62" s="161"/>
      <c r="DEQ62" s="161"/>
      <c r="DER62" s="161"/>
      <c r="DES62" s="161"/>
      <c r="DET62" s="161"/>
      <c r="DEU62" s="161"/>
      <c r="DEV62" s="161"/>
      <c r="DEW62" s="161"/>
      <c r="DEX62" s="161"/>
      <c r="DEY62" s="161"/>
      <c r="DEZ62" s="161"/>
      <c r="DFA62" s="161"/>
      <c r="DFB62" s="161"/>
      <c r="DFC62" s="161"/>
      <c r="DFD62" s="161"/>
      <c r="DFE62" s="161"/>
      <c r="DFF62" s="161"/>
      <c r="DFG62" s="161"/>
      <c r="DFH62" s="161"/>
      <c r="DFI62" s="161"/>
      <c r="DFJ62" s="161"/>
      <c r="DFK62" s="161"/>
      <c r="DFL62" s="161"/>
      <c r="DFM62" s="161"/>
      <c r="DFN62" s="161"/>
      <c r="DFO62" s="161"/>
      <c r="DFP62" s="161"/>
      <c r="DFQ62" s="161"/>
      <c r="DFR62" s="161"/>
      <c r="DFS62" s="161"/>
      <c r="DFT62" s="161"/>
      <c r="DFU62" s="161"/>
      <c r="DFV62" s="161"/>
      <c r="DFW62" s="161"/>
      <c r="DFX62" s="161"/>
      <c r="DFY62" s="161"/>
      <c r="DFZ62" s="161"/>
      <c r="DGA62" s="161"/>
      <c r="DGB62" s="161"/>
      <c r="DGC62" s="161"/>
      <c r="DGD62" s="161"/>
      <c r="DGE62" s="161"/>
      <c r="DGF62" s="161"/>
      <c r="DGG62" s="161"/>
      <c r="DGH62" s="161"/>
      <c r="DGI62" s="161"/>
      <c r="DGJ62" s="161"/>
      <c r="DGK62" s="161"/>
      <c r="DGL62" s="161"/>
      <c r="DGM62" s="161"/>
      <c r="DGN62" s="161"/>
      <c r="DGO62" s="161"/>
      <c r="DGP62" s="161"/>
      <c r="DGQ62" s="161"/>
      <c r="DGR62" s="161"/>
      <c r="DGS62" s="161"/>
      <c r="DGT62" s="161"/>
      <c r="DGU62" s="161"/>
      <c r="DGV62" s="161"/>
      <c r="DGW62" s="161"/>
      <c r="DGX62" s="161"/>
      <c r="DGY62" s="161"/>
      <c r="DGZ62" s="161"/>
      <c r="DHA62" s="161"/>
      <c r="DHB62" s="161"/>
      <c r="DHC62" s="161"/>
      <c r="DHD62" s="161"/>
      <c r="DHE62" s="161"/>
      <c r="DHF62" s="161"/>
      <c r="DHG62" s="161"/>
      <c r="DHH62" s="161"/>
      <c r="DHI62" s="161"/>
      <c r="DHJ62" s="161"/>
      <c r="DHK62" s="161"/>
      <c r="DHL62" s="161"/>
      <c r="DHM62" s="161"/>
      <c r="DHN62" s="161"/>
      <c r="DHO62" s="161"/>
      <c r="DHP62" s="161"/>
      <c r="DHQ62" s="161"/>
      <c r="DHR62" s="161"/>
      <c r="DHS62" s="161"/>
      <c r="DHT62" s="161"/>
      <c r="DHU62" s="161"/>
      <c r="DHV62" s="161"/>
      <c r="DHW62" s="161"/>
      <c r="DHX62" s="161"/>
      <c r="DHY62" s="161"/>
      <c r="DHZ62" s="161"/>
      <c r="DIA62" s="161"/>
      <c r="DIB62" s="161"/>
      <c r="DIC62" s="161"/>
      <c r="DID62" s="161"/>
      <c r="DIE62" s="161"/>
      <c r="DIF62" s="161"/>
      <c r="DIG62" s="161"/>
      <c r="DIH62" s="161"/>
      <c r="DII62" s="161"/>
      <c r="DIJ62" s="161"/>
      <c r="DIK62" s="161"/>
      <c r="DIL62" s="161"/>
      <c r="DIM62" s="161"/>
      <c r="DIN62" s="161"/>
      <c r="DIO62" s="161"/>
      <c r="DIP62" s="161"/>
      <c r="DIQ62" s="161"/>
      <c r="DIR62" s="161"/>
      <c r="DIS62" s="161"/>
      <c r="DIT62" s="161"/>
      <c r="DIU62" s="161"/>
      <c r="DIV62" s="161"/>
      <c r="DIW62" s="161"/>
      <c r="DIX62" s="161"/>
      <c r="DIY62" s="161"/>
      <c r="DIZ62" s="161"/>
      <c r="DJA62" s="161"/>
      <c r="DJB62" s="161"/>
      <c r="DJC62" s="161"/>
      <c r="DJD62" s="161"/>
      <c r="DJE62" s="161"/>
      <c r="DJF62" s="161"/>
      <c r="DJG62" s="161"/>
      <c r="DJH62" s="161"/>
      <c r="DJI62" s="161"/>
      <c r="DJJ62" s="161"/>
      <c r="DJK62" s="161"/>
      <c r="DJL62" s="161"/>
      <c r="DJM62" s="161"/>
      <c r="DJN62" s="161"/>
      <c r="DJO62" s="161"/>
      <c r="DJP62" s="161"/>
      <c r="DJQ62" s="161"/>
      <c r="DJR62" s="161"/>
      <c r="DJS62" s="161"/>
      <c r="DJT62" s="161"/>
      <c r="DJU62" s="161"/>
      <c r="DJV62" s="161"/>
      <c r="DJW62" s="161"/>
      <c r="DJX62" s="161"/>
      <c r="DJY62" s="161"/>
      <c r="DJZ62" s="161"/>
      <c r="DKA62" s="161"/>
      <c r="DKB62" s="161"/>
      <c r="DKC62" s="161"/>
      <c r="DKD62" s="161"/>
      <c r="DKE62" s="161"/>
      <c r="DKF62" s="161"/>
      <c r="DKG62" s="161"/>
      <c r="DKH62" s="161"/>
      <c r="DKI62" s="161"/>
      <c r="DKJ62" s="161"/>
      <c r="DKK62" s="161"/>
      <c r="DKL62" s="161"/>
      <c r="DKM62" s="161"/>
      <c r="DKN62" s="161"/>
      <c r="DKO62" s="161"/>
      <c r="DKP62" s="161"/>
      <c r="DKQ62" s="161"/>
      <c r="DKR62" s="161"/>
      <c r="DKS62" s="161"/>
      <c r="DKT62" s="161"/>
      <c r="DKU62" s="161"/>
      <c r="DKV62" s="161"/>
      <c r="DKW62" s="161"/>
      <c r="DKX62" s="161"/>
      <c r="DKY62" s="161"/>
      <c r="DKZ62" s="161"/>
      <c r="DLA62" s="161"/>
      <c r="DLB62" s="161"/>
      <c r="DLC62" s="161"/>
      <c r="DLD62" s="161"/>
      <c r="DLE62" s="161"/>
      <c r="DLF62" s="161"/>
      <c r="DLG62" s="161"/>
      <c r="DLH62" s="161"/>
      <c r="DLI62" s="161"/>
      <c r="DLJ62" s="161"/>
      <c r="DLK62" s="161"/>
      <c r="DLL62" s="161"/>
      <c r="DLM62" s="161"/>
      <c r="DLN62" s="161"/>
      <c r="DLO62" s="161"/>
      <c r="DLP62" s="161"/>
      <c r="DLQ62" s="161"/>
      <c r="DLR62" s="161"/>
      <c r="DLS62" s="161"/>
      <c r="DLT62" s="161"/>
      <c r="DLU62" s="161"/>
      <c r="DLV62" s="161"/>
      <c r="DLW62" s="161"/>
      <c r="DLX62" s="161"/>
      <c r="DLY62" s="161"/>
      <c r="DLZ62" s="161"/>
      <c r="DMA62" s="161"/>
      <c r="DMB62" s="161"/>
      <c r="DMC62" s="161"/>
      <c r="DMD62" s="161"/>
      <c r="DME62" s="161"/>
      <c r="DMF62" s="161"/>
      <c r="DMG62" s="161"/>
      <c r="DMH62" s="161"/>
      <c r="DMI62" s="161"/>
      <c r="DMJ62" s="161"/>
      <c r="DMK62" s="161"/>
      <c r="DML62" s="161"/>
      <c r="DMM62" s="161"/>
      <c r="DMN62" s="161"/>
      <c r="DMO62" s="161"/>
      <c r="DMP62" s="161"/>
      <c r="DMQ62" s="161"/>
      <c r="DMR62" s="161"/>
      <c r="DMS62" s="161"/>
      <c r="DMT62" s="161"/>
      <c r="DMU62" s="161"/>
      <c r="DMV62" s="161"/>
      <c r="DMW62" s="161"/>
      <c r="DMX62" s="161"/>
      <c r="DMY62" s="161"/>
      <c r="DMZ62" s="161"/>
      <c r="DNA62" s="161"/>
      <c r="DNB62" s="161"/>
      <c r="DNC62" s="161"/>
      <c r="DND62" s="161"/>
      <c r="DNE62" s="161"/>
      <c r="DNF62" s="161"/>
      <c r="DNG62" s="161"/>
      <c r="DNH62" s="161"/>
      <c r="DNI62" s="161"/>
      <c r="DNJ62" s="161"/>
      <c r="DNK62" s="161"/>
      <c r="DNL62" s="161"/>
      <c r="DNM62" s="161"/>
      <c r="DNN62" s="161"/>
      <c r="DNO62" s="161"/>
      <c r="DNP62" s="161"/>
      <c r="DNQ62" s="161"/>
      <c r="DNR62" s="161"/>
      <c r="DNS62" s="161"/>
      <c r="DNT62" s="161"/>
      <c r="DNU62" s="161"/>
      <c r="DNV62" s="161"/>
      <c r="DNW62" s="161"/>
      <c r="DNX62" s="161"/>
      <c r="DNY62" s="161"/>
      <c r="DNZ62" s="161"/>
      <c r="DOA62" s="161"/>
      <c r="DOB62" s="161"/>
      <c r="DOC62" s="161"/>
      <c r="DOD62" s="161"/>
      <c r="DOE62" s="161"/>
      <c r="DOF62" s="161"/>
      <c r="DOG62" s="161"/>
      <c r="DOH62" s="161"/>
      <c r="DOI62" s="161"/>
      <c r="DOJ62" s="161"/>
      <c r="DOK62" s="161"/>
      <c r="DOL62" s="161"/>
      <c r="DOM62" s="161"/>
      <c r="DON62" s="161"/>
      <c r="DOO62" s="161"/>
      <c r="DOP62" s="161"/>
      <c r="DOQ62" s="161"/>
      <c r="DOR62" s="161"/>
      <c r="DOS62" s="161"/>
      <c r="DOT62" s="161"/>
      <c r="DOU62" s="161"/>
      <c r="DOV62" s="161"/>
      <c r="DOW62" s="161"/>
      <c r="DOX62" s="161"/>
      <c r="DOY62" s="161"/>
      <c r="DOZ62" s="161"/>
      <c r="DPA62" s="161"/>
      <c r="DPB62" s="161"/>
      <c r="DPC62" s="161"/>
      <c r="DPD62" s="161"/>
      <c r="DPE62" s="161"/>
      <c r="DPF62" s="161"/>
      <c r="DPG62" s="161"/>
      <c r="DPH62" s="161"/>
      <c r="DPI62" s="161"/>
      <c r="DPJ62" s="161"/>
      <c r="DPK62" s="161"/>
      <c r="DPL62" s="161"/>
      <c r="DPM62" s="161"/>
      <c r="DPN62" s="161"/>
      <c r="DPO62" s="161"/>
      <c r="DPP62" s="161"/>
      <c r="DPQ62" s="161"/>
      <c r="DPR62" s="161"/>
      <c r="DPS62" s="161"/>
      <c r="DPT62" s="161"/>
      <c r="DPU62" s="161"/>
      <c r="DPV62" s="161"/>
      <c r="DPW62" s="161"/>
      <c r="DPX62" s="161"/>
      <c r="DPY62" s="161"/>
      <c r="DPZ62" s="161"/>
      <c r="DQA62" s="161"/>
      <c r="DQB62" s="161"/>
      <c r="DQC62" s="161"/>
      <c r="DQD62" s="161"/>
      <c r="DQE62" s="161"/>
      <c r="DQF62" s="161"/>
      <c r="DQG62" s="161"/>
      <c r="DQH62" s="161"/>
      <c r="DQI62" s="161"/>
      <c r="DQJ62" s="161"/>
      <c r="DQK62" s="161"/>
      <c r="DQL62" s="161"/>
      <c r="DQM62" s="161"/>
      <c r="DQN62" s="161"/>
      <c r="DQO62" s="161"/>
      <c r="DQP62" s="161"/>
      <c r="DQQ62" s="161"/>
      <c r="DQR62" s="161"/>
      <c r="DQS62" s="161"/>
      <c r="DQT62" s="161"/>
      <c r="DQU62" s="161"/>
      <c r="DQV62" s="161"/>
      <c r="DQW62" s="161"/>
      <c r="DQX62" s="161"/>
      <c r="DQY62" s="161"/>
      <c r="DQZ62" s="161"/>
      <c r="DRA62" s="161"/>
      <c r="DRB62" s="161"/>
      <c r="DRC62" s="161"/>
      <c r="DRD62" s="161"/>
      <c r="DRE62" s="161"/>
      <c r="DRF62" s="161"/>
      <c r="DRG62" s="161"/>
      <c r="DRH62" s="161"/>
      <c r="DRI62" s="161"/>
      <c r="DRJ62" s="161"/>
      <c r="DRK62" s="161"/>
      <c r="DRL62" s="161"/>
      <c r="DRM62" s="161"/>
      <c r="DRN62" s="161"/>
      <c r="DRO62" s="161"/>
      <c r="DRP62" s="161"/>
      <c r="DRQ62" s="161"/>
      <c r="DRR62" s="161"/>
      <c r="DRS62" s="161"/>
      <c r="DRT62" s="161"/>
      <c r="DRU62" s="161"/>
      <c r="DRV62" s="161"/>
      <c r="DRW62" s="161"/>
      <c r="DRX62" s="161"/>
      <c r="DRY62" s="161"/>
      <c r="DRZ62" s="161"/>
      <c r="DSA62" s="161"/>
      <c r="DSB62" s="161"/>
      <c r="DSC62" s="161"/>
      <c r="DSD62" s="161"/>
      <c r="DSE62" s="161"/>
      <c r="DSF62" s="161"/>
      <c r="DSG62" s="161"/>
      <c r="DSH62" s="161"/>
      <c r="DSI62" s="161"/>
      <c r="DSJ62" s="161"/>
      <c r="DSK62" s="161"/>
      <c r="DSL62" s="161"/>
      <c r="DSM62" s="161"/>
      <c r="DSN62" s="161"/>
      <c r="DSO62" s="161"/>
      <c r="DSP62" s="161"/>
      <c r="DSQ62" s="161"/>
      <c r="DSR62" s="161"/>
      <c r="DSS62" s="161"/>
      <c r="DST62" s="161"/>
      <c r="DSU62" s="161"/>
      <c r="DSV62" s="161"/>
      <c r="DSW62" s="161"/>
      <c r="DSX62" s="161"/>
      <c r="DSY62" s="161"/>
      <c r="DSZ62" s="161"/>
      <c r="DTA62" s="161"/>
      <c r="DTB62" s="161"/>
      <c r="DTC62" s="161"/>
      <c r="DTD62" s="161"/>
      <c r="DTE62" s="161"/>
      <c r="DTF62" s="161"/>
      <c r="DTG62" s="161"/>
      <c r="DTH62" s="161"/>
      <c r="DTI62" s="161"/>
      <c r="DTJ62" s="161"/>
      <c r="DTK62" s="161"/>
      <c r="DTL62" s="161"/>
      <c r="DTM62" s="161"/>
      <c r="DTN62" s="161"/>
      <c r="DTO62" s="161"/>
      <c r="DTP62" s="161"/>
      <c r="DTQ62" s="161"/>
      <c r="DTR62" s="161"/>
      <c r="DTS62" s="161"/>
      <c r="DTT62" s="161"/>
      <c r="DTU62" s="161"/>
      <c r="DTV62" s="161"/>
      <c r="DTW62" s="161"/>
      <c r="DTX62" s="161"/>
      <c r="DTY62" s="161"/>
      <c r="DTZ62" s="161"/>
      <c r="DUA62" s="161"/>
      <c r="DUB62" s="161"/>
      <c r="DUC62" s="161"/>
      <c r="DUD62" s="161"/>
      <c r="DUE62" s="161"/>
      <c r="DUF62" s="161"/>
      <c r="DUG62" s="161"/>
      <c r="DUH62" s="161"/>
      <c r="DUI62" s="161"/>
      <c r="DUJ62" s="161"/>
      <c r="DUK62" s="161"/>
      <c r="DUL62" s="161"/>
      <c r="DUM62" s="161"/>
      <c r="DUN62" s="161"/>
      <c r="DUO62" s="161"/>
      <c r="DUP62" s="161"/>
      <c r="DUQ62" s="161"/>
      <c r="DUR62" s="161"/>
      <c r="DUS62" s="161"/>
      <c r="DUT62" s="161"/>
      <c r="DUU62" s="161"/>
      <c r="DUV62" s="161"/>
      <c r="DUW62" s="161"/>
      <c r="DUX62" s="161"/>
      <c r="DUY62" s="161"/>
      <c r="DUZ62" s="161"/>
      <c r="DVA62" s="161"/>
      <c r="DVB62" s="161"/>
      <c r="DVC62" s="161"/>
      <c r="DVD62" s="161"/>
      <c r="DVE62" s="161"/>
      <c r="DVF62" s="161"/>
      <c r="DVG62" s="161"/>
      <c r="DVH62" s="161"/>
      <c r="DVI62" s="161"/>
      <c r="DVJ62" s="161"/>
      <c r="DVK62" s="161"/>
      <c r="DVL62" s="161"/>
      <c r="DVM62" s="161"/>
      <c r="DVN62" s="161"/>
      <c r="DVO62" s="161"/>
      <c r="DVP62" s="161"/>
      <c r="DVQ62" s="161"/>
      <c r="DVR62" s="161"/>
      <c r="DVS62" s="161"/>
      <c r="DVT62" s="161"/>
      <c r="DVU62" s="161"/>
      <c r="DVV62" s="161"/>
      <c r="DVW62" s="161"/>
      <c r="DVX62" s="161"/>
      <c r="DVY62" s="161"/>
      <c r="DVZ62" s="161"/>
      <c r="DWA62" s="161"/>
      <c r="DWB62" s="161"/>
      <c r="DWC62" s="161"/>
      <c r="DWD62" s="161"/>
      <c r="DWE62" s="161"/>
      <c r="DWF62" s="161"/>
      <c r="DWG62" s="161"/>
      <c r="DWH62" s="161"/>
      <c r="DWI62" s="161"/>
      <c r="DWJ62" s="161"/>
      <c r="DWK62" s="161"/>
      <c r="DWL62" s="161"/>
      <c r="DWM62" s="161"/>
      <c r="DWN62" s="161"/>
      <c r="DWO62" s="161"/>
      <c r="DWP62" s="161"/>
      <c r="DWQ62" s="161"/>
      <c r="DWR62" s="161"/>
      <c r="DWS62" s="161"/>
      <c r="DWT62" s="161"/>
      <c r="DWU62" s="161"/>
      <c r="DWV62" s="161"/>
      <c r="DWW62" s="161"/>
      <c r="DWX62" s="161"/>
      <c r="DWY62" s="161"/>
      <c r="DWZ62" s="161"/>
      <c r="DXA62" s="161"/>
      <c r="DXB62" s="161"/>
      <c r="DXC62" s="161"/>
      <c r="DXD62" s="161"/>
      <c r="DXE62" s="161"/>
      <c r="DXF62" s="161"/>
      <c r="DXG62" s="161"/>
      <c r="DXH62" s="161"/>
      <c r="DXI62" s="161"/>
      <c r="DXJ62" s="161"/>
      <c r="DXK62" s="161"/>
      <c r="DXL62" s="161"/>
      <c r="DXM62" s="161"/>
      <c r="DXN62" s="161"/>
      <c r="DXO62" s="161"/>
      <c r="DXP62" s="161"/>
      <c r="DXQ62" s="161"/>
      <c r="DXR62" s="161"/>
      <c r="DXS62" s="161"/>
      <c r="DXT62" s="161"/>
      <c r="DXU62" s="161"/>
      <c r="DXV62" s="161"/>
      <c r="DXW62" s="161"/>
      <c r="DXX62" s="161"/>
      <c r="DXY62" s="161"/>
      <c r="DXZ62" s="161"/>
      <c r="DYA62" s="161"/>
      <c r="DYB62" s="161"/>
      <c r="DYC62" s="161"/>
      <c r="DYD62" s="161"/>
      <c r="DYE62" s="161"/>
      <c r="DYF62" s="161"/>
      <c r="DYG62" s="161"/>
      <c r="DYH62" s="161"/>
      <c r="DYI62" s="161"/>
      <c r="DYJ62" s="161"/>
      <c r="DYK62" s="161"/>
      <c r="DYL62" s="161"/>
      <c r="DYM62" s="161"/>
      <c r="DYN62" s="161"/>
      <c r="DYO62" s="161"/>
      <c r="DYP62" s="161"/>
      <c r="DYQ62" s="161"/>
      <c r="DYR62" s="161"/>
      <c r="DYS62" s="161"/>
      <c r="DYT62" s="161"/>
      <c r="DYU62" s="161"/>
      <c r="DYV62" s="161"/>
      <c r="DYW62" s="161"/>
      <c r="DYX62" s="161"/>
      <c r="DYY62" s="161"/>
      <c r="DYZ62" s="161"/>
      <c r="DZA62" s="161"/>
      <c r="DZB62" s="161"/>
      <c r="DZC62" s="161"/>
      <c r="DZD62" s="161"/>
      <c r="DZE62" s="161"/>
      <c r="DZF62" s="161"/>
      <c r="DZG62" s="161"/>
      <c r="DZH62" s="161"/>
      <c r="DZI62" s="161"/>
      <c r="DZJ62" s="161"/>
      <c r="DZK62" s="161"/>
      <c r="DZL62" s="161"/>
      <c r="DZM62" s="161"/>
      <c r="DZN62" s="161"/>
      <c r="DZO62" s="161"/>
      <c r="DZP62" s="161"/>
      <c r="DZQ62" s="161"/>
      <c r="DZR62" s="161"/>
      <c r="DZS62" s="161"/>
      <c r="DZT62" s="161"/>
      <c r="DZU62" s="161"/>
      <c r="DZV62" s="161"/>
      <c r="DZW62" s="161"/>
      <c r="DZX62" s="161"/>
      <c r="DZY62" s="161"/>
      <c r="DZZ62" s="161"/>
      <c r="EAA62" s="161"/>
      <c r="EAB62" s="161"/>
      <c r="EAC62" s="161"/>
      <c r="EAD62" s="161"/>
      <c r="EAE62" s="161"/>
      <c r="EAF62" s="161"/>
      <c r="EAG62" s="161"/>
      <c r="EAH62" s="161"/>
      <c r="EAI62" s="161"/>
      <c r="EAJ62" s="161"/>
      <c r="EAK62" s="161"/>
      <c r="EAL62" s="161"/>
      <c r="EAM62" s="161"/>
      <c r="EAN62" s="161"/>
      <c r="EAO62" s="161"/>
      <c r="EAP62" s="161"/>
      <c r="EAQ62" s="161"/>
      <c r="EAR62" s="161"/>
      <c r="EAS62" s="161"/>
      <c r="EAT62" s="161"/>
      <c r="EAU62" s="161"/>
      <c r="EAV62" s="161"/>
      <c r="EAW62" s="161"/>
      <c r="EAX62" s="161"/>
      <c r="EAY62" s="161"/>
      <c r="EAZ62" s="161"/>
      <c r="EBA62" s="161"/>
      <c r="EBB62" s="161"/>
      <c r="EBC62" s="161"/>
      <c r="EBD62" s="161"/>
      <c r="EBE62" s="161"/>
      <c r="EBF62" s="161"/>
      <c r="EBG62" s="161"/>
      <c r="EBH62" s="161"/>
      <c r="EBI62" s="161"/>
      <c r="EBJ62" s="161"/>
      <c r="EBK62" s="161"/>
      <c r="EBL62" s="161"/>
      <c r="EBM62" s="161"/>
      <c r="EBN62" s="161"/>
      <c r="EBO62" s="161"/>
      <c r="EBP62" s="161"/>
      <c r="EBQ62" s="161"/>
      <c r="EBR62" s="161"/>
      <c r="EBS62" s="161"/>
      <c r="EBT62" s="161"/>
      <c r="EBU62" s="161"/>
      <c r="EBV62" s="161"/>
      <c r="EBW62" s="161"/>
      <c r="EBX62" s="161"/>
      <c r="EBY62" s="161"/>
      <c r="EBZ62" s="161"/>
      <c r="ECA62" s="161"/>
      <c r="ECB62" s="161"/>
      <c r="ECC62" s="161"/>
      <c r="ECD62" s="161"/>
      <c r="ECE62" s="161"/>
      <c r="ECF62" s="161"/>
      <c r="ECG62" s="161"/>
      <c r="ECH62" s="161"/>
      <c r="ECI62" s="161"/>
      <c r="ECJ62" s="161"/>
      <c r="ECK62" s="161"/>
      <c r="ECL62" s="161"/>
      <c r="ECM62" s="161"/>
      <c r="ECN62" s="161"/>
      <c r="ECO62" s="161"/>
      <c r="ECP62" s="161"/>
      <c r="ECQ62" s="161"/>
      <c r="ECR62" s="161"/>
      <c r="ECS62" s="161"/>
      <c r="ECT62" s="161"/>
      <c r="ECU62" s="161"/>
      <c r="ECV62" s="161"/>
      <c r="ECW62" s="161"/>
      <c r="ECX62" s="161"/>
      <c r="ECY62" s="161"/>
      <c r="ECZ62" s="161"/>
      <c r="EDA62" s="161"/>
      <c r="EDB62" s="161"/>
      <c r="EDC62" s="161"/>
      <c r="EDD62" s="161"/>
      <c r="EDE62" s="161"/>
      <c r="EDF62" s="161"/>
      <c r="EDG62" s="161"/>
      <c r="EDH62" s="161"/>
      <c r="EDI62" s="161"/>
      <c r="EDJ62" s="161"/>
      <c r="EDK62" s="161"/>
      <c r="EDL62" s="161"/>
      <c r="EDM62" s="161"/>
      <c r="EDN62" s="161"/>
      <c r="EDO62" s="161"/>
      <c r="EDP62" s="161"/>
      <c r="EDQ62" s="161"/>
      <c r="EDR62" s="161"/>
      <c r="EDS62" s="161"/>
      <c r="EDT62" s="161"/>
      <c r="EDU62" s="161"/>
      <c r="EDV62" s="161"/>
      <c r="EDW62" s="161"/>
      <c r="EDX62" s="161"/>
      <c r="EDY62" s="161"/>
      <c r="EDZ62" s="161"/>
      <c r="EEA62" s="161"/>
      <c r="EEB62" s="161"/>
      <c r="EEC62" s="161"/>
      <c r="EED62" s="161"/>
      <c r="EEE62" s="161"/>
      <c r="EEF62" s="161"/>
      <c r="EEG62" s="161"/>
      <c r="EEH62" s="161"/>
      <c r="EEI62" s="161"/>
      <c r="EEJ62" s="161"/>
      <c r="EEK62" s="161"/>
      <c r="EEL62" s="161"/>
      <c r="EEM62" s="161"/>
      <c r="EEN62" s="161"/>
      <c r="EEO62" s="161"/>
      <c r="EEP62" s="161"/>
      <c r="EEQ62" s="161"/>
      <c r="EER62" s="161"/>
      <c r="EES62" s="161"/>
      <c r="EET62" s="161"/>
      <c r="EEU62" s="161"/>
      <c r="EEV62" s="161"/>
      <c r="EEW62" s="161"/>
      <c r="EEX62" s="161"/>
      <c r="EEY62" s="161"/>
      <c r="EEZ62" s="161"/>
      <c r="EFA62" s="161"/>
      <c r="EFB62" s="161"/>
      <c r="EFC62" s="161"/>
      <c r="EFD62" s="161"/>
      <c r="EFE62" s="161"/>
      <c r="EFF62" s="161"/>
      <c r="EFG62" s="161"/>
      <c r="EFH62" s="161"/>
      <c r="EFI62" s="161"/>
      <c r="EFJ62" s="161"/>
      <c r="EFK62" s="161"/>
      <c r="EFL62" s="161"/>
      <c r="EFM62" s="161"/>
      <c r="EFN62" s="161"/>
      <c r="EFO62" s="161"/>
      <c r="EFP62" s="161"/>
      <c r="EFQ62" s="161"/>
      <c r="EFR62" s="161"/>
      <c r="EFS62" s="161"/>
      <c r="EFT62" s="161"/>
      <c r="EFU62" s="161"/>
      <c r="EFV62" s="161"/>
      <c r="EFW62" s="161"/>
      <c r="EFX62" s="161"/>
      <c r="EFY62" s="161"/>
      <c r="EFZ62" s="161"/>
      <c r="EGA62" s="161"/>
      <c r="EGB62" s="161"/>
      <c r="EGC62" s="161"/>
      <c r="EGD62" s="161"/>
      <c r="EGE62" s="161"/>
      <c r="EGF62" s="161"/>
      <c r="EGG62" s="161"/>
      <c r="EGH62" s="161"/>
      <c r="EGI62" s="161"/>
      <c r="EGJ62" s="161"/>
      <c r="EGK62" s="161"/>
      <c r="EGL62" s="161"/>
      <c r="EGM62" s="161"/>
      <c r="EGN62" s="161"/>
      <c r="EGO62" s="161"/>
      <c r="EGP62" s="161"/>
      <c r="EGQ62" s="161"/>
      <c r="EGR62" s="161"/>
      <c r="EGS62" s="161"/>
      <c r="EGT62" s="161"/>
      <c r="EGU62" s="161"/>
      <c r="EGV62" s="161"/>
      <c r="EGW62" s="161"/>
      <c r="EGX62" s="161"/>
      <c r="EGY62" s="161"/>
      <c r="EGZ62" s="161"/>
      <c r="EHA62" s="161"/>
      <c r="EHB62" s="161"/>
      <c r="EHC62" s="161"/>
      <c r="EHD62" s="161"/>
      <c r="EHE62" s="161"/>
      <c r="EHF62" s="161"/>
      <c r="EHG62" s="161"/>
      <c r="EHH62" s="161"/>
      <c r="EHI62" s="161"/>
      <c r="EHJ62" s="161"/>
      <c r="EHK62" s="161"/>
      <c r="EHL62" s="161"/>
      <c r="EHM62" s="161"/>
      <c r="EHN62" s="161"/>
      <c r="EHO62" s="161"/>
      <c r="EHP62" s="161"/>
      <c r="EHQ62" s="161"/>
      <c r="EHR62" s="161"/>
      <c r="EHS62" s="161"/>
      <c r="EHT62" s="161"/>
      <c r="EHU62" s="161"/>
      <c r="EHV62" s="161"/>
      <c r="EHW62" s="161"/>
      <c r="EHX62" s="161"/>
      <c r="EHY62" s="161"/>
      <c r="EHZ62" s="161"/>
      <c r="EIA62" s="161"/>
      <c r="EIB62" s="161"/>
      <c r="EIC62" s="161"/>
      <c r="EID62" s="161"/>
      <c r="EIE62" s="161"/>
      <c r="EIF62" s="161"/>
      <c r="EIG62" s="161"/>
      <c r="EIH62" s="161"/>
      <c r="EII62" s="161"/>
      <c r="EIJ62" s="161"/>
      <c r="EIK62" s="161"/>
      <c r="EIL62" s="161"/>
      <c r="EIM62" s="161"/>
      <c r="EIN62" s="161"/>
      <c r="EIO62" s="161"/>
      <c r="EIP62" s="161"/>
      <c r="EIQ62" s="161"/>
      <c r="EIR62" s="161"/>
      <c r="EIS62" s="161"/>
      <c r="EIT62" s="161"/>
      <c r="EIU62" s="161"/>
      <c r="EIV62" s="161"/>
      <c r="EIW62" s="161"/>
      <c r="EIX62" s="161"/>
      <c r="EIY62" s="161"/>
      <c r="EIZ62" s="161"/>
      <c r="EJA62" s="161"/>
      <c r="EJB62" s="161"/>
      <c r="EJC62" s="161"/>
      <c r="EJD62" s="161"/>
      <c r="EJE62" s="161"/>
      <c r="EJF62" s="161"/>
      <c r="EJG62" s="161"/>
      <c r="EJH62" s="161"/>
      <c r="EJI62" s="161"/>
      <c r="EJJ62" s="161"/>
      <c r="EJK62" s="161"/>
      <c r="EJL62" s="161"/>
      <c r="EJM62" s="161"/>
      <c r="EJN62" s="161"/>
      <c r="EJO62" s="161"/>
      <c r="EJP62" s="161"/>
      <c r="EJQ62" s="161"/>
      <c r="EJR62" s="161"/>
      <c r="EJS62" s="161"/>
      <c r="EJT62" s="161"/>
      <c r="EJU62" s="161"/>
      <c r="EJV62" s="161"/>
      <c r="EJW62" s="161"/>
      <c r="EJX62" s="161"/>
      <c r="EJY62" s="161"/>
      <c r="EJZ62" s="161"/>
      <c r="EKA62" s="161"/>
      <c r="EKB62" s="161"/>
      <c r="EKC62" s="161"/>
      <c r="EKD62" s="161"/>
      <c r="EKE62" s="161"/>
      <c r="EKF62" s="161"/>
      <c r="EKG62" s="161"/>
      <c r="EKH62" s="161"/>
      <c r="EKI62" s="161"/>
      <c r="EKJ62" s="161"/>
      <c r="EKK62" s="161"/>
      <c r="EKL62" s="161"/>
      <c r="EKM62" s="161"/>
      <c r="EKN62" s="161"/>
      <c r="EKO62" s="161"/>
      <c r="EKP62" s="161"/>
      <c r="EKQ62" s="161"/>
      <c r="EKR62" s="161"/>
      <c r="EKS62" s="161"/>
      <c r="EKT62" s="161"/>
      <c r="EKU62" s="161"/>
      <c r="EKV62" s="161"/>
      <c r="EKW62" s="161"/>
      <c r="EKX62" s="161"/>
      <c r="EKY62" s="161"/>
      <c r="EKZ62" s="161"/>
      <c r="ELA62" s="161"/>
      <c r="ELB62" s="161"/>
      <c r="ELC62" s="161"/>
      <c r="ELD62" s="161"/>
      <c r="ELE62" s="161"/>
      <c r="ELF62" s="161"/>
      <c r="ELG62" s="161"/>
      <c r="ELH62" s="161"/>
      <c r="ELI62" s="161"/>
      <c r="ELJ62" s="161"/>
      <c r="ELK62" s="161"/>
      <c r="ELL62" s="161"/>
      <c r="ELM62" s="161"/>
      <c r="ELN62" s="161"/>
      <c r="ELO62" s="161"/>
      <c r="ELP62" s="161"/>
      <c r="ELQ62" s="161"/>
      <c r="ELR62" s="161"/>
      <c r="ELS62" s="161"/>
      <c r="ELT62" s="161"/>
      <c r="ELU62" s="161"/>
      <c r="ELV62" s="161"/>
      <c r="ELW62" s="161"/>
      <c r="ELX62" s="161"/>
      <c r="ELY62" s="161"/>
      <c r="ELZ62" s="161"/>
      <c r="EMA62" s="161"/>
      <c r="EMB62" s="161"/>
      <c r="EMC62" s="161"/>
      <c r="EMD62" s="161"/>
      <c r="EME62" s="161"/>
      <c r="EMF62" s="161"/>
      <c r="EMG62" s="161"/>
      <c r="EMH62" s="161"/>
      <c r="EMI62" s="161"/>
      <c r="EMJ62" s="161"/>
      <c r="EMK62" s="161"/>
      <c r="EML62" s="161"/>
      <c r="EMM62" s="161"/>
      <c r="EMN62" s="161"/>
      <c r="EMO62" s="161"/>
      <c r="EMP62" s="161"/>
      <c r="EMQ62" s="161"/>
      <c r="EMR62" s="161"/>
      <c r="EMS62" s="161"/>
      <c r="EMT62" s="161"/>
      <c r="EMU62" s="161"/>
      <c r="EMV62" s="161"/>
      <c r="EMW62" s="161"/>
      <c r="EMX62" s="161"/>
      <c r="EMY62" s="161"/>
      <c r="EMZ62" s="161"/>
      <c r="ENA62" s="161"/>
      <c r="ENB62" s="161"/>
      <c r="ENC62" s="161"/>
      <c r="END62" s="161"/>
      <c r="ENE62" s="161"/>
      <c r="ENF62" s="161"/>
      <c r="ENG62" s="161"/>
      <c r="ENH62" s="161"/>
      <c r="ENI62" s="161"/>
      <c r="ENJ62" s="161"/>
      <c r="ENK62" s="161"/>
      <c r="ENL62" s="161"/>
      <c r="ENM62" s="161"/>
      <c r="ENN62" s="161"/>
      <c r="ENO62" s="161"/>
      <c r="ENP62" s="161"/>
      <c r="ENQ62" s="161"/>
      <c r="ENR62" s="161"/>
      <c r="ENS62" s="161"/>
      <c r="ENT62" s="161"/>
      <c r="ENU62" s="161"/>
      <c r="ENV62" s="161"/>
      <c r="ENW62" s="161"/>
      <c r="ENX62" s="161"/>
      <c r="ENY62" s="161"/>
      <c r="ENZ62" s="161"/>
      <c r="EOA62" s="161"/>
      <c r="EOB62" s="161"/>
      <c r="EOC62" s="161"/>
      <c r="EOD62" s="161"/>
      <c r="EOE62" s="161"/>
      <c r="EOF62" s="161"/>
      <c r="EOG62" s="161"/>
      <c r="EOH62" s="161"/>
      <c r="EOI62" s="161"/>
      <c r="EOJ62" s="161"/>
      <c r="EOK62" s="161"/>
      <c r="EOL62" s="161"/>
      <c r="EOM62" s="161"/>
      <c r="EON62" s="161"/>
      <c r="EOO62" s="161"/>
      <c r="EOP62" s="161"/>
      <c r="EOQ62" s="161"/>
      <c r="EOR62" s="161"/>
      <c r="EOS62" s="161"/>
      <c r="EOT62" s="161"/>
      <c r="EOU62" s="161"/>
      <c r="EOV62" s="161"/>
      <c r="EOW62" s="161"/>
      <c r="EOX62" s="161"/>
      <c r="EOY62" s="161"/>
      <c r="EOZ62" s="161"/>
      <c r="EPA62" s="161"/>
      <c r="EPB62" s="161"/>
      <c r="EPC62" s="161"/>
      <c r="EPD62" s="161"/>
      <c r="EPE62" s="161"/>
      <c r="EPF62" s="161"/>
      <c r="EPG62" s="161"/>
      <c r="EPH62" s="161"/>
      <c r="EPI62" s="161"/>
      <c r="EPJ62" s="161"/>
      <c r="EPK62" s="161"/>
      <c r="EPL62" s="161"/>
      <c r="EPM62" s="161"/>
      <c r="EPN62" s="161"/>
      <c r="EPO62" s="161"/>
      <c r="EPP62" s="161"/>
      <c r="EPQ62" s="161"/>
      <c r="EPR62" s="161"/>
      <c r="EPS62" s="161"/>
      <c r="EPT62" s="161"/>
      <c r="EPU62" s="161"/>
      <c r="EPV62" s="161"/>
      <c r="EPW62" s="161"/>
      <c r="EPX62" s="161"/>
      <c r="EPY62" s="161"/>
      <c r="EPZ62" s="161"/>
      <c r="EQA62" s="161"/>
      <c r="EQB62" s="161"/>
      <c r="EQC62" s="161"/>
      <c r="EQD62" s="161"/>
      <c r="EQE62" s="161"/>
      <c r="EQF62" s="161"/>
      <c r="EQG62" s="161"/>
      <c r="EQH62" s="161"/>
      <c r="EQI62" s="161"/>
      <c r="EQJ62" s="161"/>
      <c r="EQK62" s="161"/>
      <c r="EQL62" s="161"/>
      <c r="EQM62" s="161"/>
      <c r="EQN62" s="161"/>
      <c r="EQO62" s="161"/>
      <c r="EQP62" s="161"/>
      <c r="EQQ62" s="161"/>
      <c r="EQR62" s="161"/>
      <c r="EQS62" s="161"/>
      <c r="EQT62" s="161"/>
      <c r="EQU62" s="161"/>
      <c r="EQV62" s="161"/>
      <c r="EQW62" s="161"/>
      <c r="EQX62" s="161"/>
      <c r="EQY62" s="161"/>
      <c r="EQZ62" s="161"/>
      <c r="ERA62" s="161"/>
      <c r="ERB62" s="161"/>
      <c r="ERC62" s="161"/>
      <c r="ERD62" s="161"/>
      <c r="ERE62" s="161"/>
      <c r="ERF62" s="161"/>
      <c r="ERG62" s="161"/>
      <c r="ERH62" s="161"/>
      <c r="ERI62" s="161"/>
      <c r="ERJ62" s="161"/>
      <c r="ERK62" s="161"/>
      <c r="ERL62" s="161"/>
      <c r="ERM62" s="161"/>
      <c r="ERN62" s="161"/>
      <c r="ERO62" s="161"/>
      <c r="ERP62" s="161"/>
      <c r="ERQ62" s="161"/>
      <c r="ERR62" s="161"/>
      <c r="ERS62" s="161"/>
      <c r="ERT62" s="161"/>
      <c r="ERU62" s="161"/>
      <c r="ERV62" s="161"/>
      <c r="ERW62" s="161"/>
      <c r="ERX62" s="161"/>
      <c r="ERY62" s="161"/>
      <c r="ERZ62" s="161"/>
      <c r="ESA62" s="161"/>
      <c r="ESB62" s="161"/>
      <c r="ESC62" s="161"/>
      <c r="ESD62" s="161"/>
      <c r="ESE62" s="161"/>
      <c r="ESF62" s="161"/>
      <c r="ESG62" s="161"/>
      <c r="ESH62" s="161"/>
      <c r="ESI62" s="161"/>
      <c r="ESJ62" s="161"/>
      <c r="ESK62" s="161"/>
      <c r="ESL62" s="161"/>
      <c r="ESM62" s="161"/>
      <c r="ESN62" s="161"/>
      <c r="ESO62" s="161"/>
      <c r="ESP62" s="161"/>
      <c r="ESQ62" s="161"/>
      <c r="ESR62" s="161"/>
      <c r="ESS62" s="161"/>
      <c r="EST62" s="161"/>
      <c r="ESU62" s="161"/>
      <c r="ESV62" s="161"/>
      <c r="ESW62" s="161"/>
      <c r="ESX62" s="161"/>
      <c r="ESY62" s="161"/>
      <c r="ESZ62" s="161"/>
      <c r="ETA62" s="161"/>
      <c r="ETB62" s="161"/>
      <c r="ETC62" s="161"/>
      <c r="ETD62" s="161"/>
      <c r="ETE62" s="161"/>
      <c r="ETF62" s="161"/>
      <c r="ETG62" s="161"/>
      <c r="ETH62" s="161"/>
      <c r="ETI62" s="161"/>
      <c r="ETJ62" s="161"/>
      <c r="ETK62" s="161"/>
      <c r="ETL62" s="161"/>
      <c r="ETM62" s="161"/>
      <c r="ETN62" s="161"/>
      <c r="ETO62" s="161"/>
      <c r="ETP62" s="161"/>
      <c r="ETQ62" s="161"/>
      <c r="ETR62" s="161"/>
      <c r="ETS62" s="161"/>
      <c r="ETT62" s="161"/>
      <c r="ETU62" s="161"/>
      <c r="ETV62" s="161"/>
      <c r="ETW62" s="161"/>
      <c r="ETX62" s="161"/>
      <c r="ETY62" s="161"/>
      <c r="ETZ62" s="161"/>
      <c r="EUA62" s="161"/>
      <c r="EUB62" s="161"/>
      <c r="EUC62" s="161"/>
      <c r="EUD62" s="161"/>
      <c r="EUE62" s="161"/>
      <c r="EUF62" s="161"/>
      <c r="EUG62" s="161"/>
      <c r="EUH62" s="161"/>
      <c r="EUI62" s="161"/>
      <c r="EUJ62" s="161"/>
      <c r="EUK62" s="161"/>
      <c r="EUL62" s="161"/>
      <c r="EUM62" s="161"/>
      <c r="EUN62" s="161"/>
      <c r="EUO62" s="161"/>
      <c r="EUP62" s="161"/>
      <c r="EUQ62" s="161"/>
      <c r="EUR62" s="161"/>
      <c r="EUS62" s="161"/>
      <c r="EUT62" s="161"/>
      <c r="EUU62" s="161"/>
      <c r="EUV62" s="161"/>
      <c r="EUW62" s="161"/>
      <c r="EUX62" s="161"/>
      <c r="EUY62" s="161"/>
      <c r="EUZ62" s="161"/>
      <c r="EVA62" s="161"/>
      <c r="EVB62" s="161"/>
      <c r="EVC62" s="161"/>
      <c r="EVD62" s="161"/>
      <c r="EVE62" s="161"/>
      <c r="EVF62" s="161"/>
      <c r="EVG62" s="161"/>
      <c r="EVH62" s="161"/>
      <c r="EVI62" s="161"/>
      <c r="EVJ62" s="161"/>
      <c r="EVK62" s="161"/>
      <c r="EVL62" s="161"/>
      <c r="EVM62" s="161"/>
      <c r="EVN62" s="161"/>
      <c r="EVO62" s="161"/>
      <c r="EVP62" s="161"/>
      <c r="EVQ62" s="161"/>
      <c r="EVR62" s="161"/>
      <c r="EVS62" s="161"/>
      <c r="EVT62" s="161"/>
      <c r="EVU62" s="161"/>
      <c r="EVV62" s="161"/>
      <c r="EVW62" s="161"/>
      <c r="EVX62" s="161"/>
      <c r="EVY62" s="161"/>
      <c r="EVZ62" s="161"/>
      <c r="EWA62" s="161"/>
      <c r="EWB62" s="161"/>
      <c r="EWC62" s="161"/>
      <c r="EWD62" s="161"/>
      <c r="EWE62" s="161"/>
      <c r="EWF62" s="161"/>
      <c r="EWG62" s="161"/>
      <c r="EWH62" s="161"/>
      <c r="EWI62" s="161"/>
      <c r="EWJ62" s="161"/>
      <c r="EWK62" s="161"/>
      <c r="EWL62" s="161"/>
      <c r="EWM62" s="161"/>
      <c r="EWN62" s="161"/>
      <c r="EWO62" s="161"/>
      <c r="EWP62" s="161"/>
      <c r="EWQ62" s="161"/>
      <c r="EWR62" s="161"/>
      <c r="EWS62" s="161"/>
      <c r="EWT62" s="161"/>
      <c r="EWU62" s="161"/>
      <c r="EWV62" s="161"/>
      <c r="EWW62" s="161"/>
      <c r="EWX62" s="161"/>
      <c r="EWY62" s="161"/>
      <c r="EWZ62" s="161"/>
      <c r="EXA62" s="161"/>
      <c r="EXB62" s="161"/>
      <c r="EXC62" s="161"/>
      <c r="EXD62" s="161"/>
      <c r="EXE62" s="161"/>
      <c r="EXF62" s="161"/>
      <c r="EXG62" s="161"/>
      <c r="EXH62" s="161"/>
      <c r="EXI62" s="161"/>
      <c r="EXJ62" s="161"/>
      <c r="EXK62" s="161"/>
      <c r="EXL62" s="161"/>
      <c r="EXM62" s="161"/>
      <c r="EXN62" s="161"/>
      <c r="EXO62" s="161"/>
      <c r="EXP62" s="161"/>
      <c r="EXQ62" s="161"/>
      <c r="EXR62" s="161"/>
      <c r="EXS62" s="161"/>
      <c r="EXT62" s="161"/>
      <c r="EXU62" s="161"/>
      <c r="EXV62" s="161"/>
      <c r="EXW62" s="161"/>
      <c r="EXX62" s="161"/>
      <c r="EXY62" s="161"/>
      <c r="EXZ62" s="161"/>
      <c r="EYA62" s="161"/>
      <c r="EYB62" s="161"/>
      <c r="EYC62" s="161"/>
      <c r="EYD62" s="161"/>
      <c r="EYE62" s="161"/>
      <c r="EYF62" s="161"/>
      <c r="EYG62" s="161"/>
      <c r="EYH62" s="161"/>
      <c r="EYI62" s="161"/>
      <c r="EYJ62" s="161"/>
      <c r="EYK62" s="161"/>
      <c r="EYL62" s="161"/>
      <c r="EYM62" s="161"/>
      <c r="EYN62" s="161"/>
      <c r="EYO62" s="161"/>
      <c r="EYP62" s="161"/>
      <c r="EYQ62" s="161"/>
      <c r="EYR62" s="161"/>
      <c r="EYS62" s="161"/>
      <c r="EYT62" s="161"/>
      <c r="EYU62" s="161"/>
      <c r="EYV62" s="161"/>
      <c r="EYW62" s="161"/>
      <c r="EYX62" s="161"/>
      <c r="EYY62" s="161"/>
      <c r="EYZ62" s="161"/>
      <c r="EZA62" s="161"/>
      <c r="EZB62" s="161"/>
      <c r="EZC62" s="161"/>
      <c r="EZD62" s="161"/>
      <c r="EZE62" s="161"/>
      <c r="EZF62" s="161"/>
      <c r="EZG62" s="161"/>
      <c r="EZH62" s="161"/>
      <c r="EZI62" s="161"/>
      <c r="EZJ62" s="161"/>
      <c r="EZK62" s="161"/>
      <c r="EZL62" s="161"/>
      <c r="EZM62" s="161"/>
      <c r="EZN62" s="161"/>
      <c r="EZO62" s="161"/>
      <c r="EZP62" s="161"/>
      <c r="EZQ62" s="161"/>
      <c r="EZR62" s="161"/>
      <c r="EZS62" s="161"/>
      <c r="EZT62" s="161"/>
      <c r="EZU62" s="161"/>
      <c r="EZV62" s="161"/>
      <c r="EZW62" s="161"/>
      <c r="EZX62" s="161"/>
      <c r="EZY62" s="161"/>
      <c r="EZZ62" s="161"/>
      <c r="FAA62" s="161"/>
      <c r="FAB62" s="161"/>
      <c r="FAC62" s="161"/>
      <c r="FAD62" s="161"/>
      <c r="FAE62" s="161"/>
      <c r="FAF62" s="161"/>
      <c r="FAG62" s="161"/>
      <c r="FAH62" s="161"/>
      <c r="FAI62" s="161"/>
      <c r="FAJ62" s="161"/>
      <c r="FAK62" s="161"/>
      <c r="FAL62" s="161"/>
      <c r="FAM62" s="161"/>
      <c r="FAN62" s="161"/>
      <c r="FAO62" s="161"/>
      <c r="FAP62" s="161"/>
      <c r="FAQ62" s="161"/>
      <c r="FAR62" s="161"/>
      <c r="FAS62" s="161"/>
      <c r="FAT62" s="161"/>
      <c r="FAU62" s="161"/>
      <c r="FAV62" s="161"/>
      <c r="FAW62" s="161"/>
      <c r="FAX62" s="161"/>
      <c r="FAY62" s="161"/>
      <c r="FAZ62" s="161"/>
      <c r="FBA62" s="161"/>
      <c r="FBB62" s="161"/>
      <c r="FBC62" s="161"/>
      <c r="FBD62" s="161"/>
      <c r="FBE62" s="161"/>
      <c r="FBF62" s="161"/>
      <c r="FBG62" s="161"/>
      <c r="FBH62" s="161"/>
      <c r="FBI62" s="161"/>
      <c r="FBJ62" s="161"/>
      <c r="FBK62" s="161"/>
      <c r="FBL62" s="161"/>
      <c r="FBM62" s="161"/>
      <c r="FBN62" s="161"/>
      <c r="FBO62" s="161"/>
      <c r="FBP62" s="161"/>
      <c r="FBQ62" s="161"/>
      <c r="FBR62" s="161"/>
      <c r="FBS62" s="161"/>
      <c r="FBT62" s="161"/>
      <c r="FBU62" s="161"/>
      <c r="FBV62" s="161"/>
      <c r="FBW62" s="161"/>
      <c r="FBX62" s="161"/>
      <c r="FBY62" s="161"/>
      <c r="FBZ62" s="161"/>
      <c r="FCA62" s="161"/>
      <c r="FCB62" s="161"/>
      <c r="FCC62" s="161"/>
      <c r="FCD62" s="161"/>
      <c r="FCE62" s="161"/>
      <c r="FCF62" s="161"/>
      <c r="FCG62" s="161"/>
      <c r="FCH62" s="161"/>
      <c r="FCI62" s="161"/>
      <c r="FCJ62" s="161"/>
      <c r="FCK62" s="161"/>
      <c r="FCL62" s="161"/>
      <c r="FCM62" s="161"/>
      <c r="FCN62" s="161"/>
      <c r="FCO62" s="161"/>
      <c r="FCP62" s="161"/>
      <c r="FCQ62" s="161"/>
      <c r="FCR62" s="161"/>
      <c r="FCS62" s="161"/>
      <c r="FCT62" s="161"/>
      <c r="FCU62" s="161"/>
      <c r="FCV62" s="161"/>
      <c r="FCW62" s="161"/>
      <c r="FCX62" s="161"/>
      <c r="FCY62" s="161"/>
      <c r="FCZ62" s="161"/>
      <c r="FDA62" s="161"/>
      <c r="FDB62" s="161"/>
      <c r="FDC62" s="161"/>
      <c r="FDD62" s="161"/>
      <c r="FDE62" s="161"/>
      <c r="FDF62" s="161"/>
      <c r="FDG62" s="161"/>
      <c r="FDH62" s="161"/>
      <c r="FDI62" s="161"/>
      <c r="FDJ62" s="161"/>
      <c r="FDK62" s="161"/>
      <c r="FDL62" s="161"/>
      <c r="FDM62" s="161"/>
      <c r="FDN62" s="161"/>
      <c r="FDO62" s="161"/>
      <c r="FDP62" s="161"/>
      <c r="FDQ62" s="161"/>
      <c r="FDR62" s="161"/>
      <c r="FDS62" s="161"/>
      <c r="FDT62" s="161"/>
      <c r="FDU62" s="161"/>
      <c r="FDV62" s="161"/>
      <c r="FDW62" s="161"/>
      <c r="FDX62" s="161"/>
      <c r="FDY62" s="161"/>
      <c r="FDZ62" s="161"/>
      <c r="FEA62" s="161"/>
      <c r="FEB62" s="161"/>
      <c r="FEC62" s="161"/>
      <c r="FED62" s="161"/>
      <c r="FEE62" s="161"/>
      <c r="FEF62" s="161"/>
      <c r="FEG62" s="161"/>
      <c r="FEH62" s="161"/>
      <c r="FEI62" s="161"/>
      <c r="FEJ62" s="161"/>
      <c r="FEK62" s="161"/>
      <c r="FEL62" s="161"/>
      <c r="FEM62" s="161"/>
      <c r="FEN62" s="161"/>
      <c r="FEO62" s="161"/>
      <c r="FEP62" s="161"/>
      <c r="FEQ62" s="161"/>
      <c r="FER62" s="161"/>
      <c r="FES62" s="161"/>
      <c r="FET62" s="161"/>
      <c r="FEU62" s="161"/>
      <c r="FEV62" s="161"/>
      <c r="FEW62" s="161"/>
      <c r="FEX62" s="161"/>
      <c r="FEY62" s="161"/>
      <c r="FEZ62" s="161"/>
      <c r="FFA62" s="161"/>
      <c r="FFB62" s="161"/>
      <c r="FFC62" s="161"/>
      <c r="FFD62" s="161"/>
      <c r="FFE62" s="161"/>
      <c r="FFF62" s="161"/>
      <c r="FFG62" s="161"/>
      <c r="FFH62" s="161"/>
      <c r="FFI62" s="161"/>
      <c r="FFJ62" s="161"/>
      <c r="FFK62" s="161"/>
      <c r="FFL62" s="161"/>
      <c r="FFM62" s="161"/>
      <c r="FFN62" s="161"/>
      <c r="FFO62" s="161"/>
      <c r="FFP62" s="161"/>
      <c r="FFQ62" s="161"/>
      <c r="FFR62" s="161"/>
      <c r="FFS62" s="161"/>
      <c r="FFT62" s="161"/>
      <c r="FFU62" s="161"/>
      <c r="FFV62" s="161"/>
      <c r="FFW62" s="161"/>
      <c r="FFX62" s="161"/>
      <c r="FFY62" s="161"/>
      <c r="FFZ62" s="161"/>
      <c r="FGA62" s="161"/>
      <c r="FGB62" s="161"/>
      <c r="FGC62" s="161"/>
      <c r="FGD62" s="161"/>
      <c r="FGE62" s="161"/>
      <c r="FGF62" s="161"/>
      <c r="FGG62" s="161"/>
      <c r="FGH62" s="161"/>
      <c r="FGI62" s="161"/>
      <c r="FGJ62" s="161"/>
      <c r="FGK62" s="161"/>
      <c r="FGL62" s="161"/>
      <c r="FGM62" s="161"/>
      <c r="FGN62" s="161"/>
      <c r="FGO62" s="161"/>
      <c r="FGP62" s="161"/>
      <c r="FGQ62" s="161"/>
      <c r="FGR62" s="161"/>
      <c r="FGS62" s="161"/>
      <c r="FGT62" s="161"/>
      <c r="FGU62" s="161"/>
      <c r="FGV62" s="161"/>
      <c r="FGW62" s="161"/>
      <c r="FGX62" s="161"/>
      <c r="FGY62" s="161"/>
      <c r="FGZ62" s="161"/>
      <c r="FHA62" s="161"/>
      <c r="FHB62" s="161"/>
      <c r="FHC62" s="161"/>
      <c r="FHD62" s="161"/>
      <c r="FHE62" s="161"/>
      <c r="FHF62" s="161"/>
      <c r="FHG62" s="161"/>
      <c r="FHH62" s="161"/>
      <c r="FHI62" s="161"/>
      <c r="FHJ62" s="161"/>
      <c r="FHK62" s="161"/>
      <c r="FHL62" s="161"/>
      <c r="FHM62" s="161"/>
      <c r="FHN62" s="161"/>
      <c r="FHO62" s="161"/>
      <c r="FHP62" s="161"/>
      <c r="FHQ62" s="161"/>
      <c r="FHR62" s="161"/>
      <c r="FHS62" s="161"/>
      <c r="FHT62" s="161"/>
      <c r="FHU62" s="161"/>
      <c r="FHV62" s="161"/>
      <c r="FHW62" s="161"/>
      <c r="FHX62" s="161"/>
      <c r="FHY62" s="161"/>
      <c r="FHZ62" s="161"/>
      <c r="FIA62" s="161"/>
      <c r="FIB62" s="161"/>
      <c r="FIC62" s="161"/>
      <c r="FID62" s="161"/>
      <c r="FIE62" s="161"/>
      <c r="FIF62" s="161"/>
      <c r="FIG62" s="161"/>
      <c r="FIH62" s="161"/>
      <c r="FII62" s="161"/>
      <c r="FIJ62" s="161"/>
      <c r="FIK62" s="161"/>
      <c r="FIL62" s="161"/>
      <c r="FIM62" s="161"/>
      <c r="FIN62" s="161"/>
      <c r="FIO62" s="161"/>
      <c r="FIP62" s="161"/>
      <c r="FIQ62" s="161"/>
      <c r="FIR62" s="161"/>
      <c r="FIS62" s="161"/>
      <c r="FIT62" s="161"/>
      <c r="FIU62" s="161"/>
      <c r="FIV62" s="161"/>
      <c r="FIW62" s="161"/>
      <c r="FIX62" s="161"/>
      <c r="FIY62" s="161"/>
      <c r="FIZ62" s="161"/>
      <c r="FJA62" s="161"/>
      <c r="FJB62" s="161"/>
      <c r="FJC62" s="161"/>
      <c r="FJD62" s="161"/>
      <c r="FJE62" s="161"/>
      <c r="FJF62" s="161"/>
      <c r="FJG62" s="161"/>
      <c r="FJH62" s="161"/>
      <c r="FJI62" s="161"/>
      <c r="FJJ62" s="161"/>
      <c r="FJK62" s="161"/>
      <c r="FJL62" s="161"/>
      <c r="FJM62" s="161"/>
      <c r="FJN62" s="161"/>
      <c r="FJO62" s="161"/>
      <c r="FJP62" s="161"/>
      <c r="FJQ62" s="161"/>
      <c r="FJR62" s="161"/>
      <c r="FJS62" s="161"/>
      <c r="FJT62" s="161"/>
      <c r="FJU62" s="161"/>
      <c r="FJV62" s="161"/>
      <c r="FJW62" s="161"/>
      <c r="FJX62" s="161"/>
      <c r="FJY62" s="161"/>
      <c r="FJZ62" s="161"/>
      <c r="FKA62" s="161"/>
      <c r="FKB62" s="161"/>
      <c r="FKC62" s="161"/>
      <c r="FKD62" s="161"/>
      <c r="FKE62" s="161"/>
      <c r="FKF62" s="161"/>
      <c r="FKG62" s="161"/>
      <c r="FKH62" s="161"/>
      <c r="FKI62" s="161"/>
      <c r="FKJ62" s="161"/>
      <c r="FKK62" s="161"/>
      <c r="FKL62" s="161"/>
      <c r="FKM62" s="161"/>
      <c r="FKN62" s="161"/>
      <c r="FKO62" s="161"/>
      <c r="FKP62" s="161"/>
      <c r="FKQ62" s="161"/>
      <c r="FKR62" s="161"/>
      <c r="FKS62" s="161"/>
      <c r="FKT62" s="161"/>
      <c r="FKU62" s="161"/>
      <c r="FKV62" s="161"/>
      <c r="FKW62" s="161"/>
      <c r="FKX62" s="161"/>
      <c r="FKY62" s="161"/>
      <c r="FKZ62" s="161"/>
      <c r="FLA62" s="161"/>
      <c r="FLB62" s="161"/>
      <c r="FLC62" s="161"/>
      <c r="FLD62" s="161"/>
      <c r="FLE62" s="161"/>
      <c r="FLF62" s="161"/>
      <c r="FLG62" s="161"/>
      <c r="FLH62" s="161"/>
      <c r="FLI62" s="161"/>
      <c r="FLJ62" s="161"/>
      <c r="FLK62" s="161"/>
      <c r="FLL62" s="161"/>
      <c r="FLM62" s="161"/>
      <c r="FLN62" s="161"/>
      <c r="FLO62" s="161"/>
      <c r="FLP62" s="161"/>
      <c r="FLQ62" s="161"/>
      <c r="FLR62" s="161"/>
      <c r="FLS62" s="161"/>
      <c r="FLT62" s="161"/>
      <c r="FLU62" s="161"/>
      <c r="FLV62" s="161"/>
      <c r="FLW62" s="161"/>
      <c r="FLX62" s="161"/>
      <c r="FLY62" s="161"/>
      <c r="FLZ62" s="161"/>
      <c r="FMA62" s="161"/>
      <c r="FMB62" s="161"/>
      <c r="FMC62" s="161"/>
      <c r="FMD62" s="161"/>
      <c r="FME62" s="161"/>
      <c r="FMF62" s="161"/>
      <c r="FMG62" s="161"/>
      <c r="FMH62" s="161"/>
      <c r="FMI62" s="161"/>
      <c r="FMJ62" s="161"/>
      <c r="FMK62" s="161"/>
      <c r="FML62" s="161"/>
      <c r="FMM62" s="161"/>
      <c r="FMN62" s="161"/>
      <c r="FMO62" s="161"/>
      <c r="FMP62" s="161"/>
      <c r="FMQ62" s="161"/>
      <c r="FMR62" s="161"/>
      <c r="FMS62" s="161"/>
      <c r="FMT62" s="161"/>
      <c r="FMU62" s="161"/>
      <c r="FMV62" s="161"/>
      <c r="FMW62" s="161"/>
      <c r="FMX62" s="161"/>
      <c r="FMY62" s="161"/>
      <c r="FMZ62" s="161"/>
      <c r="FNA62" s="161"/>
      <c r="FNB62" s="161"/>
      <c r="FNC62" s="161"/>
      <c r="FND62" s="161"/>
      <c r="FNE62" s="161"/>
      <c r="FNF62" s="161"/>
      <c r="FNG62" s="161"/>
      <c r="FNH62" s="161"/>
      <c r="FNI62" s="161"/>
      <c r="FNJ62" s="161"/>
      <c r="FNK62" s="161"/>
      <c r="FNL62" s="161"/>
      <c r="FNM62" s="161"/>
      <c r="FNN62" s="161"/>
      <c r="FNO62" s="161"/>
      <c r="FNP62" s="161"/>
      <c r="FNQ62" s="161"/>
      <c r="FNR62" s="161"/>
      <c r="FNS62" s="161"/>
      <c r="FNT62" s="161"/>
      <c r="FNU62" s="161"/>
      <c r="FNV62" s="161"/>
      <c r="FNW62" s="161"/>
      <c r="FNX62" s="161"/>
      <c r="FNY62" s="161"/>
      <c r="FNZ62" s="161"/>
      <c r="FOA62" s="161"/>
      <c r="FOB62" s="161"/>
      <c r="FOC62" s="161"/>
      <c r="FOD62" s="161"/>
      <c r="FOE62" s="161"/>
      <c r="FOF62" s="161"/>
      <c r="FOG62" s="161"/>
      <c r="FOH62" s="161"/>
      <c r="FOI62" s="161"/>
      <c r="FOJ62" s="161"/>
      <c r="FOK62" s="161"/>
      <c r="FOL62" s="161"/>
      <c r="FOM62" s="161"/>
      <c r="FON62" s="161"/>
      <c r="FOO62" s="161"/>
      <c r="FOP62" s="161"/>
      <c r="FOQ62" s="161"/>
      <c r="FOR62" s="161"/>
      <c r="FOS62" s="161"/>
      <c r="FOT62" s="161"/>
      <c r="FOU62" s="161"/>
      <c r="FOV62" s="161"/>
      <c r="FOW62" s="161"/>
      <c r="FOX62" s="161"/>
      <c r="FOY62" s="161"/>
      <c r="FOZ62" s="161"/>
      <c r="FPA62" s="161"/>
      <c r="FPB62" s="161"/>
      <c r="FPC62" s="161"/>
      <c r="FPD62" s="161"/>
      <c r="FPE62" s="161"/>
      <c r="FPF62" s="161"/>
      <c r="FPG62" s="161"/>
      <c r="FPH62" s="161"/>
      <c r="FPI62" s="161"/>
      <c r="FPJ62" s="161"/>
      <c r="FPK62" s="161"/>
      <c r="FPL62" s="161"/>
      <c r="FPM62" s="161"/>
      <c r="FPN62" s="161"/>
      <c r="FPO62" s="161"/>
      <c r="FPP62" s="161"/>
      <c r="FPQ62" s="161"/>
      <c r="FPR62" s="161"/>
      <c r="FPS62" s="161"/>
      <c r="FPT62" s="161"/>
      <c r="FPU62" s="161"/>
      <c r="FPV62" s="161"/>
      <c r="FPW62" s="161"/>
      <c r="FPX62" s="161"/>
      <c r="FPY62" s="161"/>
      <c r="FPZ62" s="161"/>
      <c r="FQA62" s="161"/>
      <c r="FQB62" s="161"/>
      <c r="FQC62" s="161"/>
      <c r="FQD62" s="161"/>
      <c r="FQE62" s="161"/>
      <c r="FQF62" s="161"/>
      <c r="FQG62" s="161"/>
      <c r="FQH62" s="161"/>
      <c r="FQI62" s="161"/>
      <c r="FQJ62" s="161"/>
      <c r="FQK62" s="161"/>
      <c r="FQL62" s="161"/>
      <c r="FQM62" s="161"/>
      <c r="FQN62" s="161"/>
      <c r="FQO62" s="161"/>
      <c r="FQP62" s="161"/>
      <c r="FQQ62" s="161"/>
      <c r="FQR62" s="161"/>
      <c r="FQS62" s="161"/>
      <c r="FQT62" s="161"/>
      <c r="FQU62" s="161"/>
      <c r="FQV62" s="161"/>
      <c r="FQW62" s="161"/>
      <c r="FQX62" s="161"/>
      <c r="FQY62" s="161"/>
      <c r="FQZ62" s="161"/>
      <c r="FRA62" s="161"/>
      <c r="FRB62" s="161"/>
      <c r="FRC62" s="161"/>
      <c r="FRD62" s="161"/>
      <c r="FRE62" s="161"/>
      <c r="FRF62" s="161"/>
      <c r="FRG62" s="161"/>
      <c r="FRH62" s="161"/>
      <c r="FRI62" s="161"/>
      <c r="FRJ62" s="161"/>
      <c r="FRK62" s="161"/>
      <c r="FRL62" s="161"/>
      <c r="FRM62" s="161"/>
      <c r="FRN62" s="161"/>
      <c r="FRO62" s="161"/>
      <c r="FRP62" s="161"/>
      <c r="FRQ62" s="161"/>
      <c r="FRR62" s="161"/>
      <c r="FRS62" s="161"/>
      <c r="FRT62" s="161"/>
      <c r="FRU62" s="161"/>
      <c r="FRV62" s="161"/>
      <c r="FRW62" s="161"/>
      <c r="FRX62" s="161"/>
      <c r="FRY62" s="161"/>
      <c r="FRZ62" s="161"/>
      <c r="FSA62" s="161"/>
      <c r="FSB62" s="161"/>
      <c r="FSC62" s="161"/>
      <c r="FSD62" s="161"/>
      <c r="FSE62" s="161"/>
      <c r="FSF62" s="161"/>
      <c r="FSG62" s="161"/>
      <c r="FSH62" s="161"/>
      <c r="FSI62" s="161"/>
      <c r="FSJ62" s="161"/>
      <c r="FSK62" s="161"/>
      <c r="FSL62" s="161"/>
      <c r="FSM62" s="161"/>
      <c r="FSN62" s="161"/>
      <c r="FSO62" s="161"/>
      <c r="FSP62" s="161"/>
      <c r="FSQ62" s="161"/>
      <c r="FSR62" s="161"/>
      <c r="FSS62" s="161"/>
      <c r="FST62" s="161"/>
      <c r="FSU62" s="161"/>
      <c r="FSV62" s="161"/>
      <c r="FSW62" s="161"/>
      <c r="FSX62" s="161"/>
      <c r="FSY62" s="161"/>
      <c r="FSZ62" s="161"/>
      <c r="FTA62" s="161"/>
      <c r="FTB62" s="161"/>
      <c r="FTC62" s="161"/>
      <c r="FTD62" s="161"/>
      <c r="FTE62" s="161"/>
      <c r="FTF62" s="161"/>
      <c r="FTG62" s="161"/>
      <c r="FTH62" s="161"/>
      <c r="FTI62" s="161"/>
      <c r="FTJ62" s="161"/>
      <c r="FTK62" s="161"/>
      <c r="FTL62" s="161"/>
      <c r="FTM62" s="161"/>
      <c r="FTN62" s="161"/>
      <c r="FTO62" s="161"/>
      <c r="FTP62" s="161"/>
      <c r="FTQ62" s="161"/>
      <c r="FTR62" s="161"/>
      <c r="FTS62" s="161"/>
      <c r="FTT62" s="161"/>
      <c r="FTU62" s="161"/>
      <c r="FTV62" s="161"/>
      <c r="FTW62" s="161"/>
      <c r="FTX62" s="161"/>
      <c r="FTY62" s="161"/>
      <c r="FTZ62" s="161"/>
      <c r="FUA62" s="161"/>
      <c r="FUB62" s="161"/>
      <c r="FUC62" s="161"/>
      <c r="FUD62" s="161"/>
      <c r="FUE62" s="161"/>
      <c r="FUF62" s="161"/>
      <c r="FUG62" s="161"/>
      <c r="FUH62" s="161"/>
      <c r="FUI62" s="161"/>
      <c r="FUJ62" s="161"/>
      <c r="FUK62" s="161"/>
      <c r="FUL62" s="161"/>
      <c r="FUM62" s="161"/>
      <c r="FUN62" s="161"/>
      <c r="FUO62" s="161"/>
      <c r="FUP62" s="161"/>
      <c r="FUQ62" s="161"/>
      <c r="FUR62" s="161"/>
      <c r="FUS62" s="161"/>
      <c r="FUT62" s="161"/>
      <c r="FUU62" s="161"/>
      <c r="FUV62" s="161"/>
      <c r="FUW62" s="161"/>
      <c r="FUX62" s="161"/>
      <c r="FUY62" s="161"/>
      <c r="FUZ62" s="161"/>
      <c r="FVA62" s="161"/>
      <c r="FVB62" s="161"/>
      <c r="FVC62" s="161"/>
      <c r="FVD62" s="161"/>
      <c r="FVE62" s="161"/>
      <c r="FVF62" s="161"/>
      <c r="FVG62" s="161"/>
      <c r="FVH62" s="161"/>
      <c r="FVI62" s="161"/>
      <c r="FVJ62" s="161"/>
      <c r="FVK62" s="161"/>
      <c r="FVL62" s="161"/>
      <c r="FVM62" s="161"/>
      <c r="FVN62" s="161"/>
      <c r="FVO62" s="161"/>
      <c r="FVP62" s="161"/>
      <c r="FVQ62" s="161"/>
      <c r="FVR62" s="161"/>
      <c r="FVS62" s="161"/>
      <c r="FVT62" s="161"/>
      <c r="FVU62" s="161"/>
      <c r="FVV62" s="161"/>
      <c r="FVW62" s="161"/>
      <c r="FVX62" s="161"/>
      <c r="FVY62" s="161"/>
      <c r="FVZ62" s="161"/>
      <c r="FWA62" s="161"/>
      <c r="FWB62" s="161"/>
      <c r="FWC62" s="161"/>
      <c r="FWD62" s="161"/>
      <c r="FWE62" s="161"/>
      <c r="FWF62" s="161"/>
      <c r="FWG62" s="161"/>
      <c r="FWH62" s="161"/>
      <c r="FWI62" s="161"/>
      <c r="FWJ62" s="161"/>
      <c r="FWK62" s="161"/>
      <c r="FWL62" s="161"/>
      <c r="FWM62" s="161"/>
      <c r="FWN62" s="161"/>
      <c r="FWO62" s="161"/>
      <c r="FWP62" s="161"/>
      <c r="FWQ62" s="161"/>
      <c r="FWR62" s="161"/>
      <c r="FWS62" s="161"/>
      <c r="FWT62" s="161"/>
      <c r="FWU62" s="161"/>
      <c r="FWV62" s="161"/>
      <c r="FWW62" s="161"/>
      <c r="FWX62" s="161"/>
      <c r="FWY62" s="161"/>
      <c r="FWZ62" s="161"/>
      <c r="FXA62" s="161"/>
      <c r="FXB62" s="161"/>
      <c r="FXC62" s="161"/>
      <c r="FXD62" s="161"/>
      <c r="FXE62" s="161"/>
      <c r="FXF62" s="161"/>
      <c r="FXG62" s="161"/>
      <c r="FXH62" s="161"/>
      <c r="FXI62" s="161"/>
      <c r="FXJ62" s="161"/>
      <c r="FXK62" s="161"/>
      <c r="FXL62" s="161"/>
      <c r="FXM62" s="161"/>
      <c r="FXN62" s="161"/>
      <c r="FXO62" s="161"/>
      <c r="FXP62" s="161"/>
      <c r="FXQ62" s="161"/>
      <c r="FXR62" s="161"/>
      <c r="FXS62" s="161"/>
      <c r="FXT62" s="161"/>
      <c r="FXU62" s="161"/>
      <c r="FXV62" s="161"/>
      <c r="FXW62" s="161"/>
      <c r="FXX62" s="161"/>
      <c r="FXY62" s="161"/>
      <c r="FXZ62" s="161"/>
      <c r="FYA62" s="161"/>
      <c r="FYB62" s="161"/>
      <c r="FYC62" s="161"/>
      <c r="FYD62" s="161"/>
      <c r="FYE62" s="161"/>
      <c r="FYF62" s="161"/>
      <c r="FYG62" s="161"/>
      <c r="FYH62" s="161"/>
      <c r="FYI62" s="161"/>
      <c r="FYJ62" s="161"/>
      <c r="FYK62" s="161"/>
      <c r="FYL62" s="161"/>
      <c r="FYM62" s="161"/>
      <c r="FYN62" s="161"/>
      <c r="FYO62" s="161"/>
      <c r="FYP62" s="161"/>
      <c r="FYQ62" s="161"/>
      <c r="FYR62" s="161"/>
      <c r="FYS62" s="161"/>
      <c r="FYT62" s="161"/>
      <c r="FYU62" s="161"/>
      <c r="FYV62" s="161"/>
      <c r="FYW62" s="161"/>
      <c r="FYX62" s="161"/>
      <c r="FYY62" s="161"/>
      <c r="FYZ62" s="161"/>
      <c r="FZA62" s="161"/>
      <c r="FZB62" s="161"/>
      <c r="FZC62" s="161"/>
      <c r="FZD62" s="161"/>
      <c r="FZE62" s="161"/>
      <c r="FZF62" s="161"/>
      <c r="FZG62" s="161"/>
      <c r="FZH62" s="161"/>
      <c r="FZI62" s="161"/>
      <c r="FZJ62" s="161"/>
      <c r="FZK62" s="161"/>
      <c r="FZL62" s="161"/>
      <c r="FZM62" s="161"/>
      <c r="FZN62" s="161"/>
      <c r="FZO62" s="161"/>
      <c r="FZP62" s="161"/>
      <c r="FZQ62" s="161"/>
      <c r="FZR62" s="161"/>
      <c r="FZS62" s="161"/>
      <c r="FZT62" s="161"/>
      <c r="FZU62" s="161"/>
      <c r="FZV62" s="161"/>
      <c r="FZW62" s="161"/>
      <c r="FZX62" s="161"/>
      <c r="FZY62" s="161"/>
      <c r="FZZ62" s="161"/>
      <c r="GAA62" s="161"/>
      <c r="GAB62" s="161"/>
      <c r="GAC62" s="161"/>
      <c r="GAD62" s="161"/>
      <c r="GAE62" s="161"/>
      <c r="GAF62" s="161"/>
      <c r="GAG62" s="161"/>
      <c r="GAH62" s="161"/>
      <c r="GAI62" s="161"/>
      <c r="GAJ62" s="161"/>
      <c r="GAK62" s="161"/>
      <c r="GAL62" s="161"/>
      <c r="GAM62" s="161"/>
      <c r="GAN62" s="161"/>
      <c r="GAO62" s="161"/>
      <c r="GAP62" s="161"/>
      <c r="GAQ62" s="161"/>
      <c r="GAR62" s="161"/>
      <c r="GAS62" s="161"/>
      <c r="GAT62" s="161"/>
      <c r="GAU62" s="161"/>
      <c r="GAV62" s="161"/>
      <c r="GAW62" s="161"/>
      <c r="GAX62" s="161"/>
      <c r="GAY62" s="161"/>
      <c r="GAZ62" s="161"/>
      <c r="GBA62" s="161"/>
      <c r="GBB62" s="161"/>
      <c r="GBC62" s="161"/>
      <c r="GBD62" s="161"/>
      <c r="GBE62" s="161"/>
      <c r="GBF62" s="161"/>
      <c r="GBG62" s="161"/>
      <c r="GBH62" s="161"/>
      <c r="GBI62" s="161"/>
      <c r="GBJ62" s="161"/>
      <c r="GBK62" s="161"/>
      <c r="GBL62" s="161"/>
      <c r="GBM62" s="161"/>
      <c r="GBN62" s="161"/>
      <c r="GBO62" s="161"/>
      <c r="GBP62" s="161"/>
      <c r="GBQ62" s="161"/>
      <c r="GBR62" s="161"/>
      <c r="GBS62" s="161"/>
      <c r="GBT62" s="161"/>
      <c r="GBU62" s="161"/>
      <c r="GBV62" s="161"/>
      <c r="GBW62" s="161"/>
      <c r="GBX62" s="161"/>
      <c r="GBY62" s="161"/>
      <c r="GBZ62" s="161"/>
      <c r="GCA62" s="161"/>
      <c r="GCB62" s="161"/>
      <c r="GCC62" s="161"/>
      <c r="GCD62" s="161"/>
      <c r="GCE62" s="161"/>
      <c r="GCF62" s="161"/>
      <c r="GCG62" s="161"/>
      <c r="GCH62" s="161"/>
      <c r="GCI62" s="161"/>
      <c r="GCJ62" s="161"/>
      <c r="GCK62" s="161"/>
      <c r="GCL62" s="161"/>
      <c r="GCM62" s="161"/>
      <c r="GCN62" s="161"/>
      <c r="GCO62" s="161"/>
      <c r="GCP62" s="161"/>
      <c r="GCQ62" s="161"/>
      <c r="GCR62" s="161"/>
      <c r="GCS62" s="161"/>
      <c r="GCT62" s="161"/>
      <c r="GCU62" s="161"/>
      <c r="GCV62" s="161"/>
      <c r="GCW62" s="161"/>
      <c r="GCX62" s="161"/>
      <c r="GCY62" s="161"/>
      <c r="GCZ62" s="161"/>
      <c r="GDA62" s="161"/>
      <c r="GDB62" s="161"/>
      <c r="GDC62" s="161"/>
      <c r="GDD62" s="161"/>
      <c r="GDE62" s="161"/>
      <c r="GDF62" s="161"/>
      <c r="GDG62" s="161"/>
      <c r="GDH62" s="161"/>
      <c r="GDI62" s="161"/>
      <c r="GDJ62" s="161"/>
      <c r="GDK62" s="161"/>
      <c r="GDL62" s="161"/>
      <c r="GDM62" s="161"/>
      <c r="GDN62" s="161"/>
      <c r="GDO62" s="161"/>
      <c r="GDP62" s="161"/>
      <c r="GDQ62" s="161"/>
      <c r="GDR62" s="161"/>
      <c r="GDS62" s="161"/>
      <c r="GDT62" s="161"/>
      <c r="GDU62" s="161"/>
      <c r="GDV62" s="161"/>
      <c r="GDW62" s="161"/>
      <c r="GDX62" s="161"/>
      <c r="GDY62" s="161"/>
      <c r="GDZ62" s="161"/>
      <c r="GEA62" s="161"/>
      <c r="GEB62" s="161"/>
      <c r="GEC62" s="161"/>
      <c r="GED62" s="161"/>
      <c r="GEE62" s="161"/>
      <c r="GEF62" s="161"/>
      <c r="GEG62" s="161"/>
      <c r="GEH62" s="161"/>
      <c r="GEI62" s="161"/>
      <c r="GEJ62" s="161"/>
      <c r="GEK62" s="161"/>
      <c r="GEL62" s="161"/>
      <c r="GEM62" s="161"/>
      <c r="GEN62" s="161"/>
      <c r="GEO62" s="161"/>
      <c r="GEP62" s="161"/>
      <c r="GEQ62" s="161"/>
      <c r="GER62" s="161"/>
      <c r="GES62" s="161"/>
      <c r="GET62" s="161"/>
      <c r="GEU62" s="161"/>
      <c r="GEV62" s="161"/>
      <c r="GEW62" s="161"/>
      <c r="GEX62" s="161"/>
      <c r="GEY62" s="161"/>
      <c r="GEZ62" s="161"/>
      <c r="GFA62" s="161"/>
      <c r="GFB62" s="161"/>
      <c r="GFC62" s="161"/>
      <c r="GFD62" s="161"/>
      <c r="GFE62" s="161"/>
      <c r="GFF62" s="161"/>
      <c r="GFG62" s="161"/>
      <c r="GFH62" s="161"/>
      <c r="GFI62" s="161"/>
      <c r="GFJ62" s="161"/>
      <c r="GFK62" s="161"/>
      <c r="GFL62" s="161"/>
      <c r="GFM62" s="161"/>
      <c r="GFN62" s="161"/>
      <c r="GFO62" s="161"/>
      <c r="GFP62" s="161"/>
      <c r="GFQ62" s="161"/>
      <c r="GFR62" s="161"/>
      <c r="GFS62" s="161"/>
      <c r="GFT62" s="161"/>
      <c r="GFU62" s="161"/>
      <c r="GFV62" s="161"/>
      <c r="GFW62" s="161"/>
      <c r="GFX62" s="161"/>
      <c r="GFY62" s="161"/>
      <c r="GFZ62" s="161"/>
      <c r="GGA62" s="161"/>
      <c r="GGB62" s="161"/>
      <c r="GGC62" s="161"/>
      <c r="GGD62" s="161"/>
      <c r="GGE62" s="161"/>
      <c r="GGF62" s="161"/>
      <c r="GGG62" s="161"/>
      <c r="GGH62" s="161"/>
      <c r="GGI62" s="161"/>
      <c r="GGJ62" s="161"/>
      <c r="GGK62" s="161"/>
      <c r="GGL62" s="161"/>
      <c r="GGM62" s="161"/>
      <c r="GGN62" s="161"/>
      <c r="GGO62" s="161"/>
      <c r="GGP62" s="161"/>
      <c r="GGQ62" s="161"/>
      <c r="GGR62" s="161"/>
      <c r="GGS62" s="161"/>
      <c r="GGT62" s="161"/>
      <c r="GGU62" s="161"/>
      <c r="GGV62" s="161"/>
      <c r="GGW62" s="161"/>
      <c r="GGX62" s="161"/>
      <c r="GGY62" s="161"/>
      <c r="GGZ62" s="161"/>
      <c r="GHA62" s="161"/>
      <c r="GHB62" s="161"/>
      <c r="GHC62" s="161"/>
      <c r="GHD62" s="161"/>
      <c r="GHE62" s="161"/>
      <c r="GHF62" s="161"/>
      <c r="GHG62" s="161"/>
      <c r="GHH62" s="161"/>
      <c r="GHI62" s="161"/>
      <c r="GHJ62" s="161"/>
      <c r="GHK62" s="161"/>
      <c r="GHL62" s="161"/>
      <c r="GHM62" s="161"/>
      <c r="GHN62" s="161"/>
      <c r="GHO62" s="161"/>
      <c r="GHP62" s="161"/>
      <c r="GHQ62" s="161"/>
      <c r="GHR62" s="161"/>
      <c r="GHS62" s="161"/>
      <c r="GHT62" s="161"/>
      <c r="GHU62" s="161"/>
      <c r="GHV62" s="161"/>
      <c r="GHW62" s="161"/>
      <c r="GHX62" s="161"/>
      <c r="GHY62" s="161"/>
      <c r="GHZ62" s="161"/>
      <c r="GIA62" s="161"/>
      <c r="GIB62" s="161"/>
      <c r="GIC62" s="161"/>
      <c r="GID62" s="161"/>
      <c r="GIE62" s="161"/>
      <c r="GIF62" s="161"/>
      <c r="GIG62" s="161"/>
      <c r="GIH62" s="161"/>
      <c r="GII62" s="161"/>
      <c r="GIJ62" s="161"/>
      <c r="GIK62" s="161"/>
      <c r="GIL62" s="161"/>
      <c r="GIM62" s="161"/>
      <c r="GIN62" s="161"/>
      <c r="GIO62" s="161"/>
      <c r="GIP62" s="161"/>
      <c r="GIQ62" s="161"/>
      <c r="GIR62" s="161"/>
      <c r="GIS62" s="161"/>
      <c r="GIT62" s="161"/>
      <c r="GIU62" s="161"/>
      <c r="GIV62" s="161"/>
      <c r="GIW62" s="161"/>
      <c r="GIX62" s="161"/>
      <c r="GIY62" s="161"/>
      <c r="GIZ62" s="161"/>
      <c r="GJA62" s="161"/>
      <c r="GJB62" s="161"/>
      <c r="GJC62" s="161"/>
      <c r="GJD62" s="161"/>
      <c r="GJE62" s="161"/>
      <c r="GJF62" s="161"/>
      <c r="GJG62" s="161"/>
      <c r="GJH62" s="161"/>
      <c r="GJI62" s="161"/>
      <c r="GJJ62" s="161"/>
      <c r="GJK62" s="161"/>
      <c r="GJL62" s="161"/>
      <c r="GJM62" s="161"/>
      <c r="GJN62" s="161"/>
      <c r="GJO62" s="161"/>
      <c r="GJP62" s="161"/>
      <c r="GJQ62" s="161"/>
      <c r="GJR62" s="161"/>
      <c r="GJS62" s="161"/>
      <c r="GJT62" s="161"/>
      <c r="GJU62" s="161"/>
      <c r="GJV62" s="161"/>
      <c r="GJW62" s="161"/>
      <c r="GJX62" s="161"/>
      <c r="GJY62" s="161"/>
      <c r="GJZ62" s="161"/>
      <c r="GKA62" s="161"/>
      <c r="GKB62" s="161"/>
      <c r="GKC62" s="161"/>
      <c r="GKD62" s="161"/>
      <c r="GKE62" s="161"/>
      <c r="GKF62" s="161"/>
      <c r="GKG62" s="161"/>
      <c r="GKH62" s="161"/>
      <c r="GKI62" s="161"/>
      <c r="GKJ62" s="161"/>
      <c r="GKK62" s="161"/>
      <c r="GKL62" s="161"/>
      <c r="GKM62" s="161"/>
      <c r="GKN62" s="161"/>
      <c r="GKO62" s="161"/>
      <c r="GKP62" s="161"/>
      <c r="GKQ62" s="161"/>
      <c r="GKR62" s="161"/>
      <c r="GKS62" s="161"/>
      <c r="GKT62" s="161"/>
      <c r="GKU62" s="161"/>
      <c r="GKV62" s="161"/>
      <c r="GKW62" s="161"/>
      <c r="GKX62" s="161"/>
      <c r="GKY62" s="161"/>
      <c r="GKZ62" s="161"/>
      <c r="GLA62" s="161"/>
      <c r="GLB62" s="161"/>
      <c r="GLC62" s="161"/>
      <c r="GLD62" s="161"/>
      <c r="GLE62" s="161"/>
      <c r="GLF62" s="161"/>
      <c r="GLG62" s="161"/>
      <c r="GLH62" s="161"/>
      <c r="GLI62" s="161"/>
      <c r="GLJ62" s="161"/>
      <c r="GLK62" s="161"/>
      <c r="GLL62" s="161"/>
      <c r="GLM62" s="161"/>
      <c r="GLN62" s="161"/>
      <c r="GLO62" s="161"/>
      <c r="GLP62" s="161"/>
      <c r="GLQ62" s="161"/>
      <c r="GLR62" s="161"/>
      <c r="GLS62" s="161"/>
      <c r="GLT62" s="161"/>
      <c r="GLU62" s="161"/>
      <c r="GLV62" s="161"/>
      <c r="GLW62" s="161"/>
      <c r="GLX62" s="161"/>
      <c r="GLY62" s="161"/>
      <c r="GLZ62" s="161"/>
      <c r="GMA62" s="161"/>
      <c r="GMB62" s="161"/>
      <c r="GMC62" s="161"/>
      <c r="GMD62" s="161"/>
      <c r="GME62" s="161"/>
      <c r="GMF62" s="161"/>
      <c r="GMG62" s="161"/>
      <c r="GMH62" s="161"/>
      <c r="GMI62" s="161"/>
      <c r="GMJ62" s="161"/>
      <c r="GMK62" s="161"/>
      <c r="GML62" s="161"/>
      <c r="GMM62" s="161"/>
      <c r="GMN62" s="161"/>
      <c r="GMO62" s="161"/>
      <c r="GMP62" s="161"/>
      <c r="GMQ62" s="161"/>
      <c r="GMR62" s="161"/>
      <c r="GMS62" s="161"/>
      <c r="GMT62" s="161"/>
      <c r="GMU62" s="161"/>
      <c r="GMV62" s="161"/>
      <c r="GMW62" s="161"/>
      <c r="GMX62" s="161"/>
      <c r="GMY62" s="161"/>
      <c r="GMZ62" s="161"/>
      <c r="GNA62" s="161"/>
      <c r="GNB62" s="161"/>
      <c r="GNC62" s="161"/>
      <c r="GND62" s="161"/>
      <c r="GNE62" s="161"/>
      <c r="GNF62" s="161"/>
      <c r="GNG62" s="161"/>
      <c r="GNH62" s="161"/>
      <c r="GNI62" s="161"/>
      <c r="GNJ62" s="161"/>
      <c r="GNK62" s="161"/>
      <c r="GNL62" s="161"/>
      <c r="GNM62" s="161"/>
      <c r="GNN62" s="161"/>
      <c r="GNO62" s="161"/>
      <c r="GNP62" s="161"/>
      <c r="GNQ62" s="161"/>
      <c r="GNR62" s="161"/>
      <c r="GNS62" s="161"/>
      <c r="GNT62" s="161"/>
      <c r="GNU62" s="161"/>
      <c r="GNV62" s="161"/>
      <c r="GNW62" s="161"/>
      <c r="GNX62" s="161"/>
      <c r="GNY62" s="161"/>
      <c r="GNZ62" s="161"/>
      <c r="GOA62" s="161"/>
      <c r="GOB62" s="161"/>
      <c r="GOC62" s="161"/>
      <c r="GOD62" s="161"/>
      <c r="GOE62" s="161"/>
      <c r="GOF62" s="161"/>
      <c r="GOG62" s="161"/>
      <c r="GOH62" s="161"/>
      <c r="GOI62" s="161"/>
      <c r="GOJ62" s="161"/>
      <c r="GOK62" s="161"/>
      <c r="GOL62" s="161"/>
      <c r="GOM62" s="161"/>
      <c r="GON62" s="161"/>
      <c r="GOO62" s="161"/>
      <c r="GOP62" s="161"/>
      <c r="GOQ62" s="161"/>
      <c r="GOR62" s="161"/>
      <c r="GOS62" s="161"/>
      <c r="GOT62" s="161"/>
      <c r="GOU62" s="161"/>
      <c r="GOV62" s="161"/>
      <c r="GOW62" s="161"/>
      <c r="GOX62" s="161"/>
      <c r="GOY62" s="161"/>
      <c r="GOZ62" s="161"/>
      <c r="GPA62" s="161"/>
      <c r="GPB62" s="161"/>
      <c r="GPC62" s="161"/>
      <c r="GPD62" s="161"/>
      <c r="GPE62" s="161"/>
      <c r="GPF62" s="161"/>
      <c r="GPG62" s="161"/>
      <c r="GPH62" s="161"/>
      <c r="GPI62" s="161"/>
      <c r="GPJ62" s="161"/>
      <c r="GPK62" s="161"/>
      <c r="GPL62" s="161"/>
      <c r="GPM62" s="161"/>
      <c r="GPN62" s="161"/>
      <c r="GPO62" s="161"/>
      <c r="GPP62" s="161"/>
      <c r="GPQ62" s="161"/>
      <c r="GPR62" s="161"/>
      <c r="GPS62" s="161"/>
      <c r="GPT62" s="161"/>
      <c r="GPU62" s="161"/>
      <c r="GPV62" s="161"/>
      <c r="GPW62" s="161"/>
      <c r="GPX62" s="161"/>
      <c r="GPY62" s="161"/>
      <c r="GPZ62" s="161"/>
      <c r="GQA62" s="161"/>
      <c r="GQB62" s="161"/>
      <c r="GQC62" s="161"/>
      <c r="GQD62" s="161"/>
      <c r="GQE62" s="161"/>
      <c r="GQF62" s="161"/>
      <c r="GQG62" s="161"/>
      <c r="GQH62" s="161"/>
      <c r="GQI62" s="161"/>
      <c r="GQJ62" s="161"/>
      <c r="GQK62" s="161"/>
      <c r="GQL62" s="161"/>
      <c r="GQM62" s="161"/>
      <c r="GQN62" s="161"/>
      <c r="GQO62" s="161"/>
      <c r="GQP62" s="161"/>
      <c r="GQQ62" s="161"/>
      <c r="GQR62" s="161"/>
      <c r="GQS62" s="161"/>
      <c r="GQT62" s="161"/>
      <c r="GQU62" s="161"/>
      <c r="GQV62" s="161"/>
      <c r="GQW62" s="161"/>
      <c r="GQX62" s="161"/>
      <c r="GQY62" s="161"/>
      <c r="GQZ62" s="161"/>
      <c r="GRA62" s="161"/>
      <c r="GRB62" s="161"/>
      <c r="GRC62" s="161"/>
      <c r="GRD62" s="161"/>
      <c r="GRE62" s="161"/>
      <c r="GRF62" s="161"/>
      <c r="GRG62" s="161"/>
      <c r="GRH62" s="161"/>
      <c r="GRI62" s="161"/>
      <c r="GRJ62" s="161"/>
      <c r="GRK62" s="161"/>
      <c r="GRL62" s="161"/>
      <c r="GRM62" s="161"/>
      <c r="GRN62" s="161"/>
      <c r="GRO62" s="161"/>
      <c r="GRP62" s="161"/>
      <c r="GRQ62" s="161"/>
      <c r="GRR62" s="161"/>
      <c r="GRS62" s="161"/>
      <c r="GRT62" s="161"/>
      <c r="GRU62" s="161"/>
      <c r="GRV62" s="161"/>
      <c r="GRW62" s="161"/>
      <c r="GRX62" s="161"/>
      <c r="GRY62" s="161"/>
      <c r="GRZ62" s="161"/>
      <c r="GSA62" s="161"/>
      <c r="GSB62" s="161"/>
      <c r="GSC62" s="161"/>
      <c r="GSD62" s="161"/>
      <c r="GSE62" s="161"/>
      <c r="GSF62" s="161"/>
      <c r="GSG62" s="161"/>
      <c r="GSH62" s="161"/>
      <c r="GSI62" s="161"/>
      <c r="GSJ62" s="161"/>
      <c r="GSK62" s="161"/>
      <c r="GSL62" s="161"/>
      <c r="GSM62" s="161"/>
      <c r="GSN62" s="161"/>
      <c r="GSO62" s="161"/>
      <c r="GSP62" s="161"/>
      <c r="GSQ62" s="161"/>
      <c r="GSR62" s="161"/>
      <c r="GSS62" s="161"/>
      <c r="GST62" s="161"/>
      <c r="GSU62" s="161"/>
      <c r="GSV62" s="161"/>
      <c r="GSW62" s="161"/>
      <c r="GSX62" s="161"/>
      <c r="GSY62" s="161"/>
      <c r="GSZ62" s="161"/>
      <c r="GTA62" s="161"/>
      <c r="GTB62" s="161"/>
      <c r="GTC62" s="161"/>
      <c r="GTD62" s="161"/>
      <c r="GTE62" s="161"/>
      <c r="GTF62" s="161"/>
      <c r="GTG62" s="161"/>
      <c r="GTH62" s="161"/>
      <c r="GTI62" s="161"/>
      <c r="GTJ62" s="161"/>
      <c r="GTK62" s="161"/>
      <c r="GTL62" s="161"/>
      <c r="GTM62" s="161"/>
      <c r="GTN62" s="161"/>
      <c r="GTO62" s="161"/>
      <c r="GTP62" s="161"/>
      <c r="GTQ62" s="161"/>
      <c r="GTR62" s="161"/>
      <c r="GTS62" s="161"/>
      <c r="GTT62" s="161"/>
      <c r="GTU62" s="161"/>
      <c r="GTV62" s="161"/>
      <c r="GTW62" s="161"/>
      <c r="GTX62" s="161"/>
      <c r="GTY62" s="161"/>
      <c r="GTZ62" s="161"/>
      <c r="GUA62" s="161"/>
      <c r="GUB62" s="161"/>
      <c r="GUC62" s="161"/>
      <c r="GUD62" s="161"/>
      <c r="GUE62" s="161"/>
      <c r="GUF62" s="161"/>
      <c r="GUG62" s="161"/>
      <c r="GUH62" s="161"/>
      <c r="GUI62" s="161"/>
      <c r="GUJ62" s="161"/>
      <c r="GUK62" s="161"/>
      <c r="GUL62" s="161"/>
      <c r="GUM62" s="161"/>
      <c r="GUN62" s="161"/>
      <c r="GUO62" s="161"/>
      <c r="GUP62" s="161"/>
      <c r="GUQ62" s="161"/>
      <c r="GUR62" s="161"/>
      <c r="GUS62" s="161"/>
      <c r="GUT62" s="161"/>
      <c r="GUU62" s="161"/>
      <c r="GUV62" s="161"/>
      <c r="GUW62" s="161"/>
      <c r="GUX62" s="161"/>
      <c r="GUY62" s="161"/>
      <c r="GUZ62" s="161"/>
      <c r="GVA62" s="161"/>
      <c r="GVB62" s="161"/>
      <c r="GVC62" s="161"/>
      <c r="GVD62" s="161"/>
      <c r="GVE62" s="161"/>
      <c r="GVF62" s="161"/>
      <c r="GVG62" s="161"/>
      <c r="GVH62" s="161"/>
      <c r="GVI62" s="161"/>
      <c r="GVJ62" s="161"/>
      <c r="GVK62" s="161"/>
      <c r="GVL62" s="161"/>
      <c r="GVM62" s="161"/>
      <c r="GVN62" s="161"/>
      <c r="GVO62" s="161"/>
      <c r="GVP62" s="161"/>
      <c r="GVQ62" s="161"/>
      <c r="GVR62" s="161"/>
      <c r="GVS62" s="161"/>
      <c r="GVT62" s="161"/>
      <c r="GVU62" s="161"/>
      <c r="GVV62" s="161"/>
      <c r="GVW62" s="161"/>
      <c r="GVX62" s="161"/>
      <c r="GVY62" s="161"/>
      <c r="GVZ62" s="161"/>
      <c r="GWA62" s="161"/>
      <c r="GWB62" s="161"/>
      <c r="GWC62" s="161"/>
      <c r="GWD62" s="161"/>
      <c r="GWE62" s="161"/>
      <c r="GWF62" s="161"/>
      <c r="GWG62" s="161"/>
      <c r="GWH62" s="161"/>
      <c r="GWI62" s="161"/>
      <c r="GWJ62" s="161"/>
      <c r="GWK62" s="161"/>
      <c r="GWL62" s="161"/>
      <c r="GWM62" s="161"/>
      <c r="GWN62" s="161"/>
      <c r="GWO62" s="161"/>
      <c r="GWP62" s="161"/>
      <c r="GWQ62" s="161"/>
      <c r="GWR62" s="161"/>
      <c r="GWS62" s="161"/>
      <c r="GWT62" s="161"/>
      <c r="GWU62" s="161"/>
      <c r="GWV62" s="161"/>
      <c r="GWW62" s="161"/>
      <c r="GWX62" s="161"/>
      <c r="GWY62" s="161"/>
      <c r="GWZ62" s="161"/>
      <c r="GXA62" s="161"/>
      <c r="GXB62" s="161"/>
      <c r="GXC62" s="161"/>
      <c r="GXD62" s="161"/>
      <c r="GXE62" s="161"/>
      <c r="GXF62" s="161"/>
      <c r="GXG62" s="161"/>
      <c r="GXH62" s="161"/>
      <c r="GXI62" s="161"/>
      <c r="GXJ62" s="161"/>
      <c r="GXK62" s="161"/>
      <c r="GXL62" s="161"/>
      <c r="GXM62" s="161"/>
      <c r="GXN62" s="161"/>
      <c r="GXO62" s="161"/>
      <c r="GXP62" s="161"/>
      <c r="GXQ62" s="161"/>
      <c r="GXR62" s="161"/>
      <c r="GXS62" s="161"/>
      <c r="GXT62" s="161"/>
      <c r="GXU62" s="161"/>
      <c r="GXV62" s="161"/>
      <c r="GXW62" s="161"/>
      <c r="GXX62" s="161"/>
      <c r="GXY62" s="161"/>
      <c r="GXZ62" s="161"/>
      <c r="GYA62" s="161"/>
      <c r="GYB62" s="161"/>
      <c r="GYC62" s="161"/>
      <c r="GYD62" s="161"/>
      <c r="GYE62" s="161"/>
      <c r="GYF62" s="161"/>
      <c r="GYG62" s="161"/>
      <c r="GYH62" s="161"/>
      <c r="GYI62" s="161"/>
      <c r="GYJ62" s="161"/>
      <c r="GYK62" s="161"/>
      <c r="GYL62" s="161"/>
      <c r="GYM62" s="161"/>
      <c r="GYN62" s="161"/>
      <c r="GYO62" s="161"/>
      <c r="GYP62" s="161"/>
      <c r="GYQ62" s="161"/>
      <c r="GYR62" s="161"/>
      <c r="GYS62" s="161"/>
      <c r="GYT62" s="161"/>
      <c r="GYU62" s="161"/>
      <c r="GYV62" s="161"/>
      <c r="GYW62" s="161"/>
      <c r="GYX62" s="161"/>
      <c r="GYY62" s="161"/>
      <c r="GYZ62" s="161"/>
      <c r="GZA62" s="161"/>
      <c r="GZB62" s="161"/>
      <c r="GZC62" s="161"/>
      <c r="GZD62" s="161"/>
      <c r="GZE62" s="161"/>
      <c r="GZF62" s="161"/>
      <c r="GZG62" s="161"/>
      <c r="GZH62" s="161"/>
      <c r="GZI62" s="161"/>
      <c r="GZJ62" s="161"/>
      <c r="GZK62" s="161"/>
      <c r="GZL62" s="161"/>
      <c r="GZM62" s="161"/>
      <c r="GZN62" s="161"/>
      <c r="GZO62" s="161"/>
      <c r="GZP62" s="161"/>
      <c r="GZQ62" s="161"/>
      <c r="GZR62" s="161"/>
      <c r="GZS62" s="161"/>
      <c r="GZT62" s="161"/>
      <c r="GZU62" s="161"/>
      <c r="GZV62" s="161"/>
      <c r="GZW62" s="161"/>
      <c r="GZX62" s="161"/>
      <c r="GZY62" s="161"/>
      <c r="GZZ62" s="161"/>
      <c r="HAA62" s="161"/>
      <c r="HAB62" s="161"/>
      <c r="HAC62" s="161"/>
      <c r="HAD62" s="161"/>
      <c r="HAE62" s="161"/>
      <c r="HAF62" s="161"/>
      <c r="HAG62" s="161"/>
      <c r="HAH62" s="161"/>
      <c r="HAI62" s="161"/>
      <c r="HAJ62" s="161"/>
      <c r="HAK62" s="161"/>
      <c r="HAL62" s="161"/>
      <c r="HAM62" s="161"/>
      <c r="HAN62" s="161"/>
      <c r="HAO62" s="161"/>
      <c r="HAP62" s="161"/>
      <c r="HAQ62" s="161"/>
      <c r="HAR62" s="161"/>
      <c r="HAS62" s="161"/>
      <c r="HAT62" s="161"/>
      <c r="HAU62" s="161"/>
      <c r="HAV62" s="161"/>
      <c r="HAW62" s="161"/>
      <c r="HAX62" s="161"/>
      <c r="HAY62" s="161"/>
      <c r="HAZ62" s="161"/>
      <c r="HBA62" s="161"/>
      <c r="HBB62" s="161"/>
      <c r="HBC62" s="161"/>
      <c r="HBD62" s="161"/>
      <c r="HBE62" s="161"/>
      <c r="HBF62" s="161"/>
      <c r="HBG62" s="161"/>
      <c r="HBH62" s="161"/>
      <c r="HBI62" s="161"/>
      <c r="HBJ62" s="161"/>
      <c r="HBK62" s="161"/>
      <c r="HBL62" s="161"/>
      <c r="HBM62" s="161"/>
      <c r="HBN62" s="161"/>
      <c r="HBO62" s="161"/>
      <c r="HBP62" s="161"/>
      <c r="HBQ62" s="161"/>
      <c r="HBR62" s="161"/>
      <c r="HBS62" s="161"/>
      <c r="HBT62" s="161"/>
      <c r="HBU62" s="161"/>
      <c r="HBV62" s="161"/>
      <c r="HBW62" s="161"/>
      <c r="HBX62" s="161"/>
      <c r="HBY62" s="161"/>
      <c r="HBZ62" s="161"/>
      <c r="HCA62" s="161"/>
      <c r="HCB62" s="161"/>
      <c r="HCC62" s="161"/>
      <c r="HCD62" s="161"/>
      <c r="HCE62" s="161"/>
      <c r="HCF62" s="161"/>
      <c r="HCG62" s="161"/>
      <c r="HCH62" s="161"/>
      <c r="HCI62" s="161"/>
      <c r="HCJ62" s="161"/>
      <c r="HCK62" s="161"/>
      <c r="HCL62" s="161"/>
      <c r="HCM62" s="161"/>
      <c r="HCN62" s="161"/>
      <c r="HCO62" s="161"/>
      <c r="HCP62" s="161"/>
      <c r="HCQ62" s="161"/>
      <c r="HCR62" s="161"/>
      <c r="HCS62" s="161"/>
      <c r="HCT62" s="161"/>
      <c r="HCU62" s="161"/>
      <c r="HCV62" s="161"/>
      <c r="HCW62" s="161"/>
      <c r="HCX62" s="161"/>
      <c r="HCY62" s="161"/>
      <c r="HCZ62" s="161"/>
      <c r="HDA62" s="161"/>
      <c r="HDB62" s="161"/>
      <c r="HDC62" s="161"/>
      <c r="HDD62" s="161"/>
      <c r="HDE62" s="161"/>
      <c r="HDF62" s="161"/>
      <c r="HDG62" s="161"/>
      <c r="HDH62" s="161"/>
      <c r="HDI62" s="161"/>
      <c r="HDJ62" s="161"/>
      <c r="HDK62" s="161"/>
      <c r="HDL62" s="161"/>
      <c r="HDM62" s="161"/>
      <c r="HDN62" s="161"/>
      <c r="HDO62" s="161"/>
      <c r="HDP62" s="161"/>
      <c r="HDQ62" s="161"/>
      <c r="HDR62" s="161"/>
      <c r="HDS62" s="161"/>
      <c r="HDT62" s="161"/>
      <c r="HDU62" s="161"/>
      <c r="HDV62" s="161"/>
      <c r="HDW62" s="161"/>
      <c r="HDX62" s="161"/>
      <c r="HDY62" s="161"/>
      <c r="HDZ62" s="161"/>
      <c r="HEA62" s="161"/>
      <c r="HEB62" s="161"/>
      <c r="HEC62" s="161"/>
      <c r="HED62" s="161"/>
      <c r="HEE62" s="161"/>
      <c r="HEF62" s="161"/>
      <c r="HEG62" s="161"/>
      <c r="HEH62" s="161"/>
      <c r="HEI62" s="161"/>
      <c r="HEJ62" s="161"/>
      <c r="HEK62" s="161"/>
      <c r="HEL62" s="161"/>
      <c r="HEM62" s="161"/>
      <c r="HEN62" s="161"/>
      <c r="HEO62" s="161"/>
      <c r="HEP62" s="161"/>
      <c r="HEQ62" s="161"/>
      <c r="HER62" s="161"/>
      <c r="HES62" s="161"/>
      <c r="HET62" s="161"/>
      <c r="HEU62" s="161"/>
      <c r="HEV62" s="161"/>
      <c r="HEW62" s="161"/>
      <c r="HEX62" s="161"/>
      <c r="HEY62" s="161"/>
      <c r="HEZ62" s="161"/>
      <c r="HFA62" s="161"/>
      <c r="HFB62" s="161"/>
      <c r="HFC62" s="161"/>
      <c r="HFD62" s="161"/>
      <c r="HFE62" s="161"/>
      <c r="HFF62" s="161"/>
      <c r="HFG62" s="161"/>
      <c r="HFH62" s="161"/>
      <c r="HFI62" s="161"/>
      <c r="HFJ62" s="161"/>
      <c r="HFK62" s="161"/>
      <c r="HFL62" s="161"/>
      <c r="HFM62" s="161"/>
      <c r="HFN62" s="161"/>
      <c r="HFO62" s="161"/>
      <c r="HFP62" s="161"/>
      <c r="HFQ62" s="161"/>
      <c r="HFR62" s="161"/>
      <c r="HFS62" s="161"/>
      <c r="HFT62" s="161"/>
      <c r="HFU62" s="161"/>
      <c r="HFV62" s="161"/>
      <c r="HFW62" s="161"/>
      <c r="HFX62" s="161"/>
      <c r="HFY62" s="161"/>
      <c r="HFZ62" s="161"/>
      <c r="HGA62" s="161"/>
      <c r="HGB62" s="161"/>
      <c r="HGC62" s="161"/>
      <c r="HGD62" s="161"/>
      <c r="HGE62" s="161"/>
      <c r="HGF62" s="161"/>
      <c r="HGG62" s="161"/>
      <c r="HGH62" s="161"/>
      <c r="HGI62" s="161"/>
      <c r="HGJ62" s="161"/>
      <c r="HGK62" s="161"/>
      <c r="HGL62" s="161"/>
      <c r="HGM62" s="161"/>
      <c r="HGN62" s="161"/>
      <c r="HGO62" s="161"/>
      <c r="HGP62" s="161"/>
      <c r="HGQ62" s="161"/>
      <c r="HGR62" s="161"/>
      <c r="HGS62" s="161"/>
      <c r="HGT62" s="161"/>
      <c r="HGU62" s="161"/>
      <c r="HGV62" s="161"/>
      <c r="HGW62" s="161"/>
      <c r="HGX62" s="161"/>
      <c r="HGY62" s="161"/>
      <c r="HGZ62" s="161"/>
      <c r="HHA62" s="161"/>
      <c r="HHB62" s="161"/>
      <c r="HHC62" s="161"/>
      <c r="HHD62" s="161"/>
      <c r="HHE62" s="161"/>
      <c r="HHF62" s="161"/>
      <c r="HHG62" s="161"/>
      <c r="HHH62" s="161"/>
      <c r="HHI62" s="161"/>
      <c r="HHJ62" s="161"/>
      <c r="HHK62" s="161"/>
      <c r="HHL62" s="161"/>
      <c r="HHM62" s="161"/>
      <c r="HHN62" s="161"/>
      <c r="HHO62" s="161"/>
      <c r="HHP62" s="161"/>
      <c r="HHQ62" s="161"/>
      <c r="HHR62" s="161"/>
      <c r="HHS62" s="161"/>
      <c r="HHT62" s="161"/>
      <c r="HHU62" s="161"/>
      <c r="HHV62" s="161"/>
      <c r="HHW62" s="161"/>
      <c r="HHX62" s="161"/>
      <c r="HHY62" s="161"/>
      <c r="HHZ62" s="161"/>
      <c r="HIA62" s="161"/>
      <c r="HIB62" s="161"/>
      <c r="HIC62" s="161"/>
      <c r="HID62" s="161"/>
      <c r="HIE62" s="161"/>
      <c r="HIF62" s="161"/>
      <c r="HIG62" s="161"/>
      <c r="HIH62" s="161"/>
      <c r="HII62" s="161"/>
      <c r="HIJ62" s="161"/>
      <c r="HIK62" s="161"/>
      <c r="HIL62" s="161"/>
      <c r="HIM62" s="161"/>
      <c r="HIN62" s="161"/>
      <c r="HIO62" s="161"/>
      <c r="HIP62" s="161"/>
      <c r="HIQ62" s="161"/>
      <c r="HIR62" s="161"/>
      <c r="HIS62" s="161"/>
      <c r="HIT62" s="161"/>
      <c r="HIU62" s="161"/>
      <c r="HIV62" s="161"/>
      <c r="HIW62" s="161"/>
      <c r="HIX62" s="161"/>
      <c r="HIY62" s="161"/>
      <c r="HIZ62" s="161"/>
      <c r="HJA62" s="161"/>
      <c r="HJB62" s="161"/>
      <c r="HJC62" s="161"/>
      <c r="HJD62" s="161"/>
      <c r="HJE62" s="161"/>
      <c r="HJF62" s="161"/>
      <c r="HJG62" s="161"/>
      <c r="HJH62" s="161"/>
      <c r="HJI62" s="161"/>
      <c r="HJJ62" s="161"/>
      <c r="HJK62" s="161"/>
      <c r="HJL62" s="161"/>
      <c r="HJM62" s="161"/>
      <c r="HJN62" s="161"/>
      <c r="HJO62" s="161"/>
      <c r="HJP62" s="161"/>
      <c r="HJQ62" s="161"/>
      <c r="HJR62" s="161"/>
      <c r="HJS62" s="161"/>
      <c r="HJT62" s="161"/>
      <c r="HJU62" s="161"/>
      <c r="HJV62" s="161"/>
      <c r="HJW62" s="161"/>
      <c r="HJX62" s="161"/>
      <c r="HJY62" s="161"/>
      <c r="HJZ62" s="161"/>
      <c r="HKA62" s="161"/>
      <c r="HKB62" s="161"/>
      <c r="HKC62" s="161"/>
      <c r="HKD62" s="161"/>
      <c r="HKE62" s="161"/>
      <c r="HKF62" s="161"/>
      <c r="HKG62" s="161"/>
      <c r="HKH62" s="161"/>
      <c r="HKI62" s="161"/>
      <c r="HKJ62" s="161"/>
      <c r="HKK62" s="161"/>
      <c r="HKL62" s="161"/>
      <c r="HKM62" s="161"/>
      <c r="HKN62" s="161"/>
      <c r="HKO62" s="161"/>
      <c r="HKP62" s="161"/>
      <c r="HKQ62" s="161"/>
      <c r="HKR62" s="161"/>
      <c r="HKS62" s="161"/>
      <c r="HKT62" s="161"/>
      <c r="HKU62" s="161"/>
      <c r="HKV62" s="161"/>
      <c r="HKW62" s="161"/>
      <c r="HKX62" s="161"/>
      <c r="HKY62" s="161"/>
      <c r="HKZ62" s="161"/>
      <c r="HLA62" s="161"/>
      <c r="HLB62" s="161"/>
      <c r="HLC62" s="161"/>
      <c r="HLD62" s="161"/>
      <c r="HLE62" s="161"/>
      <c r="HLF62" s="161"/>
      <c r="HLG62" s="161"/>
      <c r="HLH62" s="161"/>
      <c r="HLI62" s="161"/>
      <c r="HLJ62" s="161"/>
      <c r="HLK62" s="161"/>
      <c r="HLL62" s="161"/>
      <c r="HLM62" s="161"/>
      <c r="HLN62" s="161"/>
      <c r="HLO62" s="161"/>
      <c r="HLP62" s="161"/>
      <c r="HLQ62" s="161"/>
      <c r="HLR62" s="161"/>
      <c r="HLS62" s="161"/>
      <c r="HLT62" s="161"/>
      <c r="HLU62" s="161"/>
      <c r="HLV62" s="161"/>
      <c r="HLW62" s="161"/>
      <c r="HLX62" s="161"/>
      <c r="HLY62" s="161"/>
      <c r="HLZ62" s="161"/>
      <c r="HMA62" s="161"/>
      <c r="HMB62" s="161"/>
      <c r="HMC62" s="161"/>
      <c r="HMD62" s="161"/>
      <c r="HME62" s="161"/>
      <c r="HMF62" s="161"/>
      <c r="HMG62" s="161"/>
      <c r="HMH62" s="161"/>
      <c r="HMI62" s="161"/>
      <c r="HMJ62" s="161"/>
      <c r="HMK62" s="161"/>
      <c r="HML62" s="161"/>
      <c r="HMM62" s="161"/>
      <c r="HMN62" s="161"/>
      <c r="HMO62" s="161"/>
      <c r="HMP62" s="161"/>
      <c r="HMQ62" s="161"/>
      <c r="HMR62" s="161"/>
      <c r="HMS62" s="161"/>
      <c r="HMT62" s="161"/>
      <c r="HMU62" s="161"/>
      <c r="HMV62" s="161"/>
      <c r="HMW62" s="161"/>
      <c r="HMX62" s="161"/>
      <c r="HMY62" s="161"/>
      <c r="HMZ62" s="161"/>
      <c r="HNA62" s="161"/>
      <c r="HNB62" s="161"/>
      <c r="HNC62" s="161"/>
      <c r="HND62" s="161"/>
      <c r="HNE62" s="161"/>
      <c r="HNF62" s="161"/>
      <c r="HNG62" s="161"/>
      <c r="HNH62" s="161"/>
      <c r="HNI62" s="161"/>
      <c r="HNJ62" s="161"/>
      <c r="HNK62" s="161"/>
      <c r="HNL62" s="161"/>
      <c r="HNM62" s="161"/>
      <c r="HNN62" s="161"/>
      <c r="HNO62" s="161"/>
      <c r="HNP62" s="161"/>
      <c r="HNQ62" s="161"/>
      <c r="HNR62" s="161"/>
      <c r="HNS62" s="161"/>
      <c r="HNT62" s="161"/>
      <c r="HNU62" s="161"/>
      <c r="HNV62" s="161"/>
      <c r="HNW62" s="161"/>
      <c r="HNX62" s="161"/>
      <c r="HNY62" s="161"/>
      <c r="HNZ62" s="161"/>
      <c r="HOA62" s="161"/>
      <c r="HOB62" s="161"/>
      <c r="HOC62" s="161"/>
      <c r="HOD62" s="161"/>
      <c r="HOE62" s="161"/>
      <c r="HOF62" s="161"/>
      <c r="HOG62" s="161"/>
      <c r="HOH62" s="161"/>
      <c r="HOI62" s="161"/>
      <c r="HOJ62" s="161"/>
      <c r="HOK62" s="161"/>
      <c r="HOL62" s="161"/>
      <c r="HOM62" s="161"/>
      <c r="HON62" s="161"/>
      <c r="HOO62" s="161"/>
      <c r="HOP62" s="161"/>
      <c r="HOQ62" s="161"/>
      <c r="HOR62" s="161"/>
      <c r="HOS62" s="161"/>
      <c r="HOT62" s="161"/>
      <c r="HOU62" s="161"/>
      <c r="HOV62" s="161"/>
      <c r="HOW62" s="161"/>
      <c r="HOX62" s="161"/>
      <c r="HOY62" s="161"/>
      <c r="HOZ62" s="161"/>
      <c r="HPA62" s="161"/>
      <c r="HPB62" s="161"/>
      <c r="HPC62" s="161"/>
      <c r="HPD62" s="161"/>
      <c r="HPE62" s="161"/>
      <c r="HPF62" s="161"/>
      <c r="HPG62" s="161"/>
      <c r="HPH62" s="161"/>
      <c r="HPI62" s="161"/>
      <c r="HPJ62" s="161"/>
      <c r="HPK62" s="161"/>
      <c r="HPL62" s="161"/>
      <c r="HPM62" s="161"/>
      <c r="HPN62" s="161"/>
      <c r="HPO62" s="161"/>
      <c r="HPP62" s="161"/>
      <c r="HPQ62" s="161"/>
      <c r="HPR62" s="161"/>
      <c r="HPS62" s="161"/>
      <c r="HPT62" s="161"/>
      <c r="HPU62" s="161"/>
      <c r="HPV62" s="161"/>
      <c r="HPW62" s="161"/>
      <c r="HPX62" s="161"/>
      <c r="HPY62" s="161"/>
      <c r="HPZ62" s="161"/>
      <c r="HQA62" s="161"/>
      <c r="HQB62" s="161"/>
      <c r="HQC62" s="161"/>
      <c r="HQD62" s="161"/>
      <c r="HQE62" s="161"/>
      <c r="HQF62" s="161"/>
      <c r="HQG62" s="161"/>
      <c r="HQH62" s="161"/>
      <c r="HQI62" s="161"/>
      <c r="HQJ62" s="161"/>
      <c r="HQK62" s="161"/>
      <c r="HQL62" s="161"/>
      <c r="HQM62" s="161"/>
      <c r="HQN62" s="161"/>
      <c r="HQO62" s="161"/>
      <c r="HQP62" s="161"/>
      <c r="HQQ62" s="161"/>
      <c r="HQR62" s="161"/>
      <c r="HQS62" s="161"/>
      <c r="HQT62" s="161"/>
      <c r="HQU62" s="161"/>
      <c r="HQV62" s="161"/>
      <c r="HQW62" s="161"/>
      <c r="HQX62" s="161"/>
      <c r="HQY62" s="161"/>
      <c r="HQZ62" s="161"/>
      <c r="HRA62" s="161"/>
      <c r="HRB62" s="161"/>
      <c r="HRC62" s="161"/>
      <c r="HRD62" s="161"/>
      <c r="HRE62" s="161"/>
      <c r="HRF62" s="161"/>
      <c r="HRG62" s="161"/>
      <c r="HRH62" s="161"/>
      <c r="HRI62" s="161"/>
      <c r="HRJ62" s="161"/>
      <c r="HRK62" s="161"/>
      <c r="HRL62" s="161"/>
      <c r="HRM62" s="161"/>
      <c r="HRN62" s="161"/>
      <c r="HRO62" s="161"/>
      <c r="HRP62" s="161"/>
      <c r="HRQ62" s="161"/>
      <c r="HRR62" s="161"/>
      <c r="HRS62" s="161"/>
      <c r="HRT62" s="161"/>
      <c r="HRU62" s="161"/>
      <c r="HRV62" s="161"/>
      <c r="HRW62" s="161"/>
      <c r="HRX62" s="161"/>
      <c r="HRY62" s="161"/>
      <c r="HRZ62" s="161"/>
      <c r="HSA62" s="161"/>
      <c r="HSB62" s="161"/>
      <c r="HSC62" s="161"/>
      <c r="HSD62" s="161"/>
      <c r="HSE62" s="161"/>
      <c r="HSF62" s="161"/>
      <c r="HSG62" s="161"/>
      <c r="HSH62" s="161"/>
      <c r="HSI62" s="161"/>
      <c r="HSJ62" s="161"/>
      <c r="HSK62" s="161"/>
      <c r="HSL62" s="161"/>
      <c r="HSM62" s="161"/>
      <c r="HSN62" s="161"/>
      <c r="HSO62" s="161"/>
      <c r="HSP62" s="161"/>
      <c r="HSQ62" s="161"/>
      <c r="HSR62" s="161"/>
      <c r="HSS62" s="161"/>
      <c r="HST62" s="161"/>
      <c r="HSU62" s="161"/>
      <c r="HSV62" s="161"/>
      <c r="HSW62" s="161"/>
      <c r="HSX62" s="161"/>
      <c r="HSY62" s="161"/>
      <c r="HSZ62" s="161"/>
      <c r="HTA62" s="161"/>
      <c r="HTB62" s="161"/>
      <c r="HTC62" s="161"/>
      <c r="HTD62" s="161"/>
      <c r="HTE62" s="161"/>
      <c r="HTF62" s="161"/>
      <c r="HTG62" s="161"/>
      <c r="HTH62" s="161"/>
      <c r="HTI62" s="161"/>
      <c r="HTJ62" s="161"/>
      <c r="HTK62" s="161"/>
      <c r="HTL62" s="161"/>
      <c r="HTM62" s="161"/>
      <c r="HTN62" s="161"/>
      <c r="HTO62" s="161"/>
      <c r="HTP62" s="161"/>
      <c r="HTQ62" s="161"/>
      <c r="HTR62" s="161"/>
      <c r="HTS62" s="161"/>
      <c r="HTT62" s="161"/>
      <c r="HTU62" s="161"/>
      <c r="HTV62" s="161"/>
      <c r="HTW62" s="161"/>
      <c r="HTX62" s="161"/>
      <c r="HTY62" s="161"/>
      <c r="HTZ62" s="161"/>
      <c r="HUA62" s="161"/>
      <c r="HUB62" s="161"/>
      <c r="HUC62" s="161"/>
      <c r="HUD62" s="161"/>
      <c r="HUE62" s="161"/>
      <c r="HUF62" s="161"/>
      <c r="HUG62" s="161"/>
      <c r="HUH62" s="161"/>
      <c r="HUI62" s="161"/>
      <c r="HUJ62" s="161"/>
      <c r="HUK62" s="161"/>
      <c r="HUL62" s="161"/>
      <c r="HUM62" s="161"/>
      <c r="HUN62" s="161"/>
      <c r="HUO62" s="161"/>
      <c r="HUP62" s="161"/>
      <c r="HUQ62" s="161"/>
      <c r="HUR62" s="161"/>
      <c r="HUS62" s="161"/>
      <c r="HUT62" s="161"/>
      <c r="HUU62" s="161"/>
      <c r="HUV62" s="161"/>
      <c r="HUW62" s="161"/>
      <c r="HUX62" s="161"/>
      <c r="HUY62" s="161"/>
      <c r="HUZ62" s="161"/>
      <c r="HVA62" s="161"/>
      <c r="HVB62" s="161"/>
      <c r="HVC62" s="161"/>
      <c r="HVD62" s="161"/>
      <c r="HVE62" s="161"/>
      <c r="HVF62" s="161"/>
      <c r="HVG62" s="161"/>
      <c r="HVH62" s="161"/>
      <c r="HVI62" s="161"/>
      <c r="HVJ62" s="161"/>
      <c r="HVK62" s="161"/>
      <c r="HVL62" s="161"/>
      <c r="HVM62" s="161"/>
      <c r="HVN62" s="161"/>
      <c r="HVO62" s="161"/>
      <c r="HVP62" s="161"/>
      <c r="HVQ62" s="161"/>
      <c r="HVR62" s="161"/>
      <c r="HVS62" s="161"/>
      <c r="HVT62" s="161"/>
      <c r="HVU62" s="161"/>
      <c r="HVV62" s="161"/>
      <c r="HVW62" s="161"/>
      <c r="HVX62" s="161"/>
      <c r="HVY62" s="161"/>
      <c r="HVZ62" s="161"/>
      <c r="HWA62" s="161"/>
      <c r="HWB62" s="161"/>
      <c r="HWC62" s="161"/>
      <c r="HWD62" s="161"/>
      <c r="HWE62" s="161"/>
      <c r="HWF62" s="161"/>
      <c r="HWG62" s="161"/>
      <c r="HWH62" s="161"/>
      <c r="HWI62" s="161"/>
      <c r="HWJ62" s="161"/>
      <c r="HWK62" s="161"/>
      <c r="HWL62" s="161"/>
      <c r="HWM62" s="161"/>
      <c r="HWN62" s="161"/>
      <c r="HWO62" s="161"/>
      <c r="HWP62" s="161"/>
      <c r="HWQ62" s="161"/>
      <c r="HWR62" s="161"/>
      <c r="HWS62" s="161"/>
      <c r="HWT62" s="161"/>
      <c r="HWU62" s="161"/>
      <c r="HWV62" s="161"/>
      <c r="HWW62" s="161"/>
      <c r="HWX62" s="161"/>
      <c r="HWY62" s="161"/>
      <c r="HWZ62" s="161"/>
      <c r="HXA62" s="161"/>
      <c r="HXB62" s="161"/>
      <c r="HXC62" s="161"/>
      <c r="HXD62" s="161"/>
      <c r="HXE62" s="161"/>
      <c r="HXF62" s="161"/>
      <c r="HXG62" s="161"/>
      <c r="HXH62" s="161"/>
      <c r="HXI62" s="161"/>
      <c r="HXJ62" s="161"/>
      <c r="HXK62" s="161"/>
      <c r="HXL62" s="161"/>
      <c r="HXM62" s="161"/>
      <c r="HXN62" s="161"/>
      <c r="HXO62" s="161"/>
      <c r="HXP62" s="161"/>
      <c r="HXQ62" s="161"/>
      <c r="HXR62" s="161"/>
      <c r="HXS62" s="161"/>
      <c r="HXT62" s="161"/>
      <c r="HXU62" s="161"/>
      <c r="HXV62" s="161"/>
      <c r="HXW62" s="161"/>
      <c r="HXX62" s="161"/>
      <c r="HXY62" s="161"/>
      <c r="HXZ62" s="161"/>
      <c r="HYA62" s="161"/>
      <c r="HYB62" s="161"/>
      <c r="HYC62" s="161"/>
      <c r="HYD62" s="161"/>
      <c r="HYE62" s="161"/>
      <c r="HYF62" s="161"/>
      <c r="HYG62" s="161"/>
      <c r="HYH62" s="161"/>
      <c r="HYI62" s="161"/>
      <c r="HYJ62" s="161"/>
      <c r="HYK62" s="161"/>
      <c r="HYL62" s="161"/>
      <c r="HYM62" s="161"/>
      <c r="HYN62" s="161"/>
      <c r="HYO62" s="161"/>
      <c r="HYP62" s="161"/>
      <c r="HYQ62" s="161"/>
      <c r="HYR62" s="161"/>
      <c r="HYS62" s="161"/>
      <c r="HYT62" s="161"/>
      <c r="HYU62" s="161"/>
      <c r="HYV62" s="161"/>
      <c r="HYW62" s="161"/>
      <c r="HYX62" s="161"/>
      <c r="HYY62" s="161"/>
      <c r="HYZ62" s="161"/>
      <c r="HZA62" s="161"/>
      <c r="HZB62" s="161"/>
      <c r="HZC62" s="161"/>
      <c r="HZD62" s="161"/>
      <c r="HZE62" s="161"/>
      <c r="HZF62" s="161"/>
      <c r="HZG62" s="161"/>
      <c r="HZH62" s="161"/>
      <c r="HZI62" s="161"/>
      <c r="HZJ62" s="161"/>
      <c r="HZK62" s="161"/>
      <c r="HZL62" s="161"/>
      <c r="HZM62" s="161"/>
      <c r="HZN62" s="161"/>
      <c r="HZO62" s="161"/>
      <c r="HZP62" s="161"/>
      <c r="HZQ62" s="161"/>
      <c r="HZR62" s="161"/>
      <c r="HZS62" s="161"/>
      <c r="HZT62" s="161"/>
      <c r="HZU62" s="161"/>
      <c r="HZV62" s="161"/>
      <c r="HZW62" s="161"/>
      <c r="HZX62" s="161"/>
      <c r="HZY62" s="161"/>
      <c r="HZZ62" s="161"/>
      <c r="IAA62" s="161"/>
      <c r="IAB62" s="161"/>
      <c r="IAC62" s="161"/>
      <c r="IAD62" s="161"/>
      <c r="IAE62" s="161"/>
      <c r="IAF62" s="161"/>
      <c r="IAG62" s="161"/>
      <c r="IAH62" s="161"/>
      <c r="IAI62" s="161"/>
      <c r="IAJ62" s="161"/>
      <c r="IAK62" s="161"/>
      <c r="IAL62" s="161"/>
      <c r="IAM62" s="161"/>
      <c r="IAN62" s="161"/>
      <c r="IAO62" s="161"/>
      <c r="IAP62" s="161"/>
      <c r="IAQ62" s="161"/>
      <c r="IAR62" s="161"/>
      <c r="IAS62" s="161"/>
      <c r="IAT62" s="161"/>
      <c r="IAU62" s="161"/>
      <c r="IAV62" s="161"/>
      <c r="IAW62" s="161"/>
      <c r="IAX62" s="161"/>
      <c r="IAY62" s="161"/>
      <c r="IAZ62" s="161"/>
      <c r="IBA62" s="161"/>
      <c r="IBB62" s="161"/>
      <c r="IBC62" s="161"/>
      <c r="IBD62" s="161"/>
      <c r="IBE62" s="161"/>
      <c r="IBF62" s="161"/>
      <c r="IBG62" s="161"/>
      <c r="IBH62" s="161"/>
      <c r="IBI62" s="161"/>
      <c r="IBJ62" s="161"/>
      <c r="IBK62" s="161"/>
      <c r="IBL62" s="161"/>
      <c r="IBM62" s="161"/>
      <c r="IBN62" s="161"/>
      <c r="IBO62" s="161"/>
      <c r="IBP62" s="161"/>
      <c r="IBQ62" s="161"/>
      <c r="IBR62" s="161"/>
      <c r="IBS62" s="161"/>
      <c r="IBT62" s="161"/>
      <c r="IBU62" s="161"/>
      <c r="IBV62" s="161"/>
      <c r="IBW62" s="161"/>
      <c r="IBX62" s="161"/>
      <c r="IBY62" s="161"/>
      <c r="IBZ62" s="161"/>
      <c r="ICA62" s="161"/>
      <c r="ICB62" s="161"/>
      <c r="ICC62" s="161"/>
      <c r="ICD62" s="161"/>
      <c r="ICE62" s="161"/>
      <c r="ICF62" s="161"/>
      <c r="ICG62" s="161"/>
      <c r="ICH62" s="161"/>
      <c r="ICI62" s="161"/>
      <c r="ICJ62" s="161"/>
      <c r="ICK62" s="161"/>
      <c r="ICL62" s="161"/>
      <c r="ICM62" s="161"/>
      <c r="ICN62" s="161"/>
      <c r="ICO62" s="161"/>
      <c r="ICP62" s="161"/>
      <c r="ICQ62" s="161"/>
      <c r="ICR62" s="161"/>
      <c r="ICS62" s="161"/>
      <c r="ICT62" s="161"/>
      <c r="ICU62" s="161"/>
      <c r="ICV62" s="161"/>
      <c r="ICW62" s="161"/>
      <c r="ICX62" s="161"/>
      <c r="ICY62" s="161"/>
      <c r="ICZ62" s="161"/>
      <c r="IDA62" s="161"/>
      <c r="IDB62" s="161"/>
      <c r="IDC62" s="161"/>
      <c r="IDD62" s="161"/>
      <c r="IDE62" s="161"/>
      <c r="IDF62" s="161"/>
      <c r="IDG62" s="161"/>
      <c r="IDH62" s="161"/>
      <c r="IDI62" s="161"/>
      <c r="IDJ62" s="161"/>
      <c r="IDK62" s="161"/>
      <c r="IDL62" s="161"/>
      <c r="IDM62" s="161"/>
      <c r="IDN62" s="161"/>
      <c r="IDO62" s="161"/>
      <c r="IDP62" s="161"/>
      <c r="IDQ62" s="161"/>
      <c r="IDR62" s="161"/>
      <c r="IDS62" s="161"/>
      <c r="IDT62" s="161"/>
      <c r="IDU62" s="161"/>
      <c r="IDV62" s="161"/>
      <c r="IDW62" s="161"/>
      <c r="IDX62" s="161"/>
      <c r="IDY62" s="161"/>
      <c r="IDZ62" s="161"/>
      <c r="IEA62" s="161"/>
      <c r="IEB62" s="161"/>
      <c r="IEC62" s="161"/>
      <c r="IED62" s="161"/>
      <c r="IEE62" s="161"/>
      <c r="IEF62" s="161"/>
      <c r="IEG62" s="161"/>
      <c r="IEH62" s="161"/>
      <c r="IEI62" s="161"/>
      <c r="IEJ62" s="161"/>
      <c r="IEK62" s="161"/>
      <c r="IEL62" s="161"/>
      <c r="IEM62" s="161"/>
      <c r="IEN62" s="161"/>
      <c r="IEO62" s="161"/>
      <c r="IEP62" s="161"/>
      <c r="IEQ62" s="161"/>
      <c r="IER62" s="161"/>
      <c r="IES62" s="161"/>
      <c r="IET62" s="161"/>
      <c r="IEU62" s="161"/>
      <c r="IEV62" s="161"/>
      <c r="IEW62" s="161"/>
      <c r="IEX62" s="161"/>
      <c r="IEY62" s="161"/>
      <c r="IEZ62" s="161"/>
      <c r="IFA62" s="161"/>
      <c r="IFB62" s="161"/>
      <c r="IFC62" s="161"/>
      <c r="IFD62" s="161"/>
      <c r="IFE62" s="161"/>
      <c r="IFF62" s="161"/>
      <c r="IFG62" s="161"/>
      <c r="IFH62" s="161"/>
      <c r="IFI62" s="161"/>
      <c r="IFJ62" s="161"/>
      <c r="IFK62" s="161"/>
      <c r="IFL62" s="161"/>
      <c r="IFM62" s="161"/>
      <c r="IFN62" s="161"/>
      <c r="IFO62" s="161"/>
      <c r="IFP62" s="161"/>
      <c r="IFQ62" s="161"/>
      <c r="IFR62" s="161"/>
      <c r="IFS62" s="161"/>
      <c r="IFT62" s="161"/>
      <c r="IFU62" s="161"/>
      <c r="IFV62" s="161"/>
      <c r="IFW62" s="161"/>
      <c r="IFX62" s="161"/>
      <c r="IFY62" s="161"/>
      <c r="IFZ62" s="161"/>
      <c r="IGA62" s="161"/>
      <c r="IGB62" s="161"/>
      <c r="IGC62" s="161"/>
      <c r="IGD62" s="161"/>
      <c r="IGE62" s="161"/>
      <c r="IGF62" s="161"/>
      <c r="IGG62" s="161"/>
      <c r="IGH62" s="161"/>
      <c r="IGI62" s="161"/>
      <c r="IGJ62" s="161"/>
      <c r="IGK62" s="161"/>
      <c r="IGL62" s="161"/>
      <c r="IGM62" s="161"/>
      <c r="IGN62" s="161"/>
      <c r="IGO62" s="161"/>
      <c r="IGP62" s="161"/>
      <c r="IGQ62" s="161"/>
      <c r="IGR62" s="161"/>
      <c r="IGS62" s="161"/>
      <c r="IGT62" s="161"/>
      <c r="IGU62" s="161"/>
      <c r="IGV62" s="161"/>
      <c r="IGW62" s="161"/>
      <c r="IGX62" s="161"/>
      <c r="IGY62" s="161"/>
      <c r="IGZ62" s="161"/>
      <c r="IHA62" s="161"/>
      <c r="IHB62" s="161"/>
      <c r="IHC62" s="161"/>
      <c r="IHD62" s="161"/>
      <c r="IHE62" s="161"/>
      <c r="IHF62" s="161"/>
      <c r="IHG62" s="161"/>
      <c r="IHH62" s="161"/>
      <c r="IHI62" s="161"/>
      <c r="IHJ62" s="161"/>
      <c r="IHK62" s="161"/>
      <c r="IHL62" s="161"/>
      <c r="IHM62" s="161"/>
      <c r="IHN62" s="161"/>
      <c r="IHO62" s="161"/>
      <c r="IHP62" s="161"/>
      <c r="IHQ62" s="161"/>
      <c r="IHR62" s="161"/>
      <c r="IHS62" s="161"/>
      <c r="IHT62" s="161"/>
      <c r="IHU62" s="161"/>
      <c r="IHV62" s="161"/>
      <c r="IHW62" s="161"/>
      <c r="IHX62" s="161"/>
      <c r="IHY62" s="161"/>
      <c r="IHZ62" s="161"/>
      <c r="IIA62" s="161"/>
      <c r="IIB62" s="161"/>
      <c r="IIC62" s="161"/>
      <c r="IID62" s="161"/>
      <c r="IIE62" s="161"/>
      <c r="IIF62" s="161"/>
      <c r="IIG62" s="161"/>
      <c r="IIH62" s="161"/>
      <c r="III62" s="161"/>
      <c r="IIJ62" s="161"/>
      <c r="IIK62" s="161"/>
      <c r="IIL62" s="161"/>
      <c r="IIM62" s="161"/>
      <c r="IIN62" s="161"/>
      <c r="IIO62" s="161"/>
      <c r="IIP62" s="161"/>
      <c r="IIQ62" s="161"/>
      <c r="IIR62" s="161"/>
      <c r="IIS62" s="161"/>
      <c r="IIT62" s="161"/>
      <c r="IIU62" s="161"/>
      <c r="IIV62" s="161"/>
      <c r="IIW62" s="161"/>
      <c r="IIX62" s="161"/>
      <c r="IIY62" s="161"/>
      <c r="IIZ62" s="161"/>
      <c r="IJA62" s="161"/>
      <c r="IJB62" s="161"/>
      <c r="IJC62" s="161"/>
      <c r="IJD62" s="161"/>
      <c r="IJE62" s="161"/>
      <c r="IJF62" s="161"/>
      <c r="IJG62" s="161"/>
      <c r="IJH62" s="161"/>
      <c r="IJI62" s="161"/>
      <c r="IJJ62" s="161"/>
      <c r="IJK62" s="161"/>
      <c r="IJL62" s="161"/>
      <c r="IJM62" s="161"/>
      <c r="IJN62" s="161"/>
      <c r="IJO62" s="161"/>
      <c r="IJP62" s="161"/>
      <c r="IJQ62" s="161"/>
      <c r="IJR62" s="161"/>
      <c r="IJS62" s="161"/>
      <c r="IJT62" s="161"/>
      <c r="IJU62" s="161"/>
      <c r="IJV62" s="161"/>
      <c r="IJW62" s="161"/>
      <c r="IJX62" s="161"/>
      <c r="IJY62" s="161"/>
      <c r="IJZ62" s="161"/>
      <c r="IKA62" s="161"/>
      <c r="IKB62" s="161"/>
      <c r="IKC62" s="161"/>
      <c r="IKD62" s="161"/>
      <c r="IKE62" s="161"/>
      <c r="IKF62" s="161"/>
      <c r="IKG62" s="161"/>
      <c r="IKH62" s="161"/>
      <c r="IKI62" s="161"/>
      <c r="IKJ62" s="161"/>
      <c r="IKK62" s="161"/>
      <c r="IKL62" s="161"/>
      <c r="IKM62" s="161"/>
      <c r="IKN62" s="161"/>
      <c r="IKO62" s="161"/>
      <c r="IKP62" s="161"/>
      <c r="IKQ62" s="161"/>
      <c r="IKR62" s="161"/>
      <c r="IKS62" s="161"/>
      <c r="IKT62" s="161"/>
      <c r="IKU62" s="161"/>
      <c r="IKV62" s="161"/>
      <c r="IKW62" s="161"/>
      <c r="IKX62" s="161"/>
      <c r="IKY62" s="161"/>
      <c r="IKZ62" s="161"/>
      <c r="ILA62" s="161"/>
      <c r="ILB62" s="161"/>
      <c r="ILC62" s="161"/>
      <c r="ILD62" s="161"/>
      <c r="ILE62" s="161"/>
      <c r="ILF62" s="161"/>
      <c r="ILG62" s="161"/>
      <c r="ILH62" s="161"/>
      <c r="ILI62" s="161"/>
      <c r="ILJ62" s="161"/>
      <c r="ILK62" s="161"/>
      <c r="ILL62" s="161"/>
      <c r="ILM62" s="161"/>
      <c r="ILN62" s="161"/>
      <c r="ILO62" s="161"/>
      <c r="ILP62" s="161"/>
      <c r="ILQ62" s="161"/>
      <c r="ILR62" s="161"/>
      <c r="ILS62" s="161"/>
      <c r="ILT62" s="161"/>
      <c r="ILU62" s="161"/>
      <c r="ILV62" s="161"/>
      <c r="ILW62" s="161"/>
      <c r="ILX62" s="161"/>
      <c r="ILY62" s="161"/>
      <c r="ILZ62" s="161"/>
      <c r="IMA62" s="161"/>
      <c r="IMB62" s="161"/>
      <c r="IMC62" s="161"/>
      <c r="IMD62" s="161"/>
      <c r="IME62" s="161"/>
      <c r="IMF62" s="161"/>
      <c r="IMG62" s="161"/>
      <c r="IMH62" s="161"/>
      <c r="IMI62" s="161"/>
      <c r="IMJ62" s="161"/>
      <c r="IMK62" s="161"/>
      <c r="IML62" s="161"/>
      <c r="IMM62" s="161"/>
      <c r="IMN62" s="161"/>
      <c r="IMO62" s="161"/>
      <c r="IMP62" s="161"/>
      <c r="IMQ62" s="161"/>
      <c r="IMR62" s="161"/>
      <c r="IMS62" s="161"/>
      <c r="IMT62" s="161"/>
      <c r="IMU62" s="161"/>
      <c r="IMV62" s="161"/>
      <c r="IMW62" s="161"/>
      <c r="IMX62" s="161"/>
      <c r="IMY62" s="161"/>
      <c r="IMZ62" s="161"/>
      <c r="INA62" s="161"/>
      <c r="INB62" s="161"/>
      <c r="INC62" s="161"/>
      <c r="IND62" s="161"/>
      <c r="INE62" s="161"/>
      <c r="INF62" s="161"/>
      <c r="ING62" s="161"/>
      <c r="INH62" s="161"/>
      <c r="INI62" s="161"/>
      <c r="INJ62" s="161"/>
      <c r="INK62" s="161"/>
      <c r="INL62" s="161"/>
      <c r="INM62" s="161"/>
      <c r="INN62" s="161"/>
      <c r="INO62" s="161"/>
      <c r="INP62" s="161"/>
      <c r="INQ62" s="161"/>
      <c r="INR62" s="161"/>
      <c r="INS62" s="161"/>
      <c r="INT62" s="161"/>
      <c r="INU62" s="161"/>
      <c r="INV62" s="161"/>
      <c r="INW62" s="161"/>
      <c r="INX62" s="161"/>
      <c r="INY62" s="161"/>
      <c r="INZ62" s="161"/>
      <c r="IOA62" s="161"/>
      <c r="IOB62" s="161"/>
      <c r="IOC62" s="161"/>
      <c r="IOD62" s="161"/>
      <c r="IOE62" s="161"/>
      <c r="IOF62" s="161"/>
      <c r="IOG62" s="161"/>
      <c r="IOH62" s="161"/>
      <c r="IOI62" s="161"/>
      <c r="IOJ62" s="161"/>
      <c r="IOK62" s="161"/>
      <c r="IOL62" s="161"/>
      <c r="IOM62" s="161"/>
      <c r="ION62" s="161"/>
      <c r="IOO62" s="161"/>
      <c r="IOP62" s="161"/>
      <c r="IOQ62" s="161"/>
      <c r="IOR62" s="161"/>
      <c r="IOS62" s="161"/>
      <c r="IOT62" s="161"/>
      <c r="IOU62" s="161"/>
      <c r="IOV62" s="161"/>
      <c r="IOW62" s="161"/>
      <c r="IOX62" s="161"/>
      <c r="IOY62" s="161"/>
      <c r="IOZ62" s="161"/>
      <c r="IPA62" s="161"/>
      <c r="IPB62" s="161"/>
      <c r="IPC62" s="161"/>
      <c r="IPD62" s="161"/>
      <c r="IPE62" s="161"/>
      <c r="IPF62" s="161"/>
      <c r="IPG62" s="161"/>
      <c r="IPH62" s="161"/>
      <c r="IPI62" s="161"/>
      <c r="IPJ62" s="161"/>
      <c r="IPK62" s="161"/>
      <c r="IPL62" s="161"/>
      <c r="IPM62" s="161"/>
      <c r="IPN62" s="161"/>
      <c r="IPO62" s="161"/>
      <c r="IPP62" s="161"/>
      <c r="IPQ62" s="161"/>
      <c r="IPR62" s="161"/>
      <c r="IPS62" s="161"/>
      <c r="IPT62" s="161"/>
      <c r="IPU62" s="161"/>
      <c r="IPV62" s="161"/>
      <c r="IPW62" s="161"/>
      <c r="IPX62" s="161"/>
      <c r="IPY62" s="161"/>
      <c r="IPZ62" s="161"/>
      <c r="IQA62" s="161"/>
      <c r="IQB62" s="161"/>
      <c r="IQC62" s="161"/>
      <c r="IQD62" s="161"/>
      <c r="IQE62" s="161"/>
      <c r="IQF62" s="161"/>
      <c r="IQG62" s="161"/>
      <c r="IQH62" s="161"/>
      <c r="IQI62" s="161"/>
      <c r="IQJ62" s="161"/>
      <c r="IQK62" s="161"/>
      <c r="IQL62" s="161"/>
      <c r="IQM62" s="161"/>
      <c r="IQN62" s="161"/>
      <c r="IQO62" s="161"/>
      <c r="IQP62" s="161"/>
      <c r="IQQ62" s="161"/>
      <c r="IQR62" s="161"/>
      <c r="IQS62" s="161"/>
      <c r="IQT62" s="161"/>
      <c r="IQU62" s="161"/>
      <c r="IQV62" s="161"/>
      <c r="IQW62" s="161"/>
      <c r="IQX62" s="161"/>
      <c r="IQY62" s="161"/>
      <c r="IQZ62" s="161"/>
      <c r="IRA62" s="161"/>
      <c r="IRB62" s="161"/>
      <c r="IRC62" s="161"/>
      <c r="IRD62" s="161"/>
      <c r="IRE62" s="161"/>
      <c r="IRF62" s="161"/>
      <c r="IRG62" s="161"/>
      <c r="IRH62" s="161"/>
      <c r="IRI62" s="161"/>
      <c r="IRJ62" s="161"/>
      <c r="IRK62" s="161"/>
      <c r="IRL62" s="161"/>
      <c r="IRM62" s="161"/>
      <c r="IRN62" s="161"/>
      <c r="IRO62" s="161"/>
      <c r="IRP62" s="161"/>
      <c r="IRQ62" s="161"/>
      <c r="IRR62" s="161"/>
      <c r="IRS62" s="161"/>
      <c r="IRT62" s="161"/>
      <c r="IRU62" s="161"/>
      <c r="IRV62" s="161"/>
      <c r="IRW62" s="161"/>
      <c r="IRX62" s="161"/>
      <c r="IRY62" s="161"/>
      <c r="IRZ62" s="161"/>
      <c r="ISA62" s="161"/>
      <c r="ISB62" s="161"/>
      <c r="ISC62" s="161"/>
      <c r="ISD62" s="161"/>
      <c r="ISE62" s="161"/>
      <c r="ISF62" s="161"/>
      <c r="ISG62" s="161"/>
      <c r="ISH62" s="161"/>
      <c r="ISI62" s="161"/>
      <c r="ISJ62" s="161"/>
      <c r="ISK62" s="161"/>
      <c r="ISL62" s="161"/>
      <c r="ISM62" s="161"/>
      <c r="ISN62" s="161"/>
      <c r="ISO62" s="161"/>
      <c r="ISP62" s="161"/>
      <c r="ISQ62" s="161"/>
      <c r="ISR62" s="161"/>
      <c r="ISS62" s="161"/>
      <c r="IST62" s="161"/>
      <c r="ISU62" s="161"/>
      <c r="ISV62" s="161"/>
      <c r="ISW62" s="161"/>
      <c r="ISX62" s="161"/>
      <c r="ISY62" s="161"/>
      <c r="ISZ62" s="161"/>
      <c r="ITA62" s="161"/>
      <c r="ITB62" s="161"/>
      <c r="ITC62" s="161"/>
      <c r="ITD62" s="161"/>
      <c r="ITE62" s="161"/>
      <c r="ITF62" s="161"/>
      <c r="ITG62" s="161"/>
      <c r="ITH62" s="161"/>
      <c r="ITI62" s="161"/>
      <c r="ITJ62" s="161"/>
      <c r="ITK62" s="161"/>
      <c r="ITL62" s="161"/>
      <c r="ITM62" s="161"/>
      <c r="ITN62" s="161"/>
      <c r="ITO62" s="161"/>
      <c r="ITP62" s="161"/>
      <c r="ITQ62" s="161"/>
      <c r="ITR62" s="161"/>
      <c r="ITS62" s="161"/>
      <c r="ITT62" s="161"/>
      <c r="ITU62" s="161"/>
      <c r="ITV62" s="161"/>
      <c r="ITW62" s="161"/>
      <c r="ITX62" s="161"/>
      <c r="ITY62" s="161"/>
      <c r="ITZ62" s="161"/>
      <c r="IUA62" s="161"/>
      <c r="IUB62" s="161"/>
      <c r="IUC62" s="161"/>
      <c r="IUD62" s="161"/>
      <c r="IUE62" s="161"/>
      <c r="IUF62" s="161"/>
      <c r="IUG62" s="161"/>
      <c r="IUH62" s="161"/>
      <c r="IUI62" s="161"/>
      <c r="IUJ62" s="161"/>
      <c r="IUK62" s="161"/>
      <c r="IUL62" s="161"/>
      <c r="IUM62" s="161"/>
      <c r="IUN62" s="161"/>
      <c r="IUO62" s="161"/>
      <c r="IUP62" s="161"/>
      <c r="IUQ62" s="161"/>
      <c r="IUR62" s="161"/>
      <c r="IUS62" s="161"/>
      <c r="IUT62" s="161"/>
      <c r="IUU62" s="161"/>
      <c r="IUV62" s="161"/>
      <c r="IUW62" s="161"/>
      <c r="IUX62" s="161"/>
      <c r="IUY62" s="161"/>
      <c r="IUZ62" s="161"/>
      <c r="IVA62" s="161"/>
      <c r="IVB62" s="161"/>
      <c r="IVC62" s="161"/>
      <c r="IVD62" s="161"/>
      <c r="IVE62" s="161"/>
      <c r="IVF62" s="161"/>
      <c r="IVG62" s="161"/>
      <c r="IVH62" s="161"/>
      <c r="IVI62" s="161"/>
      <c r="IVJ62" s="161"/>
      <c r="IVK62" s="161"/>
      <c r="IVL62" s="161"/>
      <c r="IVM62" s="161"/>
      <c r="IVN62" s="161"/>
      <c r="IVO62" s="161"/>
      <c r="IVP62" s="161"/>
      <c r="IVQ62" s="161"/>
      <c r="IVR62" s="161"/>
      <c r="IVS62" s="161"/>
      <c r="IVT62" s="161"/>
      <c r="IVU62" s="161"/>
      <c r="IVV62" s="161"/>
      <c r="IVW62" s="161"/>
      <c r="IVX62" s="161"/>
      <c r="IVY62" s="161"/>
      <c r="IVZ62" s="161"/>
      <c r="IWA62" s="161"/>
      <c r="IWB62" s="161"/>
      <c r="IWC62" s="161"/>
      <c r="IWD62" s="161"/>
      <c r="IWE62" s="161"/>
      <c r="IWF62" s="161"/>
      <c r="IWG62" s="161"/>
      <c r="IWH62" s="161"/>
      <c r="IWI62" s="161"/>
      <c r="IWJ62" s="161"/>
      <c r="IWK62" s="161"/>
      <c r="IWL62" s="161"/>
      <c r="IWM62" s="161"/>
      <c r="IWN62" s="161"/>
      <c r="IWO62" s="161"/>
      <c r="IWP62" s="161"/>
      <c r="IWQ62" s="161"/>
      <c r="IWR62" s="161"/>
      <c r="IWS62" s="161"/>
      <c r="IWT62" s="161"/>
      <c r="IWU62" s="161"/>
      <c r="IWV62" s="161"/>
      <c r="IWW62" s="161"/>
      <c r="IWX62" s="161"/>
      <c r="IWY62" s="161"/>
      <c r="IWZ62" s="161"/>
      <c r="IXA62" s="161"/>
      <c r="IXB62" s="161"/>
      <c r="IXC62" s="161"/>
      <c r="IXD62" s="161"/>
      <c r="IXE62" s="161"/>
      <c r="IXF62" s="161"/>
      <c r="IXG62" s="161"/>
      <c r="IXH62" s="161"/>
      <c r="IXI62" s="161"/>
      <c r="IXJ62" s="161"/>
      <c r="IXK62" s="161"/>
      <c r="IXL62" s="161"/>
      <c r="IXM62" s="161"/>
      <c r="IXN62" s="161"/>
      <c r="IXO62" s="161"/>
      <c r="IXP62" s="161"/>
      <c r="IXQ62" s="161"/>
      <c r="IXR62" s="161"/>
      <c r="IXS62" s="161"/>
      <c r="IXT62" s="161"/>
      <c r="IXU62" s="161"/>
      <c r="IXV62" s="161"/>
      <c r="IXW62" s="161"/>
      <c r="IXX62" s="161"/>
      <c r="IXY62" s="161"/>
      <c r="IXZ62" s="161"/>
      <c r="IYA62" s="161"/>
      <c r="IYB62" s="161"/>
      <c r="IYC62" s="161"/>
      <c r="IYD62" s="161"/>
      <c r="IYE62" s="161"/>
      <c r="IYF62" s="161"/>
      <c r="IYG62" s="161"/>
      <c r="IYH62" s="161"/>
      <c r="IYI62" s="161"/>
      <c r="IYJ62" s="161"/>
      <c r="IYK62" s="161"/>
      <c r="IYL62" s="161"/>
      <c r="IYM62" s="161"/>
      <c r="IYN62" s="161"/>
      <c r="IYO62" s="161"/>
      <c r="IYP62" s="161"/>
      <c r="IYQ62" s="161"/>
      <c r="IYR62" s="161"/>
      <c r="IYS62" s="161"/>
      <c r="IYT62" s="161"/>
      <c r="IYU62" s="161"/>
      <c r="IYV62" s="161"/>
      <c r="IYW62" s="161"/>
      <c r="IYX62" s="161"/>
      <c r="IYY62" s="161"/>
      <c r="IYZ62" s="161"/>
      <c r="IZA62" s="161"/>
      <c r="IZB62" s="161"/>
      <c r="IZC62" s="161"/>
      <c r="IZD62" s="161"/>
      <c r="IZE62" s="161"/>
      <c r="IZF62" s="161"/>
      <c r="IZG62" s="161"/>
      <c r="IZH62" s="161"/>
      <c r="IZI62" s="161"/>
      <c r="IZJ62" s="161"/>
      <c r="IZK62" s="161"/>
      <c r="IZL62" s="161"/>
      <c r="IZM62" s="161"/>
      <c r="IZN62" s="161"/>
      <c r="IZO62" s="161"/>
      <c r="IZP62" s="161"/>
      <c r="IZQ62" s="161"/>
      <c r="IZR62" s="161"/>
      <c r="IZS62" s="161"/>
      <c r="IZT62" s="161"/>
      <c r="IZU62" s="161"/>
      <c r="IZV62" s="161"/>
      <c r="IZW62" s="161"/>
      <c r="IZX62" s="161"/>
      <c r="IZY62" s="161"/>
      <c r="IZZ62" s="161"/>
      <c r="JAA62" s="161"/>
      <c r="JAB62" s="161"/>
      <c r="JAC62" s="161"/>
      <c r="JAD62" s="161"/>
      <c r="JAE62" s="161"/>
      <c r="JAF62" s="161"/>
      <c r="JAG62" s="161"/>
      <c r="JAH62" s="161"/>
      <c r="JAI62" s="161"/>
      <c r="JAJ62" s="161"/>
      <c r="JAK62" s="161"/>
      <c r="JAL62" s="161"/>
      <c r="JAM62" s="161"/>
      <c r="JAN62" s="161"/>
      <c r="JAO62" s="161"/>
      <c r="JAP62" s="161"/>
      <c r="JAQ62" s="161"/>
      <c r="JAR62" s="161"/>
      <c r="JAS62" s="161"/>
      <c r="JAT62" s="161"/>
      <c r="JAU62" s="161"/>
      <c r="JAV62" s="161"/>
      <c r="JAW62" s="161"/>
      <c r="JAX62" s="161"/>
      <c r="JAY62" s="161"/>
      <c r="JAZ62" s="161"/>
      <c r="JBA62" s="161"/>
      <c r="JBB62" s="161"/>
      <c r="JBC62" s="161"/>
      <c r="JBD62" s="161"/>
      <c r="JBE62" s="161"/>
      <c r="JBF62" s="161"/>
      <c r="JBG62" s="161"/>
      <c r="JBH62" s="161"/>
      <c r="JBI62" s="161"/>
      <c r="JBJ62" s="161"/>
      <c r="JBK62" s="161"/>
      <c r="JBL62" s="161"/>
      <c r="JBM62" s="161"/>
      <c r="JBN62" s="161"/>
      <c r="JBO62" s="161"/>
      <c r="JBP62" s="161"/>
      <c r="JBQ62" s="161"/>
      <c r="JBR62" s="161"/>
      <c r="JBS62" s="161"/>
      <c r="JBT62" s="161"/>
      <c r="JBU62" s="161"/>
      <c r="JBV62" s="161"/>
      <c r="JBW62" s="161"/>
      <c r="JBX62" s="161"/>
      <c r="JBY62" s="161"/>
      <c r="JBZ62" s="161"/>
      <c r="JCA62" s="161"/>
      <c r="JCB62" s="161"/>
      <c r="JCC62" s="161"/>
      <c r="JCD62" s="161"/>
      <c r="JCE62" s="161"/>
      <c r="JCF62" s="161"/>
      <c r="JCG62" s="161"/>
      <c r="JCH62" s="161"/>
      <c r="JCI62" s="161"/>
      <c r="JCJ62" s="161"/>
      <c r="JCK62" s="161"/>
      <c r="JCL62" s="161"/>
      <c r="JCM62" s="161"/>
      <c r="JCN62" s="161"/>
      <c r="JCO62" s="161"/>
      <c r="JCP62" s="161"/>
      <c r="JCQ62" s="161"/>
      <c r="JCR62" s="161"/>
      <c r="JCS62" s="161"/>
      <c r="JCT62" s="161"/>
      <c r="JCU62" s="161"/>
      <c r="JCV62" s="161"/>
      <c r="JCW62" s="161"/>
      <c r="JCX62" s="161"/>
      <c r="JCY62" s="161"/>
      <c r="JCZ62" s="161"/>
      <c r="JDA62" s="161"/>
      <c r="JDB62" s="161"/>
      <c r="JDC62" s="161"/>
      <c r="JDD62" s="161"/>
      <c r="JDE62" s="161"/>
      <c r="JDF62" s="161"/>
      <c r="JDG62" s="161"/>
      <c r="JDH62" s="161"/>
      <c r="JDI62" s="161"/>
      <c r="JDJ62" s="161"/>
      <c r="JDK62" s="161"/>
      <c r="JDL62" s="161"/>
      <c r="JDM62" s="161"/>
      <c r="JDN62" s="161"/>
      <c r="JDO62" s="161"/>
      <c r="JDP62" s="161"/>
      <c r="JDQ62" s="161"/>
      <c r="JDR62" s="161"/>
      <c r="JDS62" s="161"/>
      <c r="JDT62" s="161"/>
      <c r="JDU62" s="161"/>
      <c r="JDV62" s="161"/>
      <c r="JDW62" s="161"/>
      <c r="JDX62" s="161"/>
      <c r="JDY62" s="161"/>
      <c r="JDZ62" s="161"/>
      <c r="JEA62" s="161"/>
      <c r="JEB62" s="161"/>
      <c r="JEC62" s="161"/>
      <c r="JED62" s="161"/>
      <c r="JEE62" s="161"/>
      <c r="JEF62" s="161"/>
      <c r="JEG62" s="161"/>
      <c r="JEH62" s="161"/>
      <c r="JEI62" s="161"/>
      <c r="JEJ62" s="161"/>
      <c r="JEK62" s="161"/>
      <c r="JEL62" s="161"/>
      <c r="JEM62" s="161"/>
      <c r="JEN62" s="161"/>
      <c r="JEO62" s="161"/>
      <c r="JEP62" s="161"/>
      <c r="JEQ62" s="161"/>
      <c r="JER62" s="161"/>
      <c r="JES62" s="161"/>
      <c r="JET62" s="161"/>
      <c r="JEU62" s="161"/>
      <c r="JEV62" s="161"/>
      <c r="JEW62" s="161"/>
      <c r="JEX62" s="161"/>
      <c r="JEY62" s="161"/>
      <c r="JEZ62" s="161"/>
      <c r="JFA62" s="161"/>
      <c r="JFB62" s="161"/>
      <c r="JFC62" s="161"/>
      <c r="JFD62" s="161"/>
      <c r="JFE62" s="161"/>
      <c r="JFF62" s="161"/>
      <c r="JFG62" s="161"/>
      <c r="JFH62" s="161"/>
      <c r="JFI62" s="161"/>
      <c r="JFJ62" s="161"/>
      <c r="JFK62" s="161"/>
      <c r="JFL62" s="161"/>
      <c r="JFM62" s="161"/>
      <c r="JFN62" s="161"/>
      <c r="JFO62" s="161"/>
      <c r="JFP62" s="161"/>
      <c r="JFQ62" s="161"/>
      <c r="JFR62" s="161"/>
      <c r="JFS62" s="161"/>
      <c r="JFT62" s="161"/>
      <c r="JFU62" s="161"/>
      <c r="JFV62" s="161"/>
      <c r="JFW62" s="161"/>
      <c r="JFX62" s="161"/>
      <c r="JFY62" s="161"/>
      <c r="JFZ62" s="161"/>
      <c r="JGA62" s="161"/>
      <c r="JGB62" s="161"/>
      <c r="JGC62" s="161"/>
      <c r="JGD62" s="161"/>
      <c r="JGE62" s="161"/>
      <c r="JGF62" s="161"/>
      <c r="JGG62" s="161"/>
      <c r="JGH62" s="161"/>
      <c r="JGI62" s="161"/>
      <c r="JGJ62" s="161"/>
      <c r="JGK62" s="161"/>
      <c r="JGL62" s="161"/>
      <c r="JGM62" s="161"/>
      <c r="JGN62" s="161"/>
      <c r="JGO62" s="161"/>
      <c r="JGP62" s="161"/>
      <c r="JGQ62" s="161"/>
      <c r="JGR62" s="161"/>
      <c r="JGS62" s="161"/>
      <c r="JGT62" s="161"/>
      <c r="JGU62" s="161"/>
      <c r="JGV62" s="161"/>
      <c r="JGW62" s="161"/>
      <c r="JGX62" s="161"/>
      <c r="JGY62" s="161"/>
      <c r="JGZ62" s="161"/>
      <c r="JHA62" s="161"/>
      <c r="JHB62" s="161"/>
      <c r="JHC62" s="161"/>
      <c r="JHD62" s="161"/>
      <c r="JHE62" s="161"/>
      <c r="JHF62" s="161"/>
      <c r="JHG62" s="161"/>
      <c r="JHH62" s="161"/>
      <c r="JHI62" s="161"/>
      <c r="JHJ62" s="161"/>
      <c r="JHK62" s="161"/>
      <c r="JHL62" s="161"/>
      <c r="JHM62" s="161"/>
      <c r="JHN62" s="161"/>
      <c r="JHO62" s="161"/>
      <c r="JHP62" s="161"/>
      <c r="JHQ62" s="161"/>
      <c r="JHR62" s="161"/>
      <c r="JHS62" s="161"/>
      <c r="JHT62" s="161"/>
      <c r="JHU62" s="161"/>
      <c r="JHV62" s="161"/>
      <c r="JHW62" s="161"/>
      <c r="JHX62" s="161"/>
      <c r="JHY62" s="161"/>
      <c r="JHZ62" s="161"/>
      <c r="JIA62" s="161"/>
      <c r="JIB62" s="161"/>
      <c r="JIC62" s="161"/>
      <c r="JID62" s="161"/>
      <c r="JIE62" s="161"/>
      <c r="JIF62" s="161"/>
      <c r="JIG62" s="161"/>
      <c r="JIH62" s="161"/>
      <c r="JII62" s="161"/>
      <c r="JIJ62" s="161"/>
      <c r="JIK62" s="161"/>
      <c r="JIL62" s="161"/>
      <c r="JIM62" s="161"/>
      <c r="JIN62" s="161"/>
      <c r="JIO62" s="161"/>
      <c r="JIP62" s="161"/>
      <c r="JIQ62" s="161"/>
      <c r="JIR62" s="161"/>
      <c r="JIS62" s="161"/>
      <c r="JIT62" s="161"/>
      <c r="JIU62" s="161"/>
      <c r="JIV62" s="161"/>
      <c r="JIW62" s="161"/>
      <c r="JIX62" s="161"/>
      <c r="JIY62" s="161"/>
      <c r="JIZ62" s="161"/>
      <c r="JJA62" s="161"/>
      <c r="JJB62" s="161"/>
      <c r="JJC62" s="161"/>
      <c r="JJD62" s="161"/>
      <c r="JJE62" s="161"/>
      <c r="JJF62" s="161"/>
      <c r="JJG62" s="161"/>
      <c r="JJH62" s="161"/>
      <c r="JJI62" s="161"/>
      <c r="JJJ62" s="161"/>
      <c r="JJK62" s="161"/>
      <c r="JJL62" s="161"/>
      <c r="JJM62" s="161"/>
      <c r="JJN62" s="161"/>
      <c r="JJO62" s="161"/>
      <c r="JJP62" s="161"/>
      <c r="JJQ62" s="161"/>
      <c r="JJR62" s="161"/>
      <c r="JJS62" s="161"/>
      <c r="JJT62" s="161"/>
      <c r="JJU62" s="161"/>
      <c r="JJV62" s="161"/>
      <c r="JJW62" s="161"/>
      <c r="JJX62" s="161"/>
      <c r="JJY62" s="161"/>
      <c r="JJZ62" s="161"/>
      <c r="JKA62" s="161"/>
      <c r="JKB62" s="161"/>
      <c r="JKC62" s="161"/>
      <c r="JKD62" s="161"/>
      <c r="JKE62" s="161"/>
      <c r="JKF62" s="161"/>
      <c r="JKG62" s="161"/>
      <c r="JKH62" s="161"/>
      <c r="JKI62" s="161"/>
      <c r="JKJ62" s="161"/>
      <c r="JKK62" s="161"/>
      <c r="JKL62" s="161"/>
      <c r="JKM62" s="161"/>
      <c r="JKN62" s="161"/>
      <c r="JKO62" s="161"/>
      <c r="JKP62" s="161"/>
      <c r="JKQ62" s="161"/>
      <c r="JKR62" s="161"/>
      <c r="JKS62" s="161"/>
      <c r="JKT62" s="161"/>
      <c r="JKU62" s="161"/>
      <c r="JKV62" s="161"/>
      <c r="JKW62" s="161"/>
      <c r="JKX62" s="161"/>
      <c r="JKY62" s="161"/>
      <c r="JKZ62" s="161"/>
      <c r="JLA62" s="161"/>
      <c r="JLB62" s="161"/>
      <c r="JLC62" s="161"/>
      <c r="JLD62" s="161"/>
      <c r="JLE62" s="161"/>
      <c r="JLF62" s="161"/>
      <c r="JLG62" s="161"/>
      <c r="JLH62" s="161"/>
      <c r="JLI62" s="161"/>
      <c r="JLJ62" s="161"/>
      <c r="JLK62" s="161"/>
      <c r="JLL62" s="161"/>
      <c r="JLM62" s="161"/>
      <c r="JLN62" s="161"/>
      <c r="JLO62" s="161"/>
      <c r="JLP62" s="161"/>
      <c r="JLQ62" s="161"/>
      <c r="JLR62" s="161"/>
      <c r="JLS62" s="161"/>
      <c r="JLT62" s="161"/>
      <c r="JLU62" s="161"/>
      <c r="JLV62" s="161"/>
      <c r="JLW62" s="161"/>
      <c r="JLX62" s="161"/>
      <c r="JLY62" s="161"/>
      <c r="JLZ62" s="161"/>
      <c r="JMA62" s="161"/>
      <c r="JMB62" s="161"/>
      <c r="JMC62" s="161"/>
      <c r="JMD62" s="161"/>
      <c r="JME62" s="161"/>
      <c r="JMF62" s="161"/>
      <c r="JMG62" s="161"/>
      <c r="JMH62" s="161"/>
      <c r="JMI62" s="161"/>
      <c r="JMJ62" s="161"/>
      <c r="JMK62" s="161"/>
      <c r="JML62" s="161"/>
      <c r="JMM62" s="161"/>
      <c r="JMN62" s="161"/>
      <c r="JMO62" s="161"/>
      <c r="JMP62" s="161"/>
      <c r="JMQ62" s="161"/>
      <c r="JMR62" s="161"/>
      <c r="JMS62" s="161"/>
      <c r="JMT62" s="161"/>
      <c r="JMU62" s="161"/>
      <c r="JMV62" s="161"/>
      <c r="JMW62" s="161"/>
      <c r="JMX62" s="161"/>
      <c r="JMY62" s="161"/>
      <c r="JMZ62" s="161"/>
      <c r="JNA62" s="161"/>
      <c r="JNB62" s="161"/>
      <c r="JNC62" s="161"/>
      <c r="JND62" s="161"/>
      <c r="JNE62" s="161"/>
      <c r="JNF62" s="161"/>
      <c r="JNG62" s="161"/>
      <c r="JNH62" s="161"/>
      <c r="JNI62" s="161"/>
      <c r="JNJ62" s="161"/>
      <c r="JNK62" s="161"/>
      <c r="JNL62" s="161"/>
      <c r="JNM62" s="161"/>
      <c r="JNN62" s="161"/>
      <c r="JNO62" s="161"/>
      <c r="JNP62" s="161"/>
      <c r="JNQ62" s="161"/>
      <c r="JNR62" s="161"/>
      <c r="JNS62" s="161"/>
      <c r="JNT62" s="161"/>
      <c r="JNU62" s="161"/>
      <c r="JNV62" s="161"/>
      <c r="JNW62" s="161"/>
      <c r="JNX62" s="161"/>
      <c r="JNY62" s="161"/>
      <c r="JNZ62" s="161"/>
      <c r="JOA62" s="161"/>
      <c r="JOB62" s="161"/>
      <c r="JOC62" s="161"/>
      <c r="JOD62" s="161"/>
      <c r="JOE62" s="161"/>
      <c r="JOF62" s="161"/>
      <c r="JOG62" s="161"/>
      <c r="JOH62" s="161"/>
      <c r="JOI62" s="161"/>
      <c r="JOJ62" s="161"/>
      <c r="JOK62" s="161"/>
      <c r="JOL62" s="161"/>
      <c r="JOM62" s="161"/>
      <c r="JON62" s="161"/>
      <c r="JOO62" s="161"/>
      <c r="JOP62" s="161"/>
      <c r="JOQ62" s="161"/>
      <c r="JOR62" s="161"/>
      <c r="JOS62" s="161"/>
      <c r="JOT62" s="161"/>
      <c r="JOU62" s="161"/>
      <c r="JOV62" s="161"/>
      <c r="JOW62" s="161"/>
      <c r="JOX62" s="161"/>
      <c r="JOY62" s="161"/>
      <c r="JOZ62" s="161"/>
      <c r="JPA62" s="161"/>
      <c r="JPB62" s="161"/>
      <c r="JPC62" s="161"/>
      <c r="JPD62" s="161"/>
      <c r="JPE62" s="161"/>
      <c r="JPF62" s="161"/>
      <c r="JPG62" s="161"/>
      <c r="JPH62" s="161"/>
      <c r="JPI62" s="161"/>
      <c r="JPJ62" s="161"/>
      <c r="JPK62" s="161"/>
      <c r="JPL62" s="161"/>
      <c r="JPM62" s="161"/>
      <c r="JPN62" s="161"/>
      <c r="JPO62" s="161"/>
      <c r="JPP62" s="161"/>
      <c r="JPQ62" s="161"/>
      <c r="JPR62" s="161"/>
      <c r="JPS62" s="161"/>
      <c r="JPT62" s="161"/>
      <c r="JPU62" s="161"/>
      <c r="JPV62" s="161"/>
      <c r="JPW62" s="161"/>
      <c r="JPX62" s="161"/>
      <c r="JPY62" s="161"/>
      <c r="JPZ62" s="161"/>
      <c r="JQA62" s="161"/>
      <c r="JQB62" s="161"/>
      <c r="JQC62" s="161"/>
      <c r="JQD62" s="161"/>
      <c r="JQE62" s="161"/>
      <c r="JQF62" s="161"/>
      <c r="JQG62" s="161"/>
      <c r="JQH62" s="161"/>
      <c r="JQI62" s="161"/>
      <c r="JQJ62" s="161"/>
      <c r="JQK62" s="161"/>
      <c r="JQL62" s="161"/>
      <c r="JQM62" s="161"/>
      <c r="JQN62" s="161"/>
      <c r="JQO62" s="161"/>
      <c r="JQP62" s="161"/>
      <c r="JQQ62" s="161"/>
      <c r="JQR62" s="161"/>
      <c r="JQS62" s="161"/>
      <c r="JQT62" s="161"/>
      <c r="JQU62" s="161"/>
      <c r="JQV62" s="161"/>
      <c r="JQW62" s="161"/>
      <c r="JQX62" s="161"/>
      <c r="JQY62" s="161"/>
      <c r="JQZ62" s="161"/>
      <c r="JRA62" s="161"/>
      <c r="JRB62" s="161"/>
      <c r="JRC62" s="161"/>
      <c r="JRD62" s="161"/>
      <c r="JRE62" s="161"/>
      <c r="JRF62" s="161"/>
      <c r="JRG62" s="161"/>
      <c r="JRH62" s="161"/>
      <c r="JRI62" s="161"/>
      <c r="JRJ62" s="161"/>
      <c r="JRK62" s="161"/>
      <c r="JRL62" s="161"/>
      <c r="JRM62" s="161"/>
      <c r="JRN62" s="161"/>
      <c r="JRO62" s="161"/>
      <c r="JRP62" s="161"/>
      <c r="JRQ62" s="161"/>
      <c r="JRR62" s="161"/>
      <c r="JRS62" s="161"/>
      <c r="JRT62" s="161"/>
      <c r="JRU62" s="161"/>
      <c r="JRV62" s="161"/>
      <c r="JRW62" s="161"/>
      <c r="JRX62" s="161"/>
      <c r="JRY62" s="161"/>
      <c r="JRZ62" s="161"/>
      <c r="JSA62" s="161"/>
      <c r="JSB62" s="161"/>
      <c r="JSC62" s="161"/>
      <c r="JSD62" s="161"/>
      <c r="JSE62" s="161"/>
      <c r="JSF62" s="161"/>
      <c r="JSG62" s="161"/>
      <c r="JSH62" s="161"/>
      <c r="JSI62" s="161"/>
      <c r="JSJ62" s="161"/>
      <c r="JSK62" s="161"/>
      <c r="JSL62" s="161"/>
      <c r="JSM62" s="161"/>
      <c r="JSN62" s="161"/>
      <c r="JSO62" s="161"/>
      <c r="JSP62" s="161"/>
      <c r="JSQ62" s="161"/>
      <c r="JSR62" s="161"/>
      <c r="JSS62" s="161"/>
      <c r="JST62" s="161"/>
      <c r="JSU62" s="161"/>
      <c r="JSV62" s="161"/>
      <c r="JSW62" s="161"/>
      <c r="JSX62" s="161"/>
      <c r="JSY62" s="161"/>
      <c r="JSZ62" s="161"/>
      <c r="JTA62" s="161"/>
      <c r="JTB62" s="161"/>
      <c r="JTC62" s="161"/>
      <c r="JTD62" s="161"/>
      <c r="JTE62" s="161"/>
      <c r="JTF62" s="161"/>
      <c r="JTG62" s="161"/>
      <c r="JTH62" s="161"/>
      <c r="JTI62" s="161"/>
      <c r="JTJ62" s="161"/>
      <c r="JTK62" s="161"/>
      <c r="JTL62" s="161"/>
      <c r="JTM62" s="161"/>
      <c r="JTN62" s="161"/>
      <c r="JTO62" s="161"/>
      <c r="JTP62" s="161"/>
      <c r="JTQ62" s="161"/>
      <c r="JTR62" s="161"/>
      <c r="JTS62" s="161"/>
      <c r="JTT62" s="161"/>
      <c r="JTU62" s="161"/>
      <c r="JTV62" s="161"/>
      <c r="JTW62" s="161"/>
      <c r="JTX62" s="161"/>
      <c r="JTY62" s="161"/>
      <c r="JTZ62" s="161"/>
      <c r="JUA62" s="161"/>
      <c r="JUB62" s="161"/>
      <c r="JUC62" s="161"/>
      <c r="JUD62" s="161"/>
      <c r="JUE62" s="161"/>
      <c r="JUF62" s="161"/>
      <c r="JUG62" s="161"/>
      <c r="JUH62" s="161"/>
      <c r="JUI62" s="161"/>
      <c r="JUJ62" s="161"/>
      <c r="JUK62" s="161"/>
      <c r="JUL62" s="161"/>
      <c r="JUM62" s="161"/>
      <c r="JUN62" s="161"/>
      <c r="JUO62" s="161"/>
      <c r="JUP62" s="161"/>
      <c r="JUQ62" s="161"/>
      <c r="JUR62" s="161"/>
      <c r="JUS62" s="161"/>
      <c r="JUT62" s="161"/>
      <c r="JUU62" s="161"/>
      <c r="JUV62" s="161"/>
      <c r="JUW62" s="161"/>
      <c r="JUX62" s="161"/>
      <c r="JUY62" s="161"/>
      <c r="JUZ62" s="161"/>
      <c r="JVA62" s="161"/>
      <c r="JVB62" s="161"/>
      <c r="JVC62" s="161"/>
      <c r="JVD62" s="161"/>
      <c r="JVE62" s="161"/>
      <c r="JVF62" s="161"/>
      <c r="JVG62" s="161"/>
      <c r="JVH62" s="161"/>
      <c r="JVI62" s="161"/>
      <c r="JVJ62" s="161"/>
      <c r="JVK62" s="161"/>
      <c r="JVL62" s="161"/>
      <c r="JVM62" s="161"/>
      <c r="JVN62" s="161"/>
      <c r="JVO62" s="161"/>
      <c r="JVP62" s="161"/>
      <c r="JVQ62" s="161"/>
      <c r="JVR62" s="161"/>
      <c r="JVS62" s="161"/>
      <c r="JVT62" s="161"/>
      <c r="JVU62" s="161"/>
      <c r="JVV62" s="161"/>
      <c r="JVW62" s="161"/>
      <c r="JVX62" s="161"/>
      <c r="JVY62" s="161"/>
      <c r="JVZ62" s="161"/>
      <c r="JWA62" s="161"/>
      <c r="JWB62" s="161"/>
      <c r="JWC62" s="161"/>
      <c r="JWD62" s="161"/>
      <c r="JWE62" s="161"/>
      <c r="JWF62" s="161"/>
      <c r="JWG62" s="161"/>
      <c r="JWH62" s="161"/>
      <c r="JWI62" s="161"/>
      <c r="JWJ62" s="161"/>
      <c r="JWK62" s="161"/>
      <c r="JWL62" s="161"/>
      <c r="JWM62" s="161"/>
      <c r="JWN62" s="161"/>
      <c r="JWO62" s="161"/>
      <c r="JWP62" s="161"/>
      <c r="JWQ62" s="161"/>
      <c r="JWR62" s="161"/>
      <c r="JWS62" s="161"/>
      <c r="JWT62" s="161"/>
      <c r="JWU62" s="161"/>
      <c r="JWV62" s="161"/>
      <c r="JWW62" s="161"/>
      <c r="JWX62" s="161"/>
      <c r="JWY62" s="161"/>
      <c r="JWZ62" s="161"/>
      <c r="JXA62" s="161"/>
      <c r="JXB62" s="161"/>
      <c r="JXC62" s="161"/>
      <c r="JXD62" s="161"/>
      <c r="JXE62" s="161"/>
      <c r="JXF62" s="161"/>
      <c r="JXG62" s="161"/>
      <c r="JXH62" s="161"/>
      <c r="JXI62" s="161"/>
      <c r="JXJ62" s="161"/>
      <c r="JXK62" s="161"/>
      <c r="JXL62" s="161"/>
      <c r="JXM62" s="161"/>
      <c r="JXN62" s="161"/>
      <c r="JXO62" s="161"/>
      <c r="JXP62" s="161"/>
      <c r="JXQ62" s="161"/>
      <c r="JXR62" s="161"/>
      <c r="JXS62" s="161"/>
      <c r="JXT62" s="161"/>
      <c r="JXU62" s="161"/>
      <c r="JXV62" s="161"/>
      <c r="JXW62" s="161"/>
      <c r="JXX62" s="161"/>
      <c r="JXY62" s="161"/>
      <c r="JXZ62" s="161"/>
      <c r="JYA62" s="161"/>
      <c r="JYB62" s="161"/>
      <c r="JYC62" s="161"/>
      <c r="JYD62" s="161"/>
      <c r="JYE62" s="161"/>
      <c r="JYF62" s="161"/>
      <c r="JYG62" s="161"/>
      <c r="JYH62" s="161"/>
      <c r="JYI62" s="161"/>
      <c r="JYJ62" s="161"/>
      <c r="JYK62" s="161"/>
      <c r="JYL62" s="161"/>
      <c r="JYM62" s="161"/>
      <c r="JYN62" s="161"/>
      <c r="JYO62" s="161"/>
      <c r="JYP62" s="161"/>
      <c r="JYQ62" s="161"/>
      <c r="JYR62" s="161"/>
      <c r="JYS62" s="161"/>
      <c r="JYT62" s="161"/>
      <c r="JYU62" s="161"/>
      <c r="JYV62" s="161"/>
      <c r="JYW62" s="161"/>
      <c r="JYX62" s="161"/>
      <c r="JYY62" s="161"/>
      <c r="JYZ62" s="161"/>
      <c r="JZA62" s="161"/>
      <c r="JZB62" s="161"/>
      <c r="JZC62" s="161"/>
      <c r="JZD62" s="161"/>
      <c r="JZE62" s="161"/>
      <c r="JZF62" s="161"/>
      <c r="JZG62" s="161"/>
      <c r="JZH62" s="161"/>
      <c r="JZI62" s="161"/>
      <c r="JZJ62" s="161"/>
      <c r="JZK62" s="161"/>
      <c r="JZL62" s="161"/>
      <c r="JZM62" s="161"/>
      <c r="JZN62" s="161"/>
      <c r="JZO62" s="161"/>
      <c r="JZP62" s="161"/>
      <c r="JZQ62" s="161"/>
      <c r="JZR62" s="161"/>
      <c r="JZS62" s="161"/>
      <c r="JZT62" s="161"/>
      <c r="JZU62" s="161"/>
      <c r="JZV62" s="161"/>
      <c r="JZW62" s="161"/>
      <c r="JZX62" s="161"/>
      <c r="JZY62" s="161"/>
      <c r="JZZ62" s="161"/>
      <c r="KAA62" s="161"/>
      <c r="KAB62" s="161"/>
      <c r="KAC62" s="161"/>
      <c r="KAD62" s="161"/>
      <c r="KAE62" s="161"/>
      <c r="KAF62" s="161"/>
      <c r="KAG62" s="161"/>
      <c r="KAH62" s="161"/>
      <c r="KAI62" s="161"/>
      <c r="KAJ62" s="161"/>
      <c r="KAK62" s="161"/>
      <c r="KAL62" s="161"/>
      <c r="KAM62" s="161"/>
      <c r="KAN62" s="161"/>
      <c r="KAO62" s="161"/>
      <c r="KAP62" s="161"/>
      <c r="KAQ62" s="161"/>
      <c r="KAR62" s="161"/>
      <c r="KAS62" s="161"/>
      <c r="KAT62" s="161"/>
      <c r="KAU62" s="161"/>
      <c r="KAV62" s="161"/>
      <c r="KAW62" s="161"/>
      <c r="KAX62" s="161"/>
      <c r="KAY62" s="161"/>
      <c r="KAZ62" s="161"/>
      <c r="KBA62" s="161"/>
      <c r="KBB62" s="161"/>
      <c r="KBC62" s="161"/>
      <c r="KBD62" s="161"/>
      <c r="KBE62" s="161"/>
      <c r="KBF62" s="161"/>
      <c r="KBG62" s="161"/>
      <c r="KBH62" s="161"/>
      <c r="KBI62" s="161"/>
      <c r="KBJ62" s="161"/>
      <c r="KBK62" s="161"/>
      <c r="KBL62" s="161"/>
      <c r="KBM62" s="161"/>
      <c r="KBN62" s="161"/>
      <c r="KBO62" s="161"/>
      <c r="KBP62" s="161"/>
      <c r="KBQ62" s="161"/>
      <c r="KBR62" s="161"/>
      <c r="KBS62" s="161"/>
      <c r="KBT62" s="161"/>
      <c r="KBU62" s="161"/>
      <c r="KBV62" s="161"/>
      <c r="KBW62" s="161"/>
      <c r="KBX62" s="161"/>
      <c r="KBY62" s="161"/>
      <c r="KBZ62" s="161"/>
      <c r="KCA62" s="161"/>
      <c r="KCB62" s="161"/>
      <c r="KCC62" s="161"/>
      <c r="KCD62" s="161"/>
      <c r="KCE62" s="161"/>
      <c r="KCF62" s="161"/>
      <c r="KCG62" s="161"/>
      <c r="KCH62" s="161"/>
      <c r="KCI62" s="161"/>
      <c r="KCJ62" s="161"/>
      <c r="KCK62" s="161"/>
      <c r="KCL62" s="161"/>
      <c r="KCM62" s="161"/>
      <c r="KCN62" s="161"/>
      <c r="KCO62" s="161"/>
      <c r="KCP62" s="161"/>
      <c r="KCQ62" s="161"/>
      <c r="KCR62" s="161"/>
      <c r="KCS62" s="161"/>
      <c r="KCT62" s="161"/>
      <c r="KCU62" s="161"/>
      <c r="KCV62" s="161"/>
      <c r="KCW62" s="161"/>
      <c r="KCX62" s="161"/>
      <c r="KCY62" s="161"/>
      <c r="KCZ62" s="161"/>
      <c r="KDA62" s="161"/>
      <c r="KDB62" s="161"/>
      <c r="KDC62" s="161"/>
      <c r="KDD62" s="161"/>
      <c r="KDE62" s="161"/>
      <c r="KDF62" s="161"/>
      <c r="KDG62" s="161"/>
      <c r="KDH62" s="161"/>
      <c r="KDI62" s="161"/>
      <c r="KDJ62" s="161"/>
      <c r="KDK62" s="161"/>
      <c r="KDL62" s="161"/>
      <c r="KDM62" s="161"/>
      <c r="KDN62" s="161"/>
      <c r="KDO62" s="161"/>
      <c r="KDP62" s="161"/>
      <c r="KDQ62" s="161"/>
      <c r="KDR62" s="161"/>
      <c r="KDS62" s="161"/>
      <c r="KDT62" s="161"/>
      <c r="KDU62" s="161"/>
      <c r="KDV62" s="161"/>
      <c r="KDW62" s="161"/>
      <c r="KDX62" s="161"/>
      <c r="KDY62" s="161"/>
      <c r="KDZ62" s="161"/>
      <c r="KEA62" s="161"/>
      <c r="KEB62" s="161"/>
      <c r="KEC62" s="161"/>
      <c r="KED62" s="161"/>
      <c r="KEE62" s="161"/>
      <c r="KEF62" s="161"/>
      <c r="KEG62" s="161"/>
      <c r="KEH62" s="161"/>
      <c r="KEI62" s="161"/>
      <c r="KEJ62" s="161"/>
      <c r="KEK62" s="161"/>
      <c r="KEL62" s="161"/>
      <c r="KEM62" s="161"/>
      <c r="KEN62" s="161"/>
      <c r="KEO62" s="161"/>
      <c r="KEP62" s="161"/>
      <c r="KEQ62" s="161"/>
      <c r="KER62" s="161"/>
      <c r="KES62" s="161"/>
      <c r="KET62" s="161"/>
      <c r="KEU62" s="161"/>
      <c r="KEV62" s="161"/>
      <c r="KEW62" s="161"/>
      <c r="KEX62" s="161"/>
      <c r="KEY62" s="161"/>
      <c r="KEZ62" s="161"/>
      <c r="KFA62" s="161"/>
      <c r="KFB62" s="161"/>
      <c r="KFC62" s="161"/>
      <c r="KFD62" s="161"/>
      <c r="KFE62" s="161"/>
      <c r="KFF62" s="161"/>
      <c r="KFG62" s="161"/>
      <c r="KFH62" s="161"/>
      <c r="KFI62" s="161"/>
      <c r="KFJ62" s="161"/>
      <c r="KFK62" s="161"/>
      <c r="KFL62" s="161"/>
      <c r="KFM62" s="161"/>
      <c r="KFN62" s="161"/>
      <c r="KFO62" s="161"/>
      <c r="KFP62" s="161"/>
      <c r="KFQ62" s="161"/>
      <c r="KFR62" s="161"/>
      <c r="KFS62" s="161"/>
      <c r="KFT62" s="161"/>
      <c r="KFU62" s="161"/>
      <c r="KFV62" s="161"/>
      <c r="KFW62" s="161"/>
      <c r="KFX62" s="161"/>
      <c r="KFY62" s="161"/>
      <c r="KFZ62" s="161"/>
      <c r="KGA62" s="161"/>
      <c r="KGB62" s="161"/>
      <c r="KGC62" s="161"/>
      <c r="KGD62" s="161"/>
      <c r="KGE62" s="161"/>
      <c r="KGF62" s="161"/>
      <c r="KGG62" s="161"/>
      <c r="KGH62" s="161"/>
      <c r="KGI62" s="161"/>
      <c r="KGJ62" s="161"/>
      <c r="KGK62" s="161"/>
      <c r="KGL62" s="161"/>
      <c r="KGM62" s="161"/>
      <c r="KGN62" s="161"/>
      <c r="KGO62" s="161"/>
      <c r="KGP62" s="161"/>
      <c r="KGQ62" s="161"/>
      <c r="KGR62" s="161"/>
      <c r="KGS62" s="161"/>
      <c r="KGT62" s="161"/>
      <c r="KGU62" s="161"/>
      <c r="KGV62" s="161"/>
      <c r="KGW62" s="161"/>
      <c r="KGX62" s="161"/>
      <c r="KGY62" s="161"/>
      <c r="KGZ62" s="161"/>
      <c r="KHA62" s="161"/>
      <c r="KHB62" s="161"/>
      <c r="KHC62" s="161"/>
      <c r="KHD62" s="161"/>
      <c r="KHE62" s="161"/>
      <c r="KHF62" s="161"/>
      <c r="KHG62" s="161"/>
      <c r="KHH62" s="161"/>
      <c r="KHI62" s="161"/>
      <c r="KHJ62" s="161"/>
      <c r="KHK62" s="161"/>
      <c r="KHL62" s="161"/>
      <c r="KHM62" s="161"/>
      <c r="KHN62" s="161"/>
      <c r="KHO62" s="161"/>
      <c r="KHP62" s="161"/>
      <c r="KHQ62" s="161"/>
      <c r="KHR62" s="161"/>
      <c r="KHS62" s="161"/>
      <c r="KHT62" s="161"/>
      <c r="KHU62" s="161"/>
      <c r="KHV62" s="161"/>
      <c r="KHW62" s="161"/>
      <c r="KHX62" s="161"/>
      <c r="KHY62" s="161"/>
      <c r="KHZ62" s="161"/>
      <c r="KIA62" s="161"/>
      <c r="KIB62" s="161"/>
      <c r="KIC62" s="161"/>
      <c r="KID62" s="161"/>
      <c r="KIE62" s="161"/>
      <c r="KIF62" s="161"/>
      <c r="KIG62" s="161"/>
      <c r="KIH62" s="161"/>
      <c r="KII62" s="161"/>
      <c r="KIJ62" s="161"/>
      <c r="KIK62" s="161"/>
      <c r="KIL62" s="161"/>
      <c r="KIM62" s="161"/>
      <c r="KIN62" s="161"/>
      <c r="KIO62" s="161"/>
      <c r="KIP62" s="161"/>
      <c r="KIQ62" s="161"/>
      <c r="KIR62" s="161"/>
      <c r="KIS62" s="161"/>
      <c r="KIT62" s="161"/>
      <c r="KIU62" s="161"/>
      <c r="KIV62" s="161"/>
      <c r="KIW62" s="161"/>
      <c r="KIX62" s="161"/>
      <c r="KIY62" s="161"/>
      <c r="KIZ62" s="161"/>
      <c r="KJA62" s="161"/>
      <c r="KJB62" s="161"/>
      <c r="KJC62" s="161"/>
      <c r="KJD62" s="161"/>
      <c r="KJE62" s="161"/>
      <c r="KJF62" s="161"/>
      <c r="KJG62" s="161"/>
      <c r="KJH62" s="161"/>
      <c r="KJI62" s="161"/>
      <c r="KJJ62" s="161"/>
      <c r="KJK62" s="161"/>
      <c r="KJL62" s="161"/>
      <c r="KJM62" s="161"/>
      <c r="KJN62" s="161"/>
      <c r="KJO62" s="161"/>
      <c r="KJP62" s="161"/>
      <c r="KJQ62" s="161"/>
      <c r="KJR62" s="161"/>
      <c r="KJS62" s="161"/>
      <c r="KJT62" s="161"/>
      <c r="KJU62" s="161"/>
      <c r="KJV62" s="161"/>
      <c r="KJW62" s="161"/>
      <c r="KJX62" s="161"/>
      <c r="KJY62" s="161"/>
      <c r="KJZ62" s="161"/>
      <c r="KKA62" s="161"/>
      <c r="KKB62" s="161"/>
      <c r="KKC62" s="161"/>
      <c r="KKD62" s="161"/>
      <c r="KKE62" s="161"/>
      <c r="KKF62" s="161"/>
      <c r="KKG62" s="161"/>
      <c r="KKH62" s="161"/>
      <c r="KKI62" s="161"/>
      <c r="KKJ62" s="161"/>
      <c r="KKK62" s="161"/>
      <c r="KKL62" s="161"/>
      <c r="KKM62" s="161"/>
      <c r="KKN62" s="161"/>
      <c r="KKO62" s="161"/>
      <c r="KKP62" s="161"/>
      <c r="KKQ62" s="161"/>
      <c r="KKR62" s="161"/>
      <c r="KKS62" s="161"/>
      <c r="KKT62" s="161"/>
      <c r="KKU62" s="161"/>
      <c r="KKV62" s="161"/>
      <c r="KKW62" s="161"/>
      <c r="KKX62" s="161"/>
      <c r="KKY62" s="161"/>
      <c r="KKZ62" s="161"/>
      <c r="KLA62" s="161"/>
      <c r="KLB62" s="161"/>
      <c r="KLC62" s="161"/>
      <c r="KLD62" s="161"/>
      <c r="KLE62" s="161"/>
      <c r="KLF62" s="161"/>
      <c r="KLG62" s="161"/>
      <c r="KLH62" s="161"/>
      <c r="KLI62" s="161"/>
      <c r="KLJ62" s="161"/>
      <c r="KLK62" s="161"/>
      <c r="KLL62" s="161"/>
      <c r="KLM62" s="161"/>
      <c r="KLN62" s="161"/>
      <c r="KLO62" s="161"/>
      <c r="KLP62" s="161"/>
      <c r="KLQ62" s="161"/>
      <c r="KLR62" s="161"/>
      <c r="KLS62" s="161"/>
      <c r="KLT62" s="161"/>
      <c r="KLU62" s="161"/>
      <c r="KLV62" s="161"/>
      <c r="KLW62" s="161"/>
      <c r="KLX62" s="161"/>
      <c r="KLY62" s="161"/>
      <c r="KLZ62" s="161"/>
      <c r="KMA62" s="161"/>
      <c r="KMB62" s="161"/>
      <c r="KMC62" s="161"/>
      <c r="KMD62" s="161"/>
      <c r="KME62" s="161"/>
      <c r="KMF62" s="161"/>
      <c r="KMG62" s="161"/>
      <c r="KMH62" s="161"/>
      <c r="KMI62" s="161"/>
      <c r="KMJ62" s="161"/>
      <c r="KMK62" s="161"/>
      <c r="KML62" s="161"/>
      <c r="KMM62" s="161"/>
      <c r="KMN62" s="161"/>
      <c r="KMO62" s="161"/>
      <c r="KMP62" s="161"/>
      <c r="KMQ62" s="161"/>
      <c r="KMR62" s="161"/>
      <c r="KMS62" s="161"/>
      <c r="KMT62" s="161"/>
      <c r="KMU62" s="161"/>
      <c r="KMV62" s="161"/>
      <c r="KMW62" s="161"/>
      <c r="KMX62" s="161"/>
      <c r="KMY62" s="161"/>
      <c r="KMZ62" s="161"/>
      <c r="KNA62" s="161"/>
      <c r="KNB62" s="161"/>
      <c r="KNC62" s="161"/>
      <c r="KND62" s="161"/>
      <c r="KNE62" s="161"/>
      <c r="KNF62" s="161"/>
      <c r="KNG62" s="161"/>
      <c r="KNH62" s="161"/>
      <c r="KNI62" s="161"/>
      <c r="KNJ62" s="161"/>
      <c r="KNK62" s="161"/>
      <c r="KNL62" s="161"/>
      <c r="KNM62" s="161"/>
      <c r="KNN62" s="161"/>
      <c r="KNO62" s="161"/>
      <c r="KNP62" s="161"/>
      <c r="KNQ62" s="161"/>
      <c r="KNR62" s="161"/>
      <c r="KNS62" s="161"/>
      <c r="KNT62" s="161"/>
      <c r="KNU62" s="161"/>
      <c r="KNV62" s="161"/>
      <c r="KNW62" s="161"/>
      <c r="KNX62" s="161"/>
      <c r="KNY62" s="161"/>
      <c r="KNZ62" s="161"/>
      <c r="KOA62" s="161"/>
      <c r="KOB62" s="161"/>
      <c r="KOC62" s="161"/>
      <c r="KOD62" s="161"/>
      <c r="KOE62" s="161"/>
      <c r="KOF62" s="161"/>
      <c r="KOG62" s="161"/>
      <c r="KOH62" s="161"/>
      <c r="KOI62" s="161"/>
      <c r="KOJ62" s="161"/>
      <c r="KOK62" s="161"/>
      <c r="KOL62" s="161"/>
      <c r="KOM62" s="161"/>
      <c r="KON62" s="161"/>
      <c r="KOO62" s="161"/>
      <c r="KOP62" s="161"/>
      <c r="KOQ62" s="161"/>
      <c r="KOR62" s="161"/>
      <c r="KOS62" s="161"/>
      <c r="KOT62" s="161"/>
      <c r="KOU62" s="161"/>
      <c r="KOV62" s="161"/>
      <c r="KOW62" s="161"/>
      <c r="KOX62" s="161"/>
      <c r="KOY62" s="161"/>
      <c r="KOZ62" s="161"/>
      <c r="KPA62" s="161"/>
      <c r="KPB62" s="161"/>
      <c r="KPC62" s="161"/>
      <c r="KPD62" s="161"/>
      <c r="KPE62" s="161"/>
      <c r="KPF62" s="161"/>
      <c r="KPG62" s="161"/>
      <c r="KPH62" s="161"/>
      <c r="KPI62" s="161"/>
      <c r="KPJ62" s="161"/>
      <c r="KPK62" s="161"/>
      <c r="KPL62" s="161"/>
      <c r="KPM62" s="161"/>
      <c r="KPN62" s="161"/>
      <c r="KPO62" s="161"/>
      <c r="KPP62" s="161"/>
      <c r="KPQ62" s="161"/>
      <c r="KPR62" s="161"/>
      <c r="KPS62" s="161"/>
      <c r="KPT62" s="161"/>
      <c r="KPU62" s="161"/>
      <c r="KPV62" s="161"/>
      <c r="KPW62" s="161"/>
      <c r="KPX62" s="161"/>
      <c r="KPY62" s="161"/>
      <c r="KPZ62" s="161"/>
      <c r="KQA62" s="161"/>
      <c r="KQB62" s="161"/>
      <c r="KQC62" s="161"/>
      <c r="KQD62" s="161"/>
      <c r="KQE62" s="161"/>
      <c r="KQF62" s="161"/>
      <c r="KQG62" s="161"/>
      <c r="KQH62" s="161"/>
      <c r="KQI62" s="161"/>
      <c r="KQJ62" s="161"/>
      <c r="KQK62" s="161"/>
      <c r="KQL62" s="161"/>
      <c r="KQM62" s="161"/>
      <c r="KQN62" s="161"/>
      <c r="KQO62" s="161"/>
      <c r="KQP62" s="161"/>
      <c r="KQQ62" s="161"/>
      <c r="KQR62" s="161"/>
      <c r="KQS62" s="161"/>
      <c r="KQT62" s="161"/>
      <c r="KQU62" s="161"/>
      <c r="KQV62" s="161"/>
      <c r="KQW62" s="161"/>
      <c r="KQX62" s="161"/>
      <c r="KQY62" s="161"/>
      <c r="KQZ62" s="161"/>
      <c r="KRA62" s="161"/>
      <c r="KRB62" s="161"/>
      <c r="KRC62" s="161"/>
      <c r="KRD62" s="161"/>
      <c r="KRE62" s="161"/>
      <c r="KRF62" s="161"/>
      <c r="KRG62" s="161"/>
      <c r="KRH62" s="161"/>
      <c r="KRI62" s="161"/>
      <c r="KRJ62" s="161"/>
      <c r="KRK62" s="161"/>
      <c r="KRL62" s="161"/>
      <c r="KRM62" s="161"/>
      <c r="KRN62" s="161"/>
      <c r="KRO62" s="161"/>
      <c r="KRP62" s="161"/>
      <c r="KRQ62" s="161"/>
      <c r="KRR62" s="161"/>
      <c r="KRS62" s="161"/>
      <c r="KRT62" s="161"/>
      <c r="KRU62" s="161"/>
      <c r="KRV62" s="161"/>
      <c r="KRW62" s="161"/>
      <c r="KRX62" s="161"/>
      <c r="KRY62" s="161"/>
      <c r="KRZ62" s="161"/>
      <c r="KSA62" s="161"/>
      <c r="KSB62" s="161"/>
      <c r="KSC62" s="161"/>
      <c r="KSD62" s="161"/>
      <c r="KSE62" s="161"/>
      <c r="KSF62" s="161"/>
      <c r="KSG62" s="161"/>
      <c r="KSH62" s="161"/>
      <c r="KSI62" s="161"/>
      <c r="KSJ62" s="161"/>
      <c r="KSK62" s="161"/>
      <c r="KSL62" s="161"/>
      <c r="KSM62" s="161"/>
      <c r="KSN62" s="161"/>
      <c r="KSO62" s="161"/>
      <c r="KSP62" s="161"/>
      <c r="KSQ62" s="161"/>
      <c r="KSR62" s="161"/>
      <c r="KSS62" s="161"/>
      <c r="KST62" s="161"/>
      <c r="KSU62" s="161"/>
      <c r="KSV62" s="161"/>
      <c r="KSW62" s="161"/>
      <c r="KSX62" s="161"/>
      <c r="KSY62" s="161"/>
      <c r="KSZ62" s="161"/>
      <c r="KTA62" s="161"/>
      <c r="KTB62" s="161"/>
      <c r="KTC62" s="161"/>
      <c r="KTD62" s="161"/>
      <c r="KTE62" s="161"/>
      <c r="KTF62" s="161"/>
      <c r="KTG62" s="161"/>
      <c r="KTH62" s="161"/>
      <c r="KTI62" s="161"/>
      <c r="KTJ62" s="161"/>
      <c r="KTK62" s="161"/>
      <c r="KTL62" s="161"/>
      <c r="KTM62" s="161"/>
      <c r="KTN62" s="161"/>
      <c r="KTO62" s="161"/>
      <c r="KTP62" s="161"/>
      <c r="KTQ62" s="161"/>
      <c r="KTR62" s="161"/>
      <c r="KTS62" s="161"/>
      <c r="KTT62" s="161"/>
      <c r="KTU62" s="161"/>
      <c r="KTV62" s="161"/>
      <c r="KTW62" s="161"/>
      <c r="KTX62" s="161"/>
      <c r="KTY62" s="161"/>
      <c r="KTZ62" s="161"/>
      <c r="KUA62" s="161"/>
      <c r="KUB62" s="161"/>
      <c r="KUC62" s="161"/>
      <c r="KUD62" s="161"/>
      <c r="KUE62" s="161"/>
      <c r="KUF62" s="161"/>
      <c r="KUG62" s="161"/>
      <c r="KUH62" s="161"/>
      <c r="KUI62" s="161"/>
      <c r="KUJ62" s="161"/>
      <c r="KUK62" s="161"/>
      <c r="KUL62" s="161"/>
      <c r="KUM62" s="161"/>
      <c r="KUN62" s="161"/>
      <c r="KUO62" s="161"/>
      <c r="KUP62" s="161"/>
      <c r="KUQ62" s="161"/>
      <c r="KUR62" s="161"/>
      <c r="KUS62" s="161"/>
      <c r="KUT62" s="161"/>
      <c r="KUU62" s="161"/>
      <c r="KUV62" s="161"/>
      <c r="KUW62" s="161"/>
      <c r="KUX62" s="161"/>
      <c r="KUY62" s="161"/>
      <c r="KUZ62" s="161"/>
      <c r="KVA62" s="161"/>
      <c r="KVB62" s="161"/>
      <c r="KVC62" s="161"/>
      <c r="KVD62" s="161"/>
      <c r="KVE62" s="161"/>
      <c r="KVF62" s="161"/>
      <c r="KVG62" s="161"/>
      <c r="KVH62" s="161"/>
      <c r="KVI62" s="161"/>
      <c r="KVJ62" s="161"/>
      <c r="KVK62" s="161"/>
      <c r="KVL62" s="161"/>
      <c r="KVM62" s="161"/>
      <c r="KVN62" s="161"/>
      <c r="KVO62" s="161"/>
      <c r="KVP62" s="161"/>
      <c r="KVQ62" s="161"/>
      <c r="KVR62" s="161"/>
      <c r="KVS62" s="161"/>
      <c r="KVT62" s="161"/>
      <c r="KVU62" s="161"/>
      <c r="KVV62" s="161"/>
      <c r="KVW62" s="161"/>
      <c r="KVX62" s="161"/>
      <c r="KVY62" s="161"/>
      <c r="KVZ62" s="161"/>
      <c r="KWA62" s="161"/>
      <c r="KWB62" s="161"/>
      <c r="KWC62" s="161"/>
      <c r="KWD62" s="161"/>
      <c r="KWE62" s="161"/>
      <c r="KWF62" s="161"/>
      <c r="KWG62" s="161"/>
      <c r="KWH62" s="161"/>
      <c r="KWI62" s="161"/>
      <c r="KWJ62" s="161"/>
      <c r="KWK62" s="161"/>
      <c r="KWL62" s="161"/>
      <c r="KWM62" s="161"/>
      <c r="KWN62" s="161"/>
      <c r="KWO62" s="161"/>
      <c r="KWP62" s="161"/>
      <c r="KWQ62" s="161"/>
      <c r="KWR62" s="161"/>
      <c r="KWS62" s="161"/>
      <c r="KWT62" s="161"/>
      <c r="KWU62" s="161"/>
      <c r="KWV62" s="161"/>
      <c r="KWW62" s="161"/>
      <c r="KWX62" s="161"/>
      <c r="KWY62" s="161"/>
      <c r="KWZ62" s="161"/>
      <c r="KXA62" s="161"/>
      <c r="KXB62" s="161"/>
      <c r="KXC62" s="161"/>
      <c r="KXD62" s="161"/>
      <c r="KXE62" s="161"/>
      <c r="KXF62" s="161"/>
      <c r="KXG62" s="161"/>
      <c r="KXH62" s="161"/>
      <c r="KXI62" s="161"/>
      <c r="KXJ62" s="161"/>
      <c r="KXK62" s="161"/>
      <c r="KXL62" s="161"/>
      <c r="KXM62" s="161"/>
      <c r="KXN62" s="161"/>
      <c r="KXO62" s="161"/>
      <c r="KXP62" s="161"/>
      <c r="KXQ62" s="161"/>
      <c r="KXR62" s="161"/>
      <c r="KXS62" s="161"/>
      <c r="KXT62" s="161"/>
      <c r="KXU62" s="161"/>
      <c r="KXV62" s="161"/>
      <c r="KXW62" s="161"/>
      <c r="KXX62" s="161"/>
      <c r="KXY62" s="161"/>
      <c r="KXZ62" s="161"/>
      <c r="KYA62" s="161"/>
      <c r="KYB62" s="161"/>
      <c r="KYC62" s="161"/>
      <c r="KYD62" s="161"/>
      <c r="KYE62" s="161"/>
      <c r="KYF62" s="161"/>
      <c r="KYG62" s="161"/>
      <c r="KYH62" s="161"/>
      <c r="KYI62" s="161"/>
      <c r="KYJ62" s="161"/>
      <c r="KYK62" s="161"/>
      <c r="KYL62" s="161"/>
      <c r="KYM62" s="161"/>
      <c r="KYN62" s="161"/>
      <c r="KYO62" s="161"/>
      <c r="KYP62" s="161"/>
      <c r="KYQ62" s="161"/>
      <c r="KYR62" s="161"/>
      <c r="KYS62" s="161"/>
      <c r="KYT62" s="161"/>
      <c r="KYU62" s="161"/>
      <c r="KYV62" s="161"/>
      <c r="KYW62" s="161"/>
      <c r="KYX62" s="161"/>
      <c r="KYY62" s="161"/>
      <c r="KYZ62" s="161"/>
      <c r="KZA62" s="161"/>
      <c r="KZB62" s="161"/>
      <c r="KZC62" s="161"/>
      <c r="KZD62" s="161"/>
      <c r="KZE62" s="161"/>
      <c r="KZF62" s="161"/>
      <c r="KZG62" s="161"/>
      <c r="KZH62" s="161"/>
      <c r="KZI62" s="161"/>
      <c r="KZJ62" s="161"/>
      <c r="KZK62" s="161"/>
      <c r="KZL62" s="161"/>
      <c r="KZM62" s="161"/>
      <c r="KZN62" s="161"/>
      <c r="KZO62" s="161"/>
      <c r="KZP62" s="161"/>
      <c r="KZQ62" s="161"/>
      <c r="KZR62" s="161"/>
      <c r="KZS62" s="161"/>
      <c r="KZT62" s="161"/>
      <c r="KZU62" s="161"/>
      <c r="KZV62" s="161"/>
      <c r="KZW62" s="161"/>
      <c r="KZX62" s="161"/>
      <c r="KZY62" s="161"/>
      <c r="KZZ62" s="161"/>
      <c r="LAA62" s="161"/>
      <c r="LAB62" s="161"/>
      <c r="LAC62" s="161"/>
      <c r="LAD62" s="161"/>
      <c r="LAE62" s="161"/>
      <c r="LAF62" s="161"/>
      <c r="LAG62" s="161"/>
      <c r="LAH62" s="161"/>
      <c r="LAI62" s="161"/>
      <c r="LAJ62" s="161"/>
      <c r="LAK62" s="161"/>
      <c r="LAL62" s="161"/>
      <c r="LAM62" s="161"/>
      <c r="LAN62" s="161"/>
      <c r="LAO62" s="161"/>
      <c r="LAP62" s="161"/>
      <c r="LAQ62" s="161"/>
      <c r="LAR62" s="161"/>
      <c r="LAS62" s="161"/>
      <c r="LAT62" s="161"/>
      <c r="LAU62" s="161"/>
      <c r="LAV62" s="161"/>
      <c r="LAW62" s="161"/>
      <c r="LAX62" s="161"/>
      <c r="LAY62" s="161"/>
      <c r="LAZ62" s="161"/>
      <c r="LBA62" s="161"/>
      <c r="LBB62" s="161"/>
      <c r="LBC62" s="161"/>
      <c r="LBD62" s="161"/>
      <c r="LBE62" s="161"/>
      <c r="LBF62" s="161"/>
      <c r="LBG62" s="161"/>
      <c r="LBH62" s="161"/>
      <c r="LBI62" s="161"/>
      <c r="LBJ62" s="161"/>
      <c r="LBK62" s="161"/>
      <c r="LBL62" s="161"/>
      <c r="LBM62" s="161"/>
      <c r="LBN62" s="161"/>
      <c r="LBO62" s="161"/>
      <c r="LBP62" s="161"/>
      <c r="LBQ62" s="161"/>
      <c r="LBR62" s="161"/>
      <c r="LBS62" s="161"/>
      <c r="LBT62" s="161"/>
      <c r="LBU62" s="161"/>
      <c r="LBV62" s="161"/>
      <c r="LBW62" s="161"/>
      <c r="LBX62" s="161"/>
      <c r="LBY62" s="161"/>
      <c r="LBZ62" s="161"/>
      <c r="LCA62" s="161"/>
      <c r="LCB62" s="161"/>
      <c r="LCC62" s="161"/>
      <c r="LCD62" s="161"/>
      <c r="LCE62" s="161"/>
      <c r="LCF62" s="161"/>
      <c r="LCG62" s="161"/>
      <c r="LCH62" s="161"/>
      <c r="LCI62" s="161"/>
      <c r="LCJ62" s="161"/>
      <c r="LCK62" s="161"/>
      <c r="LCL62" s="161"/>
      <c r="LCM62" s="161"/>
      <c r="LCN62" s="161"/>
      <c r="LCO62" s="161"/>
      <c r="LCP62" s="161"/>
      <c r="LCQ62" s="161"/>
      <c r="LCR62" s="161"/>
      <c r="LCS62" s="161"/>
      <c r="LCT62" s="161"/>
      <c r="LCU62" s="161"/>
      <c r="LCV62" s="161"/>
      <c r="LCW62" s="161"/>
      <c r="LCX62" s="161"/>
      <c r="LCY62" s="161"/>
      <c r="LCZ62" s="161"/>
      <c r="LDA62" s="161"/>
      <c r="LDB62" s="161"/>
      <c r="LDC62" s="161"/>
      <c r="LDD62" s="161"/>
      <c r="LDE62" s="161"/>
      <c r="LDF62" s="161"/>
      <c r="LDG62" s="161"/>
      <c r="LDH62" s="161"/>
      <c r="LDI62" s="161"/>
      <c r="LDJ62" s="161"/>
      <c r="LDK62" s="161"/>
      <c r="LDL62" s="161"/>
      <c r="LDM62" s="161"/>
      <c r="LDN62" s="161"/>
      <c r="LDO62" s="161"/>
      <c r="LDP62" s="161"/>
      <c r="LDQ62" s="161"/>
      <c r="LDR62" s="161"/>
      <c r="LDS62" s="161"/>
      <c r="LDT62" s="161"/>
      <c r="LDU62" s="161"/>
      <c r="LDV62" s="161"/>
      <c r="LDW62" s="161"/>
      <c r="LDX62" s="161"/>
      <c r="LDY62" s="161"/>
      <c r="LDZ62" s="161"/>
      <c r="LEA62" s="161"/>
      <c r="LEB62" s="161"/>
      <c r="LEC62" s="161"/>
      <c r="LED62" s="161"/>
      <c r="LEE62" s="161"/>
      <c r="LEF62" s="161"/>
      <c r="LEG62" s="161"/>
      <c r="LEH62" s="161"/>
      <c r="LEI62" s="161"/>
      <c r="LEJ62" s="161"/>
      <c r="LEK62" s="161"/>
      <c r="LEL62" s="161"/>
      <c r="LEM62" s="161"/>
      <c r="LEN62" s="161"/>
      <c r="LEO62" s="161"/>
      <c r="LEP62" s="161"/>
      <c r="LEQ62" s="161"/>
      <c r="LER62" s="161"/>
      <c r="LES62" s="161"/>
      <c r="LET62" s="161"/>
      <c r="LEU62" s="161"/>
      <c r="LEV62" s="161"/>
      <c r="LEW62" s="161"/>
      <c r="LEX62" s="161"/>
      <c r="LEY62" s="161"/>
      <c r="LEZ62" s="161"/>
      <c r="LFA62" s="161"/>
      <c r="LFB62" s="161"/>
      <c r="LFC62" s="161"/>
      <c r="LFD62" s="161"/>
      <c r="LFE62" s="161"/>
      <c r="LFF62" s="161"/>
      <c r="LFG62" s="161"/>
      <c r="LFH62" s="161"/>
      <c r="LFI62" s="161"/>
      <c r="LFJ62" s="161"/>
      <c r="LFK62" s="161"/>
      <c r="LFL62" s="161"/>
      <c r="LFM62" s="161"/>
      <c r="LFN62" s="161"/>
      <c r="LFO62" s="161"/>
      <c r="LFP62" s="161"/>
      <c r="LFQ62" s="161"/>
      <c r="LFR62" s="161"/>
      <c r="LFS62" s="161"/>
      <c r="LFT62" s="161"/>
      <c r="LFU62" s="161"/>
      <c r="LFV62" s="161"/>
      <c r="LFW62" s="161"/>
      <c r="LFX62" s="161"/>
      <c r="LFY62" s="161"/>
      <c r="LFZ62" s="161"/>
      <c r="LGA62" s="161"/>
      <c r="LGB62" s="161"/>
      <c r="LGC62" s="161"/>
      <c r="LGD62" s="161"/>
      <c r="LGE62" s="161"/>
      <c r="LGF62" s="161"/>
      <c r="LGG62" s="161"/>
      <c r="LGH62" s="161"/>
      <c r="LGI62" s="161"/>
      <c r="LGJ62" s="161"/>
      <c r="LGK62" s="161"/>
      <c r="LGL62" s="161"/>
      <c r="LGM62" s="161"/>
      <c r="LGN62" s="161"/>
      <c r="LGO62" s="161"/>
      <c r="LGP62" s="161"/>
      <c r="LGQ62" s="161"/>
      <c r="LGR62" s="161"/>
      <c r="LGS62" s="161"/>
      <c r="LGT62" s="161"/>
      <c r="LGU62" s="161"/>
      <c r="LGV62" s="161"/>
      <c r="LGW62" s="161"/>
      <c r="LGX62" s="161"/>
      <c r="LGY62" s="161"/>
      <c r="LGZ62" s="161"/>
      <c r="LHA62" s="161"/>
      <c r="LHB62" s="161"/>
      <c r="LHC62" s="161"/>
      <c r="LHD62" s="161"/>
      <c r="LHE62" s="161"/>
      <c r="LHF62" s="161"/>
      <c r="LHG62" s="161"/>
      <c r="LHH62" s="161"/>
      <c r="LHI62" s="161"/>
      <c r="LHJ62" s="161"/>
      <c r="LHK62" s="161"/>
      <c r="LHL62" s="161"/>
      <c r="LHM62" s="161"/>
      <c r="LHN62" s="161"/>
      <c r="LHO62" s="161"/>
      <c r="LHP62" s="161"/>
      <c r="LHQ62" s="161"/>
      <c r="LHR62" s="161"/>
      <c r="LHS62" s="161"/>
      <c r="LHT62" s="161"/>
      <c r="LHU62" s="161"/>
      <c r="LHV62" s="161"/>
      <c r="LHW62" s="161"/>
      <c r="LHX62" s="161"/>
      <c r="LHY62" s="161"/>
      <c r="LHZ62" s="161"/>
      <c r="LIA62" s="161"/>
      <c r="LIB62" s="161"/>
      <c r="LIC62" s="161"/>
      <c r="LID62" s="161"/>
      <c r="LIE62" s="161"/>
      <c r="LIF62" s="161"/>
      <c r="LIG62" s="161"/>
      <c r="LIH62" s="161"/>
      <c r="LII62" s="161"/>
      <c r="LIJ62" s="161"/>
      <c r="LIK62" s="161"/>
      <c r="LIL62" s="161"/>
      <c r="LIM62" s="161"/>
      <c r="LIN62" s="161"/>
      <c r="LIO62" s="161"/>
      <c r="LIP62" s="161"/>
      <c r="LIQ62" s="161"/>
      <c r="LIR62" s="161"/>
      <c r="LIS62" s="161"/>
      <c r="LIT62" s="161"/>
      <c r="LIU62" s="161"/>
      <c r="LIV62" s="161"/>
      <c r="LIW62" s="161"/>
      <c r="LIX62" s="161"/>
      <c r="LIY62" s="161"/>
      <c r="LIZ62" s="161"/>
      <c r="LJA62" s="161"/>
      <c r="LJB62" s="161"/>
      <c r="LJC62" s="161"/>
      <c r="LJD62" s="161"/>
      <c r="LJE62" s="161"/>
      <c r="LJF62" s="161"/>
      <c r="LJG62" s="161"/>
      <c r="LJH62" s="161"/>
      <c r="LJI62" s="161"/>
      <c r="LJJ62" s="161"/>
      <c r="LJK62" s="161"/>
      <c r="LJL62" s="161"/>
      <c r="LJM62" s="161"/>
      <c r="LJN62" s="161"/>
      <c r="LJO62" s="161"/>
      <c r="LJP62" s="161"/>
      <c r="LJQ62" s="161"/>
      <c r="LJR62" s="161"/>
      <c r="LJS62" s="161"/>
      <c r="LJT62" s="161"/>
      <c r="LJU62" s="161"/>
      <c r="LJV62" s="161"/>
      <c r="LJW62" s="161"/>
      <c r="LJX62" s="161"/>
      <c r="LJY62" s="161"/>
      <c r="LJZ62" s="161"/>
      <c r="LKA62" s="161"/>
      <c r="LKB62" s="161"/>
      <c r="LKC62" s="161"/>
      <c r="LKD62" s="161"/>
      <c r="LKE62" s="161"/>
      <c r="LKF62" s="161"/>
      <c r="LKG62" s="161"/>
      <c r="LKH62" s="161"/>
      <c r="LKI62" s="161"/>
      <c r="LKJ62" s="161"/>
      <c r="LKK62" s="161"/>
      <c r="LKL62" s="161"/>
      <c r="LKM62" s="161"/>
      <c r="LKN62" s="161"/>
      <c r="LKO62" s="161"/>
      <c r="LKP62" s="161"/>
      <c r="LKQ62" s="161"/>
      <c r="LKR62" s="161"/>
      <c r="LKS62" s="161"/>
      <c r="LKT62" s="161"/>
      <c r="LKU62" s="161"/>
      <c r="LKV62" s="161"/>
      <c r="LKW62" s="161"/>
      <c r="LKX62" s="161"/>
      <c r="LKY62" s="161"/>
      <c r="LKZ62" s="161"/>
      <c r="LLA62" s="161"/>
      <c r="LLB62" s="161"/>
      <c r="LLC62" s="161"/>
      <c r="LLD62" s="161"/>
      <c r="LLE62" s="161"/>
      <c r="LLF62" s="161"/>
      <c r="LLG62" s="161"/>
      <c r="LLH62" s="161"/>
      <c r="LLI62" s="161"/>
      <c r="LLJ62" s="161"/>
      <c r="LLK62" s="161"/>
      <c r="LLL62" s="161"/>
      <c r="LLM62" s="161"/>
      <c r="LLN62" s="161"/>
      <c r="LLO62" s="161"/>
      <c r="LLP62" s="161"/>
      <c r="LLQ62" s="161"/>
      <c r="LLR62" s="161"/>
      <c r="LLS62" s="161"/>
      <c r="LLT62" s="161"/>
      <c r="LLU62" s="161"/>
      <c r="LLV62" s="161"/>
      <c r="LLW62" s="161"/>
      <c r="LLX62" s="161"/>
      <c r="LLY62" s="161"/>
      <c r="LLZ62" s="161"/>
      <c r="LMA62" s="161"/>
      <c r="LMB62" s="161"/>
      <c r="LMC62" s="161"/>
      <c r="LMD62" s="161"/>
      <c r="LME62" s="161"/>
      <c r="LMF62" s="161"/>
      <c r="LMG62" s="161"/>
      <c r="LMH62" s="161"/>
      <c r="LMI62" s="161"/>
      <c r="LMJ62" s="161"/>
      <c r="LMK62" s="161"/>
      <c r="LML62" s="161"/>
      <c r="LMM62" s="161"/>
      <c r="LMN62" s="161"/>
      <c r="LMO62" s="161"/>
      <c r="LMP62" s="161"/>
      <c r="LMQ62" s="161"/>
      <c r="LMR62" s="161"/>
      <c r="LMS62" s="161"/>
      <c r="LMT62" s="161"/>
      <c r="LMU62" s="161"/>
      <c r="LMV62" s="161"/>
      <c r="LMW62" s="161"/>
      <c r="LMX62" s="161"/>
      <c r="LMY62" s="161"/>
      <c r="LMZ62" s="161"/>
      <c r="LNA62" s="161"/>
      <c r="LNB62" s="161"/>
      <c r="LNC62" s="161"/>
      <c r="LND62" s="161"/>
      <c r="LNE62" s="161"/>
      <c r="LNF62" s="161"/>
      <c r="LNG62" s="161"/>
      <c r="LNH62" s="161"/>
      <c r="LNI62" s="161"/>
      <c r="LNJ62" s="161"/>
      <c r="LNK62" s="161"/>
      <c r="LNL62" s="161"/>
      <c r="LNM62" s="161"/>
      <c r="LNN62" s="161"/>
      <c r="LNO62" s="161"/>
      <c r="LNP62" s="161"/>
      <c r="LNQ62" s="161"/>
      <c r="LNR62" s="161"/>
      <c r="LNS62" s="161"/>
      <c r="LNT62" s="161"/>
      <c r="LNU62" s="161"/>
      <c r="LNV62" s="161"/>
      <c r="LNW62" s="161"/>
      <c r="LNX62" s="161"/>
      <c r="LNY62" s="161"/>
      <c r="LNZ62" s="161"/>
      <c r="LOA62" s="161"/>
      <c r="LOB62" s="161"/>
      <c r="LOC62" s="161"/>
      <c r="LOD62" s="161"/>
      <c r="LOE62" s="161"/>
      <c r="LOF62" s="161"/>
      <c r="LOG62" s="161"/>
      <c r="LOH62" s="161"/>
      <c r="LOI62" s="161"/>
      <c r="LOJ62" s="161"/>
      <c r="LOK62" s="161"/>
      <c r="LOL62" s="161"/>
      <c r="LOM62" s="161"/>
      <c r="LON62" s="161"/>
      <c r="LOO62" s="161"/>
      <c r="LOP62" s="161"/>
      <c r="LOQ62" s="161"/>
      <c r="LOR62" s="161"/>
      <c r="LOS62" s="161"/>
      <c r="LOT62" s="161"/>
      <c r="LOU62" s="161"/>
      <c r="LOV62" s="161"/>
      <c r="LOW62" s="161"/>
      <c r="LOX62" s="161"/>
      <c r="LOY62" s="161"/>
      <c r="LOZ62" s="161"/>
      <c r="LPA62" s="161"/>
      <c r="LPB62" s="161"/>
      <c r="LPC62" s="161"/>
      <c r="LPD62" s="161"/>
      <c r="LPE62" s="161"/>
      <c r="LPF62" s="161"/>
      <c r="LPG62" s="161"/>
      <c r="LPH62" s="161"/>
      <c r="LPI62" s="161"/>
      <c r="LPJ62" s="161"/>
      <c r="LPK62" s="161"/>
      <c r="LPL62" s="161"/>
      <c r="LPM62" s="161"/>
      <c r="LPN62" s="161"/>
      <c r="LPO62" s="161"/>
      <c r="LPP62" s="161"/>
      <c r="LPQ62" s="161"/>
      <c r="LPR62" s="161"/>
      <c r="LPS62" s="161"/>
      <c r="LPT62" s="161"/>
      <c r="LPU62" s="161"/>
      <c r="LPV62" s="161"/>
      <c r="LPW62" s="161"/>
      <c r="LPX62" s="161"/>
      <c r="LPY62" s="161"/>
      <c r="LPZ62" s="161"/>
      <c r="LQA62" s="161"/>
      <c r="LQB62" s="161"/>
      <c r="LQC62" s="161"/>
      <c r="LQD62" s="161"/>
      <c r="LQE62" s="161"/>
      <c r="LQF62" s="161"/>
      <c r="LQG62" s="161"/>
      <c r="LQH62" s="161"/>
      <c r="LQI62" s="161"/>
      <c r="LQJ62" s="161"/>
      <c r="LQK62" s="161"/>
      <c r="LQL62" s="161"/>
      <c r="LQM62" s="161"/>
      <c r="LQN62" s="161"/>
      <c r="LQO62" s="161"/>
      <c r="LQP62" s="161"/>
      <c r="LQQ62" s="161"/>
      <c r="LQR62" s="161"/>
      <c r="LQS62" s="161"/>
      <c r="LQT62" s="161"/>
      <c r="LQU62" s="161"/>
      <c r="LQV62" s="161"/>
      <c r="LQW62" s="161"/>
      <c r="LQX62" s="161"/>
      <c r="LQY62" s="161"/>
      <c r="LQZ62" s="161"/>
      <c r="LRA62" s="161"/>
      <c r="LRB62" s="161"/>
      <c r="LRC62" s="161"/>
      <c r="LRD62" s="161"/>
      <c r="LRE62" s="161"/>
      <c r="LRF62" s="161"/>
      <c r="LRG62" s="161"/>
      <c r="LRH62" s="161"/>
      <c r="LRI62" s="161"/>
      <c r="LRJ62" s="161"/>
      <c r="LRK62" s="161"/>
      <c r="LRL62" s="161"/>
      <c r="LRM62" s="161"/>
      <c r="LRN62" s="161"/>
      <c r="LRO62" s="161"/>
      <c r="LRP62" s="161"/>
      <c r="LRQ62" s="161"/>
      <c r="LRR62" s="161"/>
      <c r="LRS62" s="161"/>
      <c r="LRT62" s="161"/>
      <c r="LRU62" s="161"/>
      <c r="LRV62" s="161"/>
      <c r="LRW62" s="161"/>
      <c r="LRX62" s="161"/>
      <c r="LRY62" s="161"/>
      <c r="LRZ62" s="161"/>
      <c r="LSA62" s="161"/>
      <c r="LSB62" s="161"/>
      <c r="LSC62" s="161"/>
      <c r="LSD62" s="161"/>
      <c r="LSE62" s="161"/>
      <c r="LSF62" s="161"/>
      <c r="LSG62" s="161"/>
      <c r="LSH62" s="161"/>
      <c r="LSI62" s="161"/>
      <c r="LSJ62" s="161"/>
      <c r="LSK62" s="161"/>
      <c r="LSL62" s="161"/>
      <c r="LSM62" s="161"/>
      <c r="LSN62" s="161"/>
      <c r="LSO62" s="161"/>
      <c r="LSP62" s="161"/>
      <c r="LSQ62" s="161"/>
      <c r="LSR62" s="161"/>
      <c r="LSS62" s="161"/>
      <c r="LST62" s="161"/>
      <c r="LSU62" s="161"/>
      <c r="LSV62" s="161"/>
      <c r="LSW62" s="161"/>
      <c r="LSX62" s="161"/>
      <c r="LSY62" s="161"/>
      <c r="LSZ62" s="161"/>
      <c r="LTA62" s="161"/>
      <c r="LTB62" s="161"/>
      <c r="LTC62" s="161"/>
      <c r="LTD62" s="161"/>
      <c r="LTE62" s="161"/>
      <c r="LTF62" s="161"/>
      <c r="LTG62" s="161"/>
      <c r="LTH62" s="161"/>
      <c r="LTI62" s="161"/>
      <c r="LTJ62" s="161"/>
      <c r="LTK62" s="161"/>
      <c r="LTL62" s="161"/>
      <c r="LTM62" s="161"/>
      <c r="LTN62" s="161"/>
      <c r="LTO62" s="161"/>
      <c r="LTP62" s="161"/>
      <c r="LTQ62" s="161"/>
      <c r="LTR62" s="161"/>
      <c r="LTS62" s="161"/>
      <c r="LTT62" s="161"/>
      <c r="LTU62" s="161"/>
      <c r="LTV62" s="161"/>
      <c r="LTW62" s="161"/>
      <c r="LTX62" s="161"/>
      <c r="LTY62" s="161"/>
      <c r="LTZ62" s="161"/>
      <c r="LUA62" s="161"/>
      <c r="LUB62" s="161"/>
      <c r="LUC62" s="161"/>
      <c r="LUD62" s="161"/>
      <c r="LUE62" s="161"/>
      <c r="LUF62" s="161"/>
      <c r="LUG62" s="161"/>
      <c r="LUH62" s="161"/>
      <c r="LUI62" s="161"/>
      <c r="LUJ62" s="161"/>
      <c r="LUK62" s="161"/>
      <c r="LUL62" s="161"/>
      <c r="LUM62" s="161"/>
      <c r="LUN62" s="161"/>
      <c r="LUO62" s="161"/>
      <c r="LUP62" s="161"/>
      <c r="LUQ62" s="161"/>
      <c r="LUR62" s="161"/>
      <c r="LUS62" s="161"/>
      <c r="LUT62" s="161"/>
      <c r="LUU62" s="161"/>
      <c r="LUV62" s="161"/>
      <c r="LUW62" s="161"/>
      <c r="LUX62" s="161"/>
      <c r="LUY62" s="161"/>
      <c r="LUZ62" s="161"/>
      <c r="LVA62" s="161"/>
      <c r="LVB62" s="161"/>
      <c r="LVC62" s="161"/>
      <c r="LVD62" s="161"/>
      <c r="LVE62" s="161"/>
      <c r="LVF62" s="161"/>
      <c r="LVG62" s="161"/>
      <c r="LVH62" s="161"/>
      <c r="LVI62" s="161"/>
      <c r="LVJ62" s="161"/>
      <c r="LVK62" s="161"/>
      <c r="LVL62" s="161"/>
      <c r="LVM62" s="161"/>
      <c r="LVN62" s="161"/>
      <c r="LVO62" s="161"/>
      <c r="LVP62" s="161"/>
      <c r="LVQ62" s="161"/>
      <c r="LVR62" s="161"/>
      <c r="LVS62" s="161"/>
      <c r="LVT62" s="161"/>
      <c r="LVU62" s="161"/>
      <c r="LVV62" s="161"/>
      <c r="LVW62" s="161"/>
      <c r="LVX62" s="161"/>
      <c r="LVY62" s="161"/>
      <c r="LVZ62" s="161"/>
      <c r="LWA62" s="161"/>
      <c r="LWB62" s="161"/>
      <c r="LWC62" s="161"/>
      <c r="LWD62" s="161"/>
      <c r="LWE62" s="161"/>
      <c r="LWF62" s="161"/>
      <c r="LWG62" s="161"/>
      <c r="LWH62" s="161"/>
      <c r="LWI62" s="161"/>
      <c r="LWJ62" s="161"/>
      <c r="LWK62" s="161"/>
      <c r="LWL62" s="161"/>
      <c r="LWM62" s="161"/>
      <c r="LWN62" s="161"/>
      <c r="LWO62" s="161"/>
      <c r="LWP62" s="161"/>
      <c r="LWQ62" s="161"/>
      <c r="LWR62" s="161"/>
      <c r="LWS62" s="161"/>
      <c r="LWT62" s="161"/>
      <c r="LWU62" s="161"/>
      <c r="LWV62" s="161"/>
      <c r="LWW62" s="161"/>
      <c r="LWX62" s="161"/>
      <c r="LWY62" s="161"/>
      <c r="LWZ62" s="161"/>
      <c r="LXA62" s="161"/>
      <c r="LXB62" s="161"/>
      <c r="LXC62" s="161"/>
      <c r="LXD62" s="161"/>
      <c r="LXE62" s="161"/>
      <c r="LXF62" s="161"/>
      <c r="LXG62" s="161"/>
      <c r="LXH62" s="161"/>
      <c r="LXI62" s="161"/>
      <c r="LXJ62" s="161"/>
      <c r="LXK62" s="161"/>
      <c r="LXL62" s="161"/>
      <c r="LXM62" s="161"/>
      <c r="LXN62" s="161"/>
      <c r="LXO62" s="161"/>
      <c r="LXP62" s="161"/>
      <c r="LXQ62" s="161"/>
      <c r="LXR62" s="161"/>
      <c r="LXS62" s="161"/>
      <c r="LXT62" s="161"/>
      <c r="LXU62" s="161"/>
      <c r="LXV62" s="161"/>
      <c r="LXW62" s="161"/>
      <c r="LXX62" s="161"/>
      <c r="LXY62" s="161"/>
      <c r="LXZ62" s="161"/>
      <c r="LYA62" s="161"/>
      <c r="LYB62" s="161"/>
      <c r="LYC62" s="161"/>
      <c r="LYD62" s="161"/>
      <c r="LYE62" s="161"/>
      <c r="LYF62" s="161"/>
      <c r="LYG62" s="161"/>
      <c r="LYH62" s="161"/>
      <c r="LYI62" s="161"/>
      <c r="LYJ62" s="161"/>
      <c r="LYK62" s="161"/>
      <c r="LYL62" s="161"/>
      <c r="LYM62" s="161"/>
      <c r="LYN62" s="161"/>
      <c r="LYO62" s="161"/>
      <c r="LYP62" s="161"/>
      <c r="LYQ62" s="161"/>
      <c r="LYR62" s="161"/>
      <c r="LYS62" s="161"/>
      <c r="LYT62" s="161"/>
      <c r="LYU62" s="161"/>
      <c r="LYV62" s="161"/>
      <c r="LYW62" s="161"/>
      <c r="LYX62" s="161"/>
      <c r="LYY62" s="161"/>
      <c r="LYZ62" s="161"/>
      <c r="LZA62" s="161"/>
      <c r="LZB62" s="161"/>
      <c r="LZC62" s="161"/>
      <c r="LZD62" s="161"/>
      <c r="LZE62" s="161"/>
      <c r="LZF62" s="161"/>
      <c r="LZG62" s="161"/>
      <c r="LZH62" s="161"/>
      <c r="LZI62" s="161"/>
      <c r="LZJ62" s="161"/>
      <c r="LZK62" s="161"/>
      <c r="LZL62" s="161"/>
      <c r="LZM62" s="161"/>
      <c r="LZN62" s="161"/>
      <c r="LZO62" s="161"/>
      <c r="LZP62" s="161"/>
      <c r="LZQ62" s="161"/>
      <c r="LZR62" s="161"/>
      <c r="LZS62" s="161"/>
      <c r="LZT62" s="161"/>
      <c r="LZU62" s="161"/>
      <c r="LZV62" s="161"/>
      <c r="LZW62" s="161"/>
      <c r="LZX62" s="161"/>
      <c r="LZY62" s="161"/>
      <c r="LZZ62" s="161"/>
      <c r="MAA62" s="161"/>
      <c r="MAB62" s="161"/>
      <c r="MAC62" s="161"/>
      <c r="MAD62" s="161"/>
      <c r="MAE62" s="161"/>
      <c r="MAF62" s="161"/>
      <c r="MAG62" s="161"/>
      <c r="MAH62" s="161"/>
      <c r="MAI62" s="161"/>
      <c r="MAJ62" s="161"/>
      <c r="MAK62" s="161"/>
      <c r="MAL62" s="161"/>
      <c r="MAM62" s="161"/>
      <c r="MAN62" s="161"/>
      <c r="MAO62" s="161"/>
      <c r="MAP62" s="161"/>
      <c r="MAQ62" s="161"/>
      <c r="MAR62" s="161"/>
      <c r="MAS62" s="161"/>
      <c r="MAT62" s="161"/>
      <c r="MAU62" s="161"/>
      <c r="MAV62" s="161"/>
      <c r="MAW62" s="161"/>
      <c r="MAX62" s="161"/>
      <c r="MAY62" s="161"/>
      <c r="MAZ62" s="161"/>
      <c r="MBA62" s="161"/>
      <c r="MBB62" s="161"/>
      <c r="MBC62" s="161"/>
      <c r="MBD62" s="161"/>
      <c r="MBE62" s="161"/>
      <c r="MBF62" s="161"/>
      <c r="MBG62" s="161"/>
      <c r="MBH62" s="161"/>
      <c r="MBI62" s="161"/>
      <c r="MBJ62" s="161"/>
      <c r="MBK62" s="161"/>
      <c r="MBL62" s="161"/>
      <c r="MBM62" s="161"/>
      <c r="MBN62" s="161"/>
      <c r="MBO62" s="161"/>
      <c r="MBP62" s="161"/>
      <c r="MBQ62" s="161"/>
      <c r="MBR62" s="161"/>
      <c r="MBS62" s="161"/>
      <c r="MBT62" s="161"/>
      <c r="MBU62" s="161"/>
      <c r="MBV62" s="161"/>
      <c r="MBW62" s="161"/>
      <c r="MBX62" s="161"/>
      <c r="MBY62" s="161"/>
      <c r="MBZ62" s="161"/>
      <c r="MCA62" s="161"/>
      <c r="MCB62" s="161"/>
      <c r="MCC62" s="161"/>
      <c r="MCD62" s="161"/>
      <c r="MCE62" s="161"/>
      <c r="MCF62" s="161"/>
      <c r="MCG62" s="161"/>
      <c r="MCH62" s="161"/>
      <c r="MCI62" s="161"/>
      <c r="MCJ62" s="161"/>
      <c r="MCK62" s="161"/>
      <c r="MCL62" s="161"/>
      <c r="MCM62" s="161"/>
      <c r="MCN62" s="161"/>
      <c r="MCO62" s="161"/>
      <c r="MCP62" s="161"/>
      <c r="MCQ62" s="161"/>
      <c r="MCR62" s="161"/>
      <c r="MCS62" s="161"/>
      <c r="MCT62" s="161"/>
      <c r="MCU62" s="161"/>
      <c r="MCV62" s="161"/>
      <c r="MCW62" s="161"/>
      <c r="MCX62" s="161"/>
      <c r="MCY62" s="161"/>
      <c r="MCZ62" s="161"/>
      <c r="MDA62" s="161"/>
      <c r="MDB62" s="161"/>
      <c r="MDC62" s="161"/>
      <c r="MDD62" s="161"/>
      <c r="MDE62" s="161"/>
      <c r="MDF62" s="161"/>
      <c r="MDG62" s="161"/>
      <c r="MDH62" s="161"/>
      <c r="MDI62" s="161"/>
      <c r="MDJ62" s="161"/>
      <c r="MDK62" s="161"/>
      <c r="MDL62" s="161"/>
      <c r="MDM62" s="161"/>
      <c r="MDN62" s="161"/>
      <c r="MDO62" s="161"/>
      <c r="MDP62" s="161"/>
      <c r="MDQ62" s="161"/>
      <c r="MDR62" s="161"/>
      <c r="MDS62" s="161"/>
      <c r="MDT62" s="161"/>
      <c r="MDU62" s="161"/>
      <c r="MDV62" s="161"/>
      <c r="MDW62" s="161"/>
      <c r="MDX62" s="161"/>
      <c r="MDY62" s="161"/>
      <c r="MDZ62" s="161"/>
      <c r="MEA62" s="161"/>
      <c r="MEB62" s="161"/>
      <c r="MEC62" s="161"/>
      <c r="MED62" s="161"/>
      <c r="MEE62" s="161"/>
      <c r="MEF62" s="161"/>
      <c r="MEG62" s="161"/>
      <c r="MEH62" s="161"/>
      <c r="MEI62" s="161"/>
      <c r="MEJ62" s="161"/>
      <c r="MEK62" s="161"/>
      <c r="MEL62" s="161"/>
      <c r="MEM62" s="161"/>
      <c r="MEN62" s="161"/>
      <c r="MEO62" s="161"/>
      <c r="MEP62" s="161"/>
      <c r="MEQ62" s="161"/>
      <c r="MER62" s="161"/>
      <c r="MES62" s="161"/>
      <c r="MET62" s="161"/>
      <c r="MEU62" s="161"/>
      <c r="MEV62" s="161"/>
      <c r="MEW62" s="161"/>
      <c r="MEX62" s="161"/>
      <c r="MEY62" s="161"/>
      <c r="MEZ62" s="161"/>
      <c r="MFA62" s="161"/>
      <c r="MFB62" s="161"/>
      <c r="MFC62" s="161"/>
      <c r="MFD62" s="161"/>
      <c r="MFE62" s="161"/>
      <c r="MFF62" s="161"/>
      <c r="MFG62" s="161"/>
      <c r="MFH62" s="161"/>
      <c r="MFI62" s="161"/>
      <c r="MFJ62" s="161"/>
      <c r="MFK62" s="161"/>
      <c r="MFL62" s="161"/>
      <c r="MFM62" s="161"/>
      <c r="MFN62" s="161"/>
      <c r="MFO62" s="161"/>
      <c r="MFP62" s="161"/>
      <c r="MFQ62" s="161"/>
      <c r="MFR62" s="161"/>
      <c r="MFS62" s="161"/>
      <c r="MFT62" s="161"/>
      <c r="MFU62" s="161"/>
      <c r="MFV62" s="161"/>
      <c r="MFW62" s="161"/>
      <c r="MFX62" s="161"/>
      <c r="MFY62" s="161"/>
      <c r="MFZ62" s="161"/>
      <c r="MGA62" s="161"/>
      <c r="MGB62" s="161"/>
      <c r="MGC62" s="161"/>
      <c r="MGD62" s="161"/>
      <c r="MGE62" s="161"/>
      <c r="MGF62" s="161"/>
      <c r="MGG62" s="161"/>
      <c r="MGH62" s="161"/>
      <c r="MGI62" s="161"/>
      <c r="MGJ62" s="161"/>
      <c r="MGK62" s="161"/>
      <c r="MGL62" s="161"/>
      <c r="MGM62" s="161"/>
      <c r="MGN62" s="161"/>
      <c r="MGO62" s="161"/>
      <c r="MGP62" s="161"/>
      <c r="MGQ62" s="161"/>
      <c r="MGR62" s="161"/>
      <c r="MGS62" s="161"/>
      <c r="MGT62" s="161"/>
      <c r="MGU62" s="161"/>
      <c r="MGV62" s="161"/>
      <c r="MGW62" s="161"/>
      <c r="MGX62" s="161"/>
      <c r="MGY62" s="161"/>
      <c r="MGZ62" s="161"/>
      <c r="MHA62" s="161"/>
      <c r="MHB62" s="161"/>
      <c r="MHC62" s="161"/>
      <c r="MHD62" s="161"/>
      <c r="MHE62" s="161"/>
      <c r="MHF62" s="161"/>
      <c r="MHG62" s="161"/>
      <c r="MHH62" s="161"/>
      <c r="MHI62" s="161"/>
      <c r="MHJ62" s="161"/>
      <c r="MHK62" s="161"/>
      <c r="MHL62" s="161"/>
      <c r="MHM62" s="161"/>
      <c r="MHN62" s="161"/>
      <c r="MHO62" s="161"/>
      <c r="MHP62" s="161"/>
      <c r="MHQ62" s="161"/>
      <c r="MHR62" s="161"/>
      <c r="MHS62" s="161"/>
      <c r="MHT62" s="161"/>
      <c r="MHU62" s="161"/>
      <c r="MHV62" s="161"/>
      <c r="MHW62" s="161"/>
      <c r="MHX62" s="161"/>
      <c r="MHY62" s="161"/>
      <c r="MHZ62" s="161"/>
      <c r="MIA62" s="161"/>
      <c r="MIB62" s="161"/>
      <c r="MIC62" s="161"/>
      <c r="MID62" s="161"/>
      <c r="MIE62" s="161"/>
      <c r="MIF62" s="161"/>
      <c r="MIG62" s="161"/>
      <c r="MIH62" s="161"/>
      <c r="MII62" s="161"/>
      <c r="MIJ62" s="161"/>
      <c r="MIK62" s="161"/>
      <c r="MIL62" s="161"/>
      <c r="MIM62" s="161"/>
      <c r="MIN62" s="161"/>
      <c r="MIO62" s="161"/>
      <c r="MIP62" s="161"/>
      <c r="MIQ62" s="161"/>
      <c r="MIR62" s="161"/>
      <c r="MIS62" s="161"/>
      <c r="MIT62" s="161"/>
      <c r="MIU62" s="161"/>
      <c r="MIV62" s="161"/>
      <c r="MIW62" s="161"/>
      <c r="MIX62" s="161"/>
      <c r="MIY62" s="161"/>
      <c r="MIZ62" s="161"/>
      <c r="MJA62" s="161"/>
      <c r="MJB62" s="161"/>
      <c r="MJC62" s="161"/>
      <c r="MJD62" s="161"/>
      <c r="MJE62" s="161"/>
      <c r="MJF62" s="161"/>
      <c r="MJG62" s="161"/>
      <c r="MJH62" s="161"/>
      <c r="MJI62" s="161"/>
      <c r="MJJ62" s="161"/>
      <c r="MJK62" s="161"/>
      <c r="MJL62" s="161"/>
      <c r="MJM62" s="161"/>
      <c r="MJN62" s="161"/>
      <c r="MJO62" s="161"/>
      <c r="MJP62" s="161"/>
      <c r="MJQ62" s="161"/>
      <c r="MJR62" s="161"/>
      <c r="MJS62" s="161"/>
      <c r="MJT62" s="161"/>
      <c r="MJU62" s="161"/>
      <c r="MJV62" s="161"/>
      <c r="MJW62" s="161"/>
      <c r="MJX62" s="161"/>
      <c r="MJY62" s="161"/>
      <c r="MJZ62" s="161"/>
      <c r="MKA62" s="161"/>
      <c r="MKB62" s="161"/>
      <c r="MKC62" s="161"/>
      <c r="MKD62" s="161"/>
      <c r="MKE62" s="161"/>
      <c r="MKF62" s="161"/>
      <c r="MKG62" s="161"/>
      <c r="MKH62" s="161"/>
      <c r="MKI62" s="161"/>
      <c r="MKJ62" s="161"/>
      <c r="MKK62" s="161"/>
      <c r="MKL62" s="161"/>
      <c r="MKM62" s="161"/>
      <c r="MKN62" s="161"/>
      <c r="MKO62" s="161"/>
      <c r="MKP62" s="161"/>
      <c r="MKQ62" s="161"/>
      <c r="MKR62" s="161"/>
      <c r="MKS62" s="161"/>
      <c r="MKT62" s="161"/>
      <c r="MKU62" s="161"/>
      <c r="MKV62" s="161"/>
      <c r="MKW62" s="161"/>
      <c r="MKX62" s="161"/>
      <c r="MKY62" s="161"/>
      <c r="MKZ62" s="161"/>
      <c r="MLA62" s="161"/>
      <c r="MLB62" s="161"/>
      <c r="MLC62" s="161"/>
      <c r="MLD62" s="161"/>
      <c r="MLE62" s="161"/>
      <c r="MLF62" s="161"/>
      <c r="MLG62" s="161"/>
      <c r="MLH62" s="161"/>
      <c r="MLI62" s="161"/>
      <c r="MLJ62" s="161"/>
      <c r="MLK62" s="161"/>
      <c r="MLL62" s="161"/>
      <c r="MLM62" s="161"/>
      <c r="MLN62" s="161"/>
      <c r="MLO62" s="161"/>
      <c r="MLP62" s="161"/>
      <c r="MLQ62" s="161"/>
      <c r="MLR62" s="161"/>
      <c r="MLS62" s="161"/>
      <c r="MLT62" s="161"/>
      <c r="MLU62" s="161"/>
      <c r="MLV62" s="161"/>
      <c r="MLW62" s="161"/>
      <c r="MLX62" s="161"/>
      <c r="MLY62" s="161"/>
      <c r="MLZ62" s="161"/>
      <c r="MMA62" s="161"/>
      <c r="MMB62" s="161"/>
      <c r="MMC62" s="161"/>
      <c r="MMD62" s="161"/>
      <c r="MME62" s="161"/>
      <c r="MMF62" s="161"/>
      <c r="MMG62" s="161"/>
      <c r="MMH62" s="161"/>
      <c r="MMI62" s="161"/>
      <c r="MMJ62" s="161"/>
      <c r="MMK62" s="161"/>
      <c r="MML62" s="161"/>
      <c r="MMM62" s="161"/>
      <c r="MMN62" s="161"/>
      <c r="MMO62" s="161"/>
      <c r="MMP62" s="161"/>
      <c r="MMQ62" s="161"/>
      <c r="MMR62" s="161"/>
      <c r="MMS62" s="161"/>
      <c r="MMT62" s="161"/>
      <c r="MMU62" s="161"/>
      <c r="MMV62" s="161"/>
      <c r="MMW62" s="161"/>
      <c r="MMX62" s="161"/>
      <c r="MMY62" s="161"/>
      <c r="MMZ62" s="161"/>
      <c r="MNA62" s="161"/>
      <c r="MNB62" s="161"/>
      <c r="MNC62" s="161"/>
      <c r="MND62" s="161"/>
      <c r="MNE62" s="161"/>
      <c r="MNF62" s="161"/>
      <c r="MNG62" s="161"/>
      <c r="MNH62" s="161"/>
      <c r="MNI62" s="161"/>
      <c r="MNJ62" s="161"/>
      <c r="MNK62" s="161"/>
      <c r="MNL62" s="161"/>
      <c r="MNM62" s="161"/>
      <c r="MNN62" s="161"/>
      <c r="MNO62" s="161"/>
      <c r="MNP62" s="161"/>
      <c r="MNQ62" s="161"/>
      <c r="MNR62" s="161"/>
      <c r="MNS62" s="161"/>
      <c r="MNT62" s="161"/>
      <c r="MNU62" s="161"/>
      <c r="MNV62" s="161"/>
      <c r="MNW62" s="161"/>
      <c r="MNX62" s="161"/>
      <c r="MNY62" s="161"/>
      <c r="MNZ62" s="161"/>
      <c r="MOA62" s="161"/>
      <c r="MOB62" s="161"/>
      <c r="MOC62" s="161"/>
      <c r="MOD62" s="161"/>
      <c r="MOE62" s="161"/>
      <c r="MOF62" s="161"/>
      <c r="MOG62" s="161"/>
      <c r="MOH62" s="161"/>
      <c r="MOI62" s="161"/>
      <c r="MOJ62" s="161"/>
      <c r="MOK62" s="161"/>
      <c r="MOL62" s="161"/>
      <c r="MOM62" s="161"/>
      <c r="MON62" s="161"/>
      <c r="MOO62" s="161"/>
      <c r="MOP62" s="161"/>
      <c r="MOQ62" s="161"/>
      <c r="MOR62" s="161"/>
      <c r="MOS62" s="161"/>
      <c r="MOT62" s="161"/>
      <c r="MOU62" s="161"/>
      <c r="MOV62" s="161"/>
      <c r="MOW62" s="161"/>
      <c r="MOX62" s="161"/>
      <c r="MOY62" s="161"/>
      <c r="MOZ62" s="161"/>
      <c r="MPA62" s="161"/>
      <c r="MPB62" s="161"/>
      <c r="MPC62" s="161"/>
      <c r="MPD62" s="161"/>
      <c r="MPE62" s="161"/>
      <c r="MPF62" s="161"/>
      <c r="MPG62" s="161"/>
      <c r="MPH62" s="161"/>
      <c r="MPI62" s="161"/>
      <c r="MPJ62" s="161"/>
      <c r="MPK62" s="161"/>
      <c r="MPL62" s="161"/>
      <c r="MPM62" s="161"/>
      <c r="MPN62" s="161"/>
      <c r="MPO62" s="161"/>
      <c r="MPP62" s="161"/>
      <c r="MPQ62" s="161"/>
      <c r="MPR62" s="161"/>
      <c r="MPS62" s="161"/>
      <c r="MPT62" s="161"/>
      <c r="MPU62" s="161"/>
      <c r="MPV62" s="161"/>
      <c r="MPW62" s="161"/>
      <c r="MPX62" s="161"/>
      <c r="MPY62" s="161"/>
      <c r="MPZ62" s="161"/>
      <c r="MQA62" s="161"/>
      <c r="MQB62" s="161"/>
      <c r="MQC62" s="161"/>
      <c r="MQD62" s="161"/>
      <c r="MQE62" s="161"/>
      <c r="MQF62" s="161"/>
      <c r="MQG62" s="161"/>
      <c r="MQH62" s="161"/>
      <c r="MQI62" s="161"/>
      <c r="MQJ62" s="161"/>
      <c r="MQK62" s="161"/>
      <c r="MQL62" s="161"/>
      <c r="MQM62" s="161"/>
      <c r="MQN62" s="161"/>
      <c r="MQO62" s="161"/>
      <c r="MQP62" s="161"/>
      <c r="MQQ62" s="161"/>
      <c r="MQR62" s="161"/>
      <c r="MQS62" s="161"/>
      <c r="MQT62" s="161"/>
      <c r="MQU62" s="161"/>
      <c r="MQV62" s="161"/>
      <c r="MQW62" s="161"/>
      <c r="MQX62" s="161"/>
      <c r="MQY62" s="161"/>
      <c r="MQZ62" s="161"/>
      <c r="MRA62" s="161"/>
      <c r="MRB62" s="161"/>
      <c r="MRC62" s="161"/>
      <c r="MRD62" s="161"/>
      <c r="MRE62" s="161"/>
      <c r="MRF62" s="161"/>
      <c r="MRG62" s="161"/>
      <c r="MRH62" s="161"/>
      <c r="MRI62" s="161"/>
      <c r="MRJ62" s="161"/>
      <c r="MRK62" s="161"/>
      <c r="MRL62" s="161"/>
      <c r="MRM62" s="161"/>
      <c r="MRN62" s="161"/>
      <c r="MRO62" s="161"/>
      <c r="MRP62" s="161"/>
      <c r="MRQ62" s="161"/>
      <c r="MRR62" s="161"/>
      <c r="MRS62" s="161"/>
      <c r="MRT62" s="161"/>
      <c r="MRU62" s="161"/>
      <c r="MRV62" s="161"/>
      <c r="MRW62" s="161"/>
      <c r="MRX62" s="161"/>
      <c r="MRY62" s="161"/>
      <c r="MRZ62" s="161"/>
      <c r="MSA62" s="161"/>
      <c r="MSB62" s="161"/>
      <c r="MSC62" s="161"/>
      <c r="MSD62" s="161"/>
      <c r="MSE62" s="161"/>
      <c r="MSF62" s="161"/>
      <c r="MSG62" s="161"/>
      <c r="MSH62" s="161"/>
      <c r="MSI62" s="161"/>
      <c r="MSJ62" s="161"/>
      <c r="MSK62" s="161"/>
      <c r="MSL62" s="161"/>
      <c r="MSM62" s="161"/>
      <c r="MSN62" s="161"/>
      <c r="MSO62" s="161"/>
      <c r="MSP62" s="161"/>
      <c r="MSQ62" s="161"/>
      <c r="MSR62" s="161"/>
      <c r="MSS62" s="161"/>
      <c r="MST62" s="161"/>
      <c r="MSU62" s="161"/>
      <c r="MSV62" s="161"/>
      <c r="MSW62" s="161"/>
      <c r="MSX62" s="161"/>
      <c r="MSY62" s="161"/>
      <c r="MSZ62" s="161"/>
      <c r="MTA62" s="161"/>
      <c r="MTB62" s="161"/>
      <c r="MTC62" s="161"/>
      <c r="MTD62" s="161"/>
      <c r="MTE62" s="161"/>
      <c r="MTF62" s="161"/>
      <c r="MTG62" s="161"/>
      <c r="MTH62" s="161"/>
      <c r="MTI62" s="161"/>
      <c r="MTJ62" s="161"/>
      <c r="MTK62" s="161"/>
      <c r="MTL62" s="161"/>
      <c r="MTM62" s="161"/>
      <c r="MTN62" s="161"/>
      <c r="MTO62" s="161"/>
      <c r="MTP62" s="161"/>
      <c r="MTQ62" s="161"/>
      <c r="MTR62" s="161"/>
      <c r="MTS62" s="161"/>
      <c r="MTT62" s="161"/>
      <c r="MTU62" s="161"/>
      <c r="MTV62" s="161"/>
      <c r="MTW62" s="161"/>
      <c r="MTX62" s="161"/>
      <c r="MTY62" s="161"/>
      <c r="MTZ62" s="161"/>
      <c r="MUA62" s="161"/>
      <c r="MUB62" s="161"/>
      <c r="MUC62" s="161"/>
      <c r="MUD62" s="161"/>
      <c r="MUE62" s="161"/>
      <c r="MUF62" s="161"/>
      <c r="MUG62" s="161"/>
      <c r="MUH62" s="161"/>
      <c r="MUI62" s="161"/>
      <c r="MUJ62" s="161"/>
      <c r="MUK62" s="161"/>
      <c r="MUL62" s="161"/>
      <c r="MUM62" s="161"/>
      <c r="MUN62" s="161"/>
      <c r="MUO62" s="161"/>
      <c r="MUP62" s="161"/>
      <c r="MUQ62" s="161"/>
      <c r="MUR62" s="161"/>
      <c r="MUS62" s="161"/>
      <c r="MUT62" s="161"/>
      <c r="MUU62" s="161"/>
      <c r="MUV62" s="161"/>
      <c r="MUW62" s="161"/>
      <c r="MUX62" s="161"/>
      <c r="MUY62" s="161"/>
      <c r="MUZ62" s="161"/>
      <c r="MVA62" s="161"/>
      <c r="MVB62" s="161"/>
      <c r="MVC62" s="161"/>
      <c r="MVD62" s="161"/>
      <c r="MVE62" s="161"/>
      <c r="MVF62" s="161"/>
      <c r="MVG62" s="161"/>
      <c r="MVH62" s="161"/>
      <c r="MVI62" s="161"/>
      <c r="MVJ62" s="161"/>
      <c r="MVK62" s="161"/>
      <c r="MVL62" s="161"/>
      <c r="MVM62" s="161"/>
      <c r="MVN62" s="161"/>
      <c r="MVO62" s="161"/>
      <c r="MVP62" s="161"/>
      <c r="MVQ62" s="161"/>
      <c r="MVR62" s="161"/>
      <c r="MVS62" s="161"/>
      <c r="MVT62" s="161"/>
      <c r="MVU62" s="161"/>
      <c r="MVV62" s="161"/>
      <c r="MVW62" s="161"/>
      <c r="MVX62" s="161"/>
      <c r="MVY62" s="161"/>
      <c r="MVZ62" s="161"/>
      <c r="MWA62" s="161"/>
      <c r="MWB62" s="161"/>
      <c r="MWC62" s="161"/>
      <c r="MWD62" s="161"/>
      <c r="MWE62" s="161"/>
      <c r="MWF62" s="161"/>
      <c r="MWG62" s="161"/>
      <c r="MWH62" s="161"/>
      <c r="MWI62" s="161"/>
      <c r="MWJ62" s="161"/>
      <c r="MWK62" s="161"/>
      <c r="MWL62" s="161"/>
      <c r="MWM62" s="161"/>
      <c r="MWN62" s="161"/>
      <c r="MWO62" s="161"/>
      <c r="MWP62" s="161"/>
      <c r="MWQ62" s="161"/>
      <c r="MWR62" s="161"/>
      <c r="MWS62" s="161"/>
      <c r="MWT62" s="161"/>
      <c r="MWU62" s="161"/>
      <c r="MWV62" s="161"/>
      <c r="MWW62" s="161"/>
      <c r="MWX62" s="161"/>
      <c r="MWY62" s="161"/>
      <c r="MWZ62" s="161"/>
      <c r="MXA62" s="161"/>
      <c r="MXB62" s="161"/>
      <c r="MXC62" s="161"/>
      <c r="MXD62" s="161"/>
      <c r="MXE62" s="161"/>
      <c r="MXF62" s="161"/>
      <c r="MXG62" s="161"/>
      <c r="MXH62" s="161"/>
      <c r="MXI62" s="161"/>
      <c r="MXJ62" s="161"/>
      <c r="MXK62" s="161"/>
      <c r="MXL62" s="161"/>
      <c r="MXM62" s="161"/>
      <c r="MXN62" s="161"/>
      <c r="MXO62" s="161"/>
      <c r="MXP62" s="161"/>
      <c r="MXQ62" s="161"/>
      <c r="MXR62" s="161"/>
      <c r="MXS62" s="161"/>
      <c r="MXT62" s="161"/>
      <c r="MXU62" s="161"/>
      <c r="MXV62" s="161"/>
      <c r="MXW62" s="161"/>
      <c r="MXX62" s="161"/>
      <c r="MXY62" s="161"/>
      <c r="MXZ62" s="161"/>
      <c r="MYA62" s="161"/>
      <c r="MYB62" s="161"/>
      <c r="MYC62" s="161"/>
      <c r="MYD62" s="161"/>
      <c r="MYE62" s="161"/>
      <c r="MYF62" s="161"/>
      <c r="MYG62" s="161"/>
      <c r="MYH62" s="161"/>
      <c r="MYI62" s="161"/>
      <c r="MYJ62" s="161"/>
      <c r="MYK62" s="161"/>
      <c r="MYL62" s="161"/>
      <c r="MYM62" s="161"/>
      <c r="MYN62" s="161"/>
      <c r="MYO62" s="161"/>
      <c r="MYP62" s="161"/>
      <c r="MYQ62" s="161"/>
      <c r="MYR62" s="161"/>
      <c r="MYS62" s="161"/>
      <c r="MYT62" s="161"/>
      <c r="MYU62" s="161"/>
      <c r="MYV62" s="161"/>
      <c r="MYW62" s="161"/>
      <c r="MYX62" s="161"/>
      <c r="MYY62" s="161"/>
      <c r="MYZ62" s="161"/>
      <c r="MZA62" s="161"/>
      <c r="MZB62" s="161"/>
      <c r="MZC62" s="161"/>
      <c r="MZD62" s="161"/>
      <c r="MZE62" s="161"/>
      <c r="MZF62" s="161"/>
      <c r="MZG62" s="161"/>
      <c r="MZH62" s="161"/>
      <c r="MZI62" s="161"/>
      <c r="MZJ62" s="161"/>
      <c r="MZK62" s="161"/>
      <c r="MZL62" s="161"/>
      <c r="MZM62" s="161"/>
      <c r="MZN62" s="161"/>
      <c r="MZO62" s="161"/>
      <c r="MZP62" s="161"/>
      <c r="MZQ62" s="161"/>
      <c r="MZR62" s="161"/>
      <c r="MZS62" s="161"/>
      <c r="MZT62" s="161"/>
      <c r="MZU62" s="161"/>
      <c r="MZV62" s="161"/>
      <c r="MZW62" s="161"/>
      <c r="MZX62" s="161"/>
      <c r="MZY62" s="161"/>
      <c r="MZZ62" s="161"/>
      <c r="NAA62" s="161"/>
      <c r="NAB62" s="161"/>
      <c r="NAC62" s="161"/>
      <c r="NAD62" s="161"/>
      <c r="NAE62" s="161"/>
      <c r="NAF62" s="161"/>
      <c r="NAG62" s="161"/>
      <c r="NAH62" s="161"/>
      <c r="NAI62" s="161"/>
      <c r="NAJ62" s="161"/>
      <c r="NAK62" s="161"/>
      <c r="NAL62" s="161"/>
      <c r="NAM62" s="161"/>
      <c r="NAN62" s="161"/>
      <c r="NAO62" s="161"/>
      <c r="NAP62" s="161"/>
      <c r="NAQ62" s="161"/>
      <c r="NAR62" s="161"/>
      <c r="NAS62" s="161"/>
      <c r="NAT62" s="161"/>
      <c r="NAU62" s="161"/>
      <c r="NAV62" s="161"/>
      <c r="NAW62" s="161"/>
      <c r="NAX62" s="161"/>
      <c r="NAY62" s="161"/>
      <c r="NAZ62" s="161"/>
      <c r="NBA62" s="161"/>
      <c r="NBB62" s="161"/>
      <c r="NBC62" s="161"/>
      <c r="NBD62" s="161"/>
      <c r="NBE62" s="161"/>
      <c r="NBF62" s="161"/>
      <c r="NBG62" s="161"/>
      <c r="NBH62" s="161"/>
      <c r="NBI62" s="161"/>
      <c r="NBJ62" s="161"/>
      <c r="NBK62" s="161"/>
      <c r="NBL62" s="161"/>
      <c r="NBM62" s="161"/>
      <c r="NBN62" s="161"/>
      <c r="NBO62" s="161"/>
      <c r="NBP62" s="161"/>
      <c r="NBQ62" s="161"/>
      <c r="NBR62" s="161"/>
      <c r="NBS62" s="161"/>
      <c r="NBT62" s="161"/>
      <c r="NBU62" s="161"/>
      <c r="NBV62" s="161"/>
      <c r="NBW62" s="161"/>
      <c r="NBX62" s="161"/>
      <c r="NBY62" s="161"/>
      <c r="NBZ62" s="161"/>
      <c r="NCA62" s="161"/>
      <c r="NCB62" s="161"/>
      <c r="NCC62" s="161"/>
      <c r="NCD62" s="161"/>
      <c r="NCE62" s="161"/>
      <c r="NCF62" s="161"/>
      <c r="NCG62" s="161"/>
      <c r="NCH62" s="161"/>
      <c r="NCI62" s="161"/>
      <c r="NCJ62" s="161"/>
      <c r="NCK62" s="161"/>
      <c r="NCL62" s="161"/>
      <c r="NCM62" s="161"/>
      <c r="NCN62" s="161"/>
      <c r="NCO62" s="161"/>
      <c r="NCP62" s="161"/>
      <c r="NCQ62" s="161"/>
      <c r="NCR62" s="161"/>
      <c r="NCS62" s="161"/>
      <c r="NCT62" s="161"/>
      <c r="NCU62" s="161"/>
      <c r="NCV62" s="161"/>
      <c r="NCW62" s="161"/>
      <c r="NCX62" s="161"/>
      <c r="NCY62" s="161"/>
      <c r="NCZ62" s="161"/>
      <c r="NDA62" s="161"/>
      <c r="NDB62" s="161"/>
      <c r="NDC62" s="161"/>
      <c r="NDD62" s="161"/>
      <c r="NDE62" s="161"/>
      <c r="NDF62" s="161"/>
      <c r="NDG62" s="161"/>
      <c r="NDH62" s="161"/>
      <c r="NDI62" s="161"/>
      <c r="NDJ62" s="161"/>
      <c r="NDK62" s="161"/>
      <c r="NDL62" s="161"/>
      <c r="NDM62" s="161"/>
      <c r="NDN62" s="161"/>
      <c r="NDO62" s="161"/>
      <c r="NDP62" s="161"/>
      <c r="NDQ62" s="161"/>
      <c r="NDR62" s="161"/>
      <c r="NDS62" s="161"/>
      <c r="NDT62" s="161"/>
      <c r="NDU62" s="161"/>
      <c r="NDV62" s="161"/>
      <c r="NDW62" s="161"/>
      <c r="NDX62" s="161"/>
      <c r="NDY62" s="161"/>
      <c r="NDZ62" s="161"/>
      <c r="NEA62" s="161"/>
      <c r="NEB62" s="161"/>
      <c r="NEC62" s="161"/>
      <c r="NED62" s="161"/>
      <c r="NEE62" s="161"/>
      <c r="NEF62" s="161"/>
      <c r="NEG62" s="161"/>
      <c r="NEH62" s="161"/>
      <c r="NEI62" s="161"/>
      <c r="NEJ62" s="161"/>
      <c r="NEK62" s="161"/>
      <c r="NEL62" s="161"/>
      <c r="NEM62" s="161"/>
      <c r="NEN62" s="161"/>
      <c r="NEO62" s="161"/>
      <c r="NEP62" s="161"/>
      <c r="NEQ62" s="161"/>
      <c r="NER62" s="161"/>
      <c r="NES62" s="161"/>
      <c r="NET62" s="161"/>
      <c r="NEU62" s="161"/>
      <c r="NEV62" s="161"/>
      <c r="NEW62" s="161"/>
      <c r="NEX62" s="161"/>
      <c r="NEY62" s="161"/>
      <c r="NEZ62" s="161"/>
      <c r="NFA62" s="161"/>
      <c r="NFB62" s="161"/>
      <c r="NFC62" s="161"/>
      <c r="NFD62" s="161"/>
      <c r="NFE62" s="161"/>
      <c r="NFF62" s="161"/>
      <c r="NFG62" s="161"/>
      <c r="NFH62" s="161"/>
      <c r="NFI62" s="161"/>
      <c r="NFJ62" s="161"/>
      <c r="NFK62" s="161"/>
      <c r="NFL62" s="161"/>
      <c r="NFM62" s="161"/>
      <c r="NFN62" s="161"/>
      <c r="NFO62" s="161"/>
      <c r="NFP62" s="161"/>
      <c r="NFQ62" s="161"/>
      <c r="NFR62" s="161"/>
      <c r="NFS62" s="161"/>
      <c r="NFT62" s="161"/>
      <c r="NFU62" s="161"/>
      <c r="NFV62" s="161"/>
      <c r="NFW62" s="161"/>
      <c r="NFX62" s="161"/>
      <c r="NFY62" s="161"/>
      <c r="NFZ62" s="161"/>
      <c r="NGA62" s="161"/>
      <c r="NGB62" s="161"/>
      <c r="NGC62" s="161"/>
      <c r="NGD62" s="161"/>
      <c r="NGE62" s="161"/>
      <c r="NGF62" s="161"/>
      <c r="NGG62" s="161"/>
      <c r="NGH62" s="161"/>
      <c r="NGI62" s="161"/>
      <c r="NGJ62" s="161"/>
      <c r="NGK62" s="161"/>
      <c r="NGL62" s="161"/>
      <c r="NGM62" s="161"/>
      <c r="NGN62" s="161"/>
      <c r="NGO62" s="161"/>
      <c r="NGP62" s="161"/>
      <c r="NGQ62" s="161"/>
      <c r="NGR62" s="161"/>
      <c r="NGS62" s="161"/>
      <c r="NGT62" s="161"/>
      <c r="NGU62" s="161"/>
      <c r="NGV62" s="161"/>
      <c r="NGW62" s="161"/>
      <c r="NGX62" s="161"/>
      <c r="NGY62" s="161"/>
      <c r="NGZ62" s="161"/>
      <c r="NHA62" s="161"/>
      <c r="NHB62" s="161"/>
      <c r="NHC62" s="161"/>
      <c r="NHD62" s="161"/>
      <c r="NHE62" s="161"/>
      <c r="NHF62" s="161"/>
      <c r="NHG62" s="161"/>
      <c r="NHH62" s="161"/>
      <c r="NHI62" s="161"/>
      <c r="NHJ62" s="161"/>
      <c r="NHK62" s="161"/>
      <c r="NHL62" s="161"/>
      <c r="NHM62" s="161"/>
      <c r="NHN62" s="161"/>
      <c r="NHO62" s="161"/>
      <c r="NHP62" s="161"/>
      <c r="NHQ62" s="161"/>
      <c r="NHR62" s="161"/>
      <c r="NHS62" s="161"/>
      <c r="NHT62" s="161"/>
      <c r="NHU62" s="161"/>
      <c r="NHV62" s="161"/>
      <c r="NHW62" s="161"/>
      <c r="NHX62" s="161"/>
      <c r="NHY62" s="161"/>
      <c r="NHZ62" s="161"/>
      <c r="NIA62" s="161"/>
      <c r="NIB62" s="161"/>
      <c r="NIC62" s="161"/>
      <c r="NID62" s="161"/>
      <c r="NIE62" s="161"/>
      <c r="NIF62" s="161"/>
      <c r="NIG62" s="161"/>
      <c r="NIH62" s="161"/>
      <c r="NII62" s="161"/>
      <c r="NIJ62" s="161"/>
      <c r="NIK62" s="161"/>
      <c r="NIL62" s="161"/>
      <c r="NIM62" s="161"/>
      <c r="NIN62" s="161"/>
      <c r="NIO62" s="161"/>
      <c r="NIP62" s="161"/>
      <c r="NIQ62" s="161"/>
      <c r="NIR62" s="161"/>
      <c r="NIS62" s="161"/>
      <c r="NIT62" s="161"/>
      <c r="NIU62" s="161"/>
      <c r="NIV62" s="161"/>
      <c r="NIW62" s="161"/>
      <c r="NIX62" s="161"/>
      <c r="NIY62" s="161"/>
      <c r="NIZ62" s="161"/>
      <c r="NJA62" s="161"/>
      <c r="NJB62" s="161"/>
      <c r="NJC62" s="161"/>
      <c r="NJD62" s="161"/>
      <c r="NJE62" s="161"/>
      <c r="NJF62" s="161"/>
      <c r="NJG62" s="161"/>
      <c r="NJH62" s="161"/>
      <c r="NJI62" s="161"/>
      <c r="NJJ62" s="161"/>
      <c r="NJK62" s="161"/>
      <c r="NJL62" s="161"/>
      <c r="NJM62" s="161"/>
      <c r="NJN62" s="161"/>
      <c r="NJO62" s="161"/>
      <c r="NJP62" s="161"/>
      <c r="NJQ62" s="161"/>
      <c r="NJR62" s="161"/>
      <c r="NJS62" s="161"/>
      <c r="NJT62" s="161"/>
      <c r="NJU62" s="161"/>
      <c r="NJV62" s="161"/>
      <c r="NJW62" s="161"/>
      <c r="NJX62" s="161"/>
      <c r="NJY62" s="161"/>
      <c r="NJZ62" s="161"/>
      <c r="NKA62" s="161"/>
      <c r="NKB62" s="161"/>
      <c r="NKC62" s="161"/>
      <c r="NKD62" s="161"/>
      <c r="NKE62" s="161"/>
      <c r="NKF62" s="161"/>
      <c r="NKG62" s="161"/>
      <c r="NKH62" s="161"/>
      <c r="NKI62" s="161"/>
      <c r="NKJ62" s="161"/>
      <c r="NKK62" s="161"/>
      <c r="NKL62" s="161"/>
      <c r="NKM62" s="161"/>
      <c r="NKN62" s="161"/>
      <c r="NKO62" s="161"/>
      <c r="NKP62" s="161"/>
      <c r="NKQ62" s="161"/>
      <c r="NKR62" s="161"/>
      <c r="NKS62" s="161"/>
      <c r="NKT62" s="161"/>
      <c r="NKU62" s="161"/>
      <c r="NKV62" s="161"/>
      <c r="NKW62" s="161"/>
      <c r="NKX62" s="161"/>
      <c r="NKY62" s="161"/>
      <c r="NKZ62" s="161"/>
      <c r="NLA62" s="161"/>
      <c r="NLB62" s="161"/>
      <c r="NLC62" s="161"/>
      <c r="NLD62" s="161"/>
      <c r="NLE62" s="161"/>
      <c r="NLF62" s="161"/>
      <c r="NLG62" s="161"/>
      <c r="NLH62" s="161"/>
      <c r="NLI62" s="161"/>
      <c r="NLJ62" s="161"/>
      <c r="NLK62" s="161"/>
      <c r="NLL62" s="161"/>
      <c r="NLM62" s="161"/>
      <c r="NLN62" s="161"/>
      <c r="NLO62" s="161"/>
      <c r="NLP62" s="161"/>
      <c r="NLQ62" s="161"/>
      <c r="NLR62" s="161"/>
      <c r="NLS62" s="161"/>
      <c r="NLT62" s="161"/>
      <c r="NLU62" s="161"/>
      <c r="NLV62" s="161"/>
      <c r="NLW62" s="161"/>
      <c r="NLX62" s="161"/>
      <c r="NLY62" s="161"/>
      <c r="NLZ62" s="161"/>
      <c r="NMA62" s="161"/>
      <c r="NMB62" s="161"/>
      <c r="NMC62" s="161"/>
      <c r="NMD62" s="161"/>
      <c r="NME62" s="161"/>
      <c r="NMF62" s="161"/>
      <c r="NMG62" s="161"/>
      <c r="NMH62" s="161"/>
      <c r="NMI62" s="161"/>
      <c r="NMJ62" s="161"/>
      <c r="NMK62" s="161"/>
      <c r="NML62" s="161"/>
      <c r="NMM62" s="161"/>
      <c r="NMN62" s="161"/>
      <c r="NMO62" s="161"/>
      <c r="NMP62" s="161"/>
      <c r="NMQ62" s="161"/>
      <c r="NMR62" s="161"/>
      <c r="NMS62" s="161"/>
      <c r="NMT62" s="161"/>
      <c r="NMU62" s="161"/>
      <c r="NMV62" s="161"/>
      <c r="NMW62" s="161"/>
      <c r="NMX62" s="161"/>
      <c r="NMY62" s="161"/>
      <c r="NMZ62" s="161"/>
      <c r="NNA62" s="161"/>
      <c r="NNB62" s="161"/>
      <c r="NNC62" s="161"/>
      <c r="NND62" s="161"/>
      <c r="NNE62" s="161"/>
      <c r="NNF62" s="161"/>
      <c r="NNG62" s="161"/>
      <c r="NNH62" s="161"/>
      <c r="NNI62" s="161"/>
      <c r="NNJ62" s="161"/>
      <c r="NNK62" s="161"/>
      <c r="NNL62" s="161"/>
      <c r="NNM62" s="161"/>
      <c r="NNN62" s="161"/>
      <c r="NNO62" s="161"/>
      <c r="NNP62" s="161"/>
      <c r="NNQ62" s="161"/>
      <c r="NNR62" s="161"/>
      <c r="NNS62" s="161"/>
      <c r="NNT62" s="161"/>
      <c r="NNU62" s="161"/>
      <c r="NNV62" s="161"/>
      <c r="NNW62" s="161"/>
      <c r="NNX62" s="161"/>
      <c r="NNY62" s="161"/>
      <c r="NNZ62" s="161"/>
      <c r="NOA62" s="161"/>
      <c r="NOB62" s="161"/>
      <c r="NOC62" s="161"/>
      <c r="NOD62" s="161"/>
      <c r="NOE62" s="161"/>
      <c r="NOF62" s="161"/>
      <c r="NOG62" s="161"/>
      <c r="NOH62" s="161"/>
      <c r="NOI62" s="161"/>
      <c r="NOJ62" s="161"/>
      <c r="NOK62" s="161"/>
      <c r="NOL62" s="161"/>
      <c r="NOM62" s="161"/>
      <c r="NON62" s="161"/>
      <c r="NOO62" s="161"/>
      <c r="NOP62" s="161"/>
      <c r="NOQ62" s="161"/>
      <c r="NOR62" s="161"/>
      <c r="NOS62" s="161"/>
      <c r="NOT62" s="161"/>
      <c r="NOU62" s="161"/>
      <c r="NOV62" s="161"/>
      <c r="NOW62" s="161"/>
      <c r="NOX62" s="161"/>
      <c r="NOY62" s="161"/>
      <c r="NOZ62" s="161"/>
      <c r="NPA62" s="161"/>
      <c r="NPB62" s="161"/>
      <c r="NPC62" s="161"/>
      <c r="NPD62" s="161"/>
      <c r="NPE62" s="161"/>
      <c r="NPF62" s="161"/>
      <c r="NPG62" s="161"/>
      <c r="NPH62" s="161"/>
      <c r="NPI62" s="161"/>
      <c r="NPJ62" s="161"/>
      <c r="NPK62" s="161"/>
      <c r="NPL62" s="161"/>
      <c r="NPM62" s="161"/>
      <c r="NPN62" s="161"/>
      <c r="NPO62" s="161"/>
      <c r="NPP62" s="161"/>
      <c r="NPQ62" s="161"/>
      <c r="NPR62" s="161"/>
      <c r="NPS62" s="161"/>
      <c r="NPT62" s="161"/>
      <c r="NPU62" s="161"/>
      <c r="NPV62" s="161"/>
      <c r="NPW62" s="161"/>
      <c r="NPX62" s="161"/>
      <c r="NPY62" s="161"/>
      <c r="NPZ62" s="161"/>
      <c r="NQA62" s="161"/>
      <c r="NQB62" s="161"/>
      <c r="NQC62" s="161"/>
      <c r="NQD62" s="161"/>
      <c r="NQE62" s="161"/>
      <c r="NQF62" s="161"/>
      <c r="NQG62" s="161"/>
      <c r="NQH62" s="161"/>
      <c r="NQI62" s="161"/>
      <c r="NQJ62" s="161"/>
      <c r="NQK62" s="161"/>
      <c r="NQL62" s="161"/>
      <c r="NQM62" s="161"/>
      <c r="NQN62" s="161"/>
      <c r="NQO62" s="161"/>
      <c r="NQP62" s="161"/>
      <c r="NQQ62" s="161"/>
      <c r="NQR62" s="161"/>
      <c r="NQS62" s="161"/>
      <c r="NQT62" s="161"/>
      <c r="NQU62" s="161"/>
      <c r="NQV62" s="161"/>
      <c r="NQW62" s="161"/>
      <c r="NQX62" s="161"/>
      <c r="NQY62" s="161"/>
      <c r="NQZ62" s="161"/>
      <c r="NRA62" s="161"/>
      <c r="NRB62" s="161"/>
      <c r="NRC62" s="161"/>
      <c r="NRD62" s="161"/>
      <c r="NRE62" s="161"/>
      <c r="NRF62" s="161"/>
      <c r="NRG62" s="161"/>
      <c r="NRH62" s="161"/>
      <c r="NRI62" s="161"/>
      <c r="NRJ62" s="161"/>
      <c r="NRK62" s="161"/>
      <c r="NRL62" s="161"/>
      <c r="NRM62" s="161"/>
      <c r="NRN62" s="161"/>
      <c r="NRO62" s="161"/>
      <c r="NRP62" s="161"/>
      <c r="NRQ62" s="161"/>
      <c r="NRR62" s="161"/>
      <c r="NRS62" s="161"/>
      <c r="NRT62" s="161"/>
      <c r="NRU62" s="161"/>
      <c r="NRV62" s="161"/>
      <c r="NRW62" s="161"/>
      <c r="NRX62" s="161"/>
      <c r="NRY62" s="161"/>
      <c r="NRZ62" s="161"/>
      <c r="NSA62" s="161"/>
      <c r="NSB62" s="161"/>
      <c r="NSC62" s="161"/>
      <c r="NSD62" s="161"/>
      <c r="NSE62" s="161"/>
      <c r="NSF62" s="161"/>
      <c r="NSG62" s="161"/>
      <c r="NSH62" s="161"/>
      <c r="NSI62" s="161"/>
      <c r="NSJ62" s="161"/>
      <c r="NSK62" s="161"/>
      <c r="NSL62" s="161"/>
      <c r="NSM62" s="161"/>
      <c r="NSN62" s="161"/>
      <c r="NSO62" s="161"/>
      <c r="NSP62" s="161"/>
      <c r="NSQ62" s="161"/>
      <c r="NSR62" s="161"/>
      <c r="NSS62" s="161"/>
      <c r="NST62" s="161"/>
      <c r="NSU62" s="161"/>
      <c r="NSV62" s="161"/>
      <c r="NSW62" s="161"/>
      <c r="NSX62" s="161"/>
      <c r="NSY62" s="161"/>
      <c r="NSZ62" s="161"/>
      <c r="NTA62" s="161"/>
      <c r="NTB62" s="161"/>
      <c r="NTC62" s="161"/>
      <c r="NTD62" s="161"/>
      <c r="NTE62" s="161"/>
      <c r="NTF62" s="161"/>
      <c r="NTG62" s="161"/>
      <c r="NTH62" s="161"/>
      <c r="NTI62" s="161"/>
      <c r="NTJ62" s="161"/>
      <c r="NTK62" s="161"/>
      <c r="NTL62" s="161"/>
      <c r="NTM62" s="161"/>
      <c r="NTN62" s="161"/>
      <c r="NTO62" s="161"/>
      <c r="NTP62" s="161"/>
      <c r="NTQ62" s="161"/>
      <c r="NTR62" s="161"/>
      <c r="NTS62" s="161"/>
      <c r="NTT62" s="161"/>
      <c r="NTU62" s="161"/>
      <c r="NTV62" s="161"/>
      <c r="NTW62" s="161"/>
      <c r="NTX62" s="161"/>
      <c r="NTY62" s="161"/>
      <c r="NTZ62" s="161"/>
      <c r="NUA62" s="161"/>
      <c r="NUB62" s="161"/>
      <c r="NUC62" s="161"/>
      <c r="NUD62" s="161"/>
      <c r="NUE62" s="161"/>
      <c r="NUF62" s="161"/>
      <c r="NUG62" s="161"/>
      <c r="NUH62" s="161"/>
      <c r="NUI62" s="161"/>
      <c r="NUJ62" s="161"/>
      <c r="NUK62" s="161"/>
      <c r="NUL62" s="161"/>
      <c r="NUM62" s="161"/>
      <c r="NUN62" s="161"/>
      <c r="NUO62" s="161"/>
      <c r="NUP62" s="161"/>
      <c r="NUQ62" s="161"/>
      <c r="NUR62" s="161"/>
      <c r="NUS62" s="161"/>
      <c r="NUT62" s="161"/>
      <c r="NUU62" s="161"/>
      <c r="NUV62" s="161"/>
      <c r="NUW62" s="161"/>
      <c r="NUX62" s="161"/>
      <c r="NUY62" s="161"/>
      <c r="NUZ62" s="161"/>
      <c r="NVA62" s="161"/>
      <c r="NVB62" s="161"/>
      <c r="NVC62" s="161"/>
      <c r="NVD62" s="161"/>
      <c r="NVE62" s="161"/>
      <c r="NVF62" s="161"/>
      <c r="NVG62" s="161"/>
      <c r="NVH62" s="161"/>
      <c r="NVI62" s="161"/>
      <c r="NVJ62" s="161"/>
      <c r="NVK62" s="161"/>
      <c r="NVL62" s="161"/>
      <c r="NVM62" s="161"/>
      <c r="NVN62" s="161"/>
      <c r="NVO62" s="161"/>
      <c r="NVP62" s="161"/>
      <c r="NVQ62" s="161"/>
      <c r="NVR62" s="161"/>
      <c r="NVS62" s="161"/>
      <c r="NVT62" s="161"/>
      <c r="NVU62" s="161"/>
      <c r="NVV62" s="161"/>
      <c r="NVW62" s="161"/>
      <c r="NVX62" s="161"/>
      <c r="NVY62" s="161"/>
      <c r="NVZ62" s="161"/>
      <c r="NWA62" s="161"/>
      <c r="NWB62" s="161"/>
      <c r="NWC62" s="161"/>
      <c r="NWD62" s="161"/>
      <c r="NWE62" s="161"/>
      <c r="NWF62" s="161"/>
      <c r="NWG62" s="161"/>
      <c r="NWH62" s="161"/>
      <c r="NWI62" s="161"/>
      <c r="NWJ62" s="161"/>
      <c r="NWK62" s="161"/>
      <c r="NWL62" s="161"/>
      <c r="NWM62" s="161"/>
      <c r="NWN62" s="161"/>
      <c r="NWO62" s="161"/>
      <c r="NWP62" s="161"/>
      <c r="NWQ62" s="161"/>
      <c r="NWR62" s="161"/>
      <c r="NWS62" s="161"/>
      <c r="NWT62" s="161"/>
      <c r="NWU62" s="161"/>
      <c r="NWV62" s="161"/>
      <c r="NWW62" s="161"/>
      <c r="NWX62" s="161"/>
      <c r="NWY62" s="161"/>
      <c r="NWZ62" s="161"/>
      <c r="NXA62" s="161"/>
      <c r="NXB62" s="161"/>
      <c r="NXC62" s="161"/>
      <c r="NXD62" s="161"/>
      <c r="NXE62" s="161"/>
      <c r="NXF62" s="161"/>
      <c r="NXG62" s="161"/>
      <c r="NXH62" s="161"/>
      <c r="NXI62" s="161"/>
      <c r="NXJ62" s="161"/>
      <c r="NXK62" s="161"/>
      <c r="NXL62" s="161"/>
      <c r="NXM62" s="161"/>
      <c r="NXN62" s="161"/>
      <c r="NXO62" s="161"/>
      <c r="NXP62" s="161"/>
      <c r="NXQ62" s="161"/>
      <c r="NXR62" s="161"/>
      <c r="NXS62" s="161"/>
      <c r="NXT62" s="161"/>
      <c r="NXU62" s="161"/>
      <c r="NXV62" s="161"/>
      <c r="NXW62" s="161"/>
      <c r="NXX62" s="161"/>
      <c r="NXY62" s="161"/>
      <c r="NXZ62" s="161"/>
      <c r="NYA62" s="161"/>
      <c r="NYB62" s="161"/>
      <c r="NYC62" s="161"/>
      <c r="NYD62" s="161"/>
      <c r="NYE62" s="161"/>
      <c r="NYF62" s="161"/>
      <c r="NYG62" s="161"/>
      <c r="NYH62" s="161"/>
      <c r="NYI62" s="161"/>
      <c r="NYJ62" s="161"/>
      <c r="NYK62" s="161"/>
      <c r="NYL62" s="161"/>
      <c r="NYM62" s="161"/>
      <c r="NYN62" s="161"/>
      <c r="NYO62" s="161"/>
      <c r="NYP62" s="161"/>
      <c r="NYQ62" s="161"/>
      <c r="NYR62" s="161"/>
      <c r="NYS62" s="161"/>
      <c r="NYT62" s="161"/>
      <c r="NYU62" s="161"/>
      <c r="NYV62" s="161"/>
      <c r="NYW62" s="161"/>
      <c r="NYX62" s="161"/>
      <c r="NYY62" s="161"/>
      <c r="NYZ62" s="161"/>
      <c r="NZA62" s="161"/>
      <c r="NZB62" s="161"/>
      <c r="NZC62" s="161"/>
      <c r="NZD62" s="161"/>
      <c r="NZE62" s="161"/>
      <c r="NZF62" s="161"/>
      <c r="NZG62" s="161"/>
      <c r="NZH62" s="161"/>
      <c r="NZI62" s="161"/>
      <c r="NZJ62" s="161"/>
      <c r="NZK62" s="161"/>
      <c r="NZL62" s="161"/>
      <c r="NZM62" s="161"/>
      <c r="NZN62" s="161"/>
      <c r="NZO62" s="161"/>
      <c r="NZP62" s="161"/>
      <c r="NZQ62" s="161"/>
      <c r="NZR62" s="161"/>
      <c r="NZS62" s="161"/>
      <c r="NZT62" s="161"/>
      <c r="NZU62" s="161"/>
      <c r="NZV62" s="161"/>
      <c r="NZW62" s="161"/>
      <c r="NZX62" s="161"/>
      <c r="NZY62" s="161"/>
      <c r="NZZ62" s="161"/>
      <c r="OAA62" s="161"/>
      <c r="OAB62" s="161"/>
      <c r="OAC62" s="161"/>
      <c r="OAD62" s="161"/>
      <c r="OAE62" s="161"/>
      <c r="OAF62" s="161"/>
      <c r="OAG62" s="161"/>
      <c r="OAH62" s="161"/>
      <c r="OAI62" s="161"/>
      <c r="OAJ62" s="161"/>
      <c r="OAK62" s="161"/>
      <c r="OAL62" s="161"/>
      <c r="OAM62" s="161"/>
      <c r="OAN62" s="161"/>
      <c r="OAO62" s="161"/>
      <c r="OAP62" s="161"/>
      <c r="OAQ62" s="161"/>
      <c r="OAR62" s="161"/>
      <c r="OAS62" s="161"/>
      <c r="OAT62" s="161"/>
      <c r="OAU62" s="161"/>
      <c r="OAV62" s="161"/>
      <c r="OAW62" s="161"/>
      <c r="OAX62" s="161"/>
      <c r="OAY62" s="161"/>
      <c r="OAZ62" s="161"/>
      <c r="OBA62" s="161"/>
      <c r="OBB62" s="161"/>
      <c r="OBC62" s="161"/>
      <c r="OBD62" s="161"/>
      <c r="OBE62" s="161"/>
      <c r="OBF62" s="161"/>
      <c r="OBG62" s="161"/>
      <c r="OBH62" s="161"/>
      <c r="OBI62" s="161"/>
      <c r="OBJ62" s="161"/>
      <c r="OBK62" s="161"/>
      <c r="OBL62" s="161"/>
      <c r="OBM62" s="161"/>
      <c r="OBN62" s="161"/>
      <c r="OBO62" s="161"/>
      <c r="OBP62" s="161"/>
      <c r="OBQ62" s="161"/>
      <c r="OBR62" s="161"/>
      <c r="OBS62" s="161"/>
      <c r="OBT62" s="161"/>
      <c r="OBU62" s="161"/>
      <c r="OBV62" s="161"/>
      <c r="OBW62" s="161"/>
      <c r="OBX62" s="161"/>
      <c r="OBY62" s="161"/>
      <c r="OBZ62" s="161"/>
      <c r="OCA62" s="161"/>
      <c r="OCB62" s="161"/>
      <c r="OCC62" s="161"/>
      <c r="OCD62" s="161"/>
      <c r="OCE62" s="161"/>
      <c r="OCF62" s="161"/>
      <c r="OCG62" s="161"/>
      <c r="OCH62" s="161"/>
      <c r="OCI62" s="161"/>
      <c r="OCJ62" s="161"/>
      <c r="OCK62" s="161"/>
      <c r="OCL62" s="161"/>
      <c r="OCM62" s="161"/>
      <c r="OCN62" s="161"/>
      <c r="OCO62" s="161"/>
      <c r="OCP62" s="161"/>
      <c r="OCQ62" s="161"/>
      <c r="OCR62" s="161"/>
      <c r="OCS62" s="161"/>
      <c r="OCT62" s="161"/>
      <c r="OCU62" s="161"/>
      <c r="OCV62" s="161"/>
      <c r="OCW62" s="161"/>
      <c r="OCX62" s="161"/>
      <c r="OCY62" s="161"/>
      <c r="OCZ62" s="161"/>
      <c r="ODA62" s="161"/>
      <c r="ODB62" s="161"/>
      <c r="ODC62" s="161"/>
      <c r="ODD62" s="161"/>
      <c r="ODE62" s="161"/>
      <c r="ODF62" s="161"/>
      <c r="ODG62" s="161"/>
      <c r="ODH62" s="161"/>
      <c r="ODI62" s="161"/>
      <c r="ODJ62" s="161"/>
      <c r="ODK62" s="161"/>
      <c r="ODL62" s="161"/>
      <c r="ODM62" s="161"/>
      <c r="ODN62" s="161"/>
      <c r="ODO62" s="161"/>
      <c r="ODP62" s="161"/>
      <c r="ODQ62" s="161"/>
      <c r="ODR62" s="161"/>
      <c r="ODS62" s="161"/>
      <c r="ODT62" s="161"/>
      <c r="ODU62" s="161"/>
      <c r="ODV62" s="161"/>
      <c r="ODW62" s="161"/>
      <c r="ODX62" s="161"/>
      <c r="ODY62" s="161"/>
      <c r="ODZ62" s="161"/>
      <c r="OEA62" s="161"/>
      <c r="OEB62" s="161"/>
      <c r="OEC62" s="161"/>
      <c r="OED62" s="161"/>
      <c r="OEE62" s="161"/>
      <c r="OEF62" s="161"/>
      <c r="OEG62" s="161"/>
      <c r="OEH62" s="161"/>
      <c r="OEI62" s="161"/>
      <c r="OEJ62" s="161"/>
      <c r="OEK62" s="161"/>
      <c r="OEL62" s="161"/>
      <c r="OEM62" s="161"/>
      <c r="OEN62" s="161"/>
      <c r="OEO62" s="161"/>
      <c r="OEP62" s="161"/>
      <c r="OEQ62" s="161"/>
      <c r="OER62" s="161"/>
      <c r="OES62" s="161"/>
      <c r="OET62" s="161"/>
      <c r="OEU62" s="161"/>
      <c r="OEV62" s="161"/>
      <c r="OEW62" s="161"/>
      <c r="OEX62" s="161"/>
      <c r="OEY62" s="161"/>
      <c r="OEZ62" s="161"/>
      <c r="OFA62" s="161"/>
      <c r="OFB62" s="161"/>
      <c r="OFC62" s="161"/>
      <c r="OFD62" s="161"/>
      <c r="OFE62" s="161"/>
      <c r="OFF62" s="161"/>
      <c r="OFG62" s="161"/>
      <c r="OFH62" s="161"/>
      <c r="OFI62" s="161"/>
      <c r="OFJ62" s="161"/>
      <c r="OFK62" s="161"/>
      <c r="OFL62" s="161"/>
      <c r="OFM62" s="161"/>
      <c r="OFN62" s="161"/>
      <c r="OFO62" s="161"/>
      <c r="OFP62" s="161"/>
      <c r="OFQ62" s="161"/>
      <c r="OFR62" s="161"/>
      <c r="OFS62" s="161"/>
      <c r="OFT62" s="161"/>
      <c r="OFU62" s="161"/>
      <c r="OFV62" s="161"/>
      <c r="OFW62" s="161"/>
      <c r="OFX62" s="161"/>
      <c r="OFY62" s="161"/>
      <c r="OFZ62" s="161"/>
      <c r="OGA62" s="161"/>
      <c r="OGB62" s="161"/>
      <c r="OGC62" s="161"/>
      <c r="OGD62" s="161"/>
      <c r="OGE62" s="161"/>
      <c r="OGF62" s="161"/>
      <c r="OGG62" s="161"/>
      <c r="OGH62" s="161"/>
      <c r="OGI62" s="161"/>
      <c r="OGJ62" s="161"/>
      <c r="OGK62" s="161"/>
      <c r="OGL62" s="161"/>
      <c r="OGM62" s="161"/>
      <c r="OGN62" s="161"/>
      <c r="OGO62" s="161"/>
      <c r="OGP62" s="161"/>
      <c r="OGQ62" s="161"/>
      <c r="OGR62" s="161"/>
      <c r="OGS62" s="161"/>
      <c r="OGT62" s="161"/>
      <c r="OGU62" s="161"/>
      <c r="OGV62" s="161"/>
      <c r="OGW62" s="161"/>
      <c r="OGX62" s="161"/>
      <c r="OGY62" s="161"/>
      <c r="OGZ62" s="161"/>
      <c r="OHA62" s="161"/>
      <c r="OHB62" s="161"/>
      <c r="OHC62" s="161"/>
      <c r="OHD62" s="161"/>
      <c r="OHE62" s="161"/>
      <c r="OHF62" s="161"/>
      <c r="OHG62" s="161"/>
      <c r="OHH62" s="161"/>
      <c r="OHI62" s="161"/>
      <c r="OHJ62" s="161"/>
      <c r="OHK62" s="161"/>
      <c r="OHL62" s="161"/>
      <c r="OHM62" s="161"/>
      <c r="OHN62" s="161"/>
      <c r="OHO62" s="161"/>
      <c r="OHP62" s="161"/>
      <c r="OHQ62" s="161"/>
      <c r="OHR62" s="161"/>
      <c r="OHS62" s="161"/>
      <c r="OHT62" s="161"/>
      <c r="OHU62" s="161"/>
      <c r="OHV62" s="161"/>
      <c r="OHW62" s="161"/>
      <c r="OHX62" s="161"/>
      <c r="OHY62" s="161"/>
      <c r="OHZ62" s="161"/>
      <c r="OIA62" s="161"/>
      <c r="OIB62" s="161"/>
      <c r="OIC62" s="161"/>
      <c r="OID62" s="161"/>
      <c r="OIE62" s="161"/>
      <c r="OIF62" s="161"/>
      <c r="OIG62" s="161"/>
      <c r="OIH62" s="161"/>
      <c r="OII62" s="161"/>
      <c r="OIJ62" s="161"/>
      <c r="OIK62" s="161"/>
      <c r="OIL62" s="161"/>
      <c r="OIM62" s="161"/>
      <c r="OIN62" s="161"/>
      <c r="OIO62" s="161"/>
      <c r="OIP62" s="161"/>
      <c r="OIQ62" s="161"/>
      <c r="OIR62" s="161"/>
      <c r="OIS62" s="161"/>
      <c r="OIT62" s="161"/>
      <c r="OIU62" s="161"/>
      <c r="OIV62" s="161"/>
      <c r="OIW62" s="161"/>
      <c r="OIX62" s="161"/>
      <c r="OIY62" s="161"/>
      <c r="OIZ62" s="161"/>
      <c r="OJA62" s="161"/>
      <c r="OJB62" s="161"/>
      <c r="OJC62" s="161"/>
      <c r="OJD62" s="161"/>
      <c r="OJE62" s="161"/>
      <c r="OJF62" s="161"/>
      <c r="OJG62" s="161"/>
      <c r="OJH62" s="161"/>
      <c r="OJI62" s="161"/>
      <c r="OJJ62" s="161"/>
      <c r="OJK62" s="161"/>
      <c r="OJL62" s="161"/>
      <c r="OJM62" s="161"/>
      <c r="OJN62" s="161"/>
      <c r="OJO62" s="161"/>
      <c r="OJP62" s="161"/>
      <c r="OJQ62" s="161"/>
      <c r="OJR62" s="161"/>
      <c r="OJS62" s="161"/>
      <c r="OJT62" s="161"/>
      <c r="OJU62" s="161"/>
      <c r="OJV62" s="161"/>
      <c r="OJW62" s="161"/>
      <c r="OJX62" s="161"/>
      <c r="OJY62" s="161"/>
      <c r="OJZ62" s="161"/>
      <c r="OKA62" s="161"/>
      <c r="OKB62" s="161"/>
      <c r="OKC62" s="161"/>
      <c r="OKD62" s="161"/>
      <c r="OKE62" s="161"/>
      <c r="OKF62" s="161"/>
      <c r="OKG62" s="161"/>
      <c r="OKH62" s="161"/>
      <c r="OKI62" s="161"/>
      <c r="OKJ62" s="161"/>
      <c r="OKK62" s="161"/>
      <c r="OKL62" s="161"/>
      <c r="OKM62" s="161"/>
      <c r="OKN62" s="161"/>
      <c r="OKO62" s="161"/>
      <c r="OKP62" s="161"/>
      <c r="OKQ62" s="161"/>
      <c r="OKR62" s="161"/>
      <c r="OKS62" s="161"/>
      <c r="OKT62" s="161"/>
      <c r="OKU62" s="161"/>
      <c r="OKV62" s="161"/>
      <c r="OKW62" s="161"/>
      <c r="OKX62" s="161"/>
      <c r="OKY62" s="161"/>
      <c r="OKZ62" s="161"/>
      <c r="OLA62" s="161"/>
      <c r="OLB62" s="161"/>
      <c r="OLC62" s="161"/>
      <c r="OLD62" s="161"/>
      <c r="OLE62" s="161"/>
      <c r="OLF62" s="161"/>
      <c r="OLG62" s="161"/>
      <c r="OLH62" s="161"/>
      <c r="OLI62" s="161"/>
      <c r="OLJ62" s="161"/>
      <c r="OLK62" s="161"/>
      <c r="OLL62" s="161"/>
      <c r="OLM62" s="161"/>
      <c r="OLN62" s="161"/>
      <c r="OLO62" s="161"/>
      <c r="OLP62" s="161"/>
      <c r="OLQ62" s="161"/>
      <c r="OLR62" s="161"/>
      <c r="OLS62" s="161"/>
      <c r="OLT62" s="161"/>
      <c r="OLU62" s="161"/>
      <c r="OLV62" s="161"/>
      <c r="OLW62" s="161"/>
      <c r="OLX62" s="161"/>
      <c r="OLY62" s="161"/>
      <c r="OLZ62" s="161"/>
      <c r="OMA62" s="161"/>
      <c r="OMB62" s="161"/>
      <c r="OMC62" s="161"/>
      <c r="OMD62" s="161"/>
      <c r="OME62" s="161"/>
      <c r="OMF62" s="161"/>
      <c r="OMG62" s="161"/>
      <c r="OMH62" s="161"/>
      <c r="OMI62" s="161"/>
      <c r="OMJ62" s="161"/>
      <c r="OMK62" s="161"/>
      <c r="OML62" s="161"/>
      <c r="OMM62" s="161"/>
      <c r="OMN62" s="161"/>
      <c r="OMO62" s="161"/>
      <c r="OMP62" s="161"/>
      <c r="OMQ62" s="161"/>
      <c r="OMR62" s="161"/>
      <c r="OMS62" s="161"/>
      <c r="OMT62" s="161"/>
      <c r="OMU62" s="161"/>
      <c r="OMV62" s="161"/>
      <c r="OMW62" s="161"/>
      <c r="OMX62" s="161"/>
      <c r="OMY62" s="161"/>
      <c r="OMZ62" s="161"/>
      <c r="ONA62" s="161"/>
      <c r="ONB62" s="161"/>
      <c r="ONC62" s="161"/>
      <c r="OND62" s="161"/>
      <c r="ONE62" s="161"/>
      <c r="ONF62" s="161"/>
      <c r="ONG62" s="161"/>
      <c r="ONH62" s="161"/>
      <c r="ONI62" s="161"/>
      <c r="ONJ62" s="161"/>
      <c r="ONK62" s="161"/>
      <c r="ONL62" s="161"/>
      <c r="ONM62" s="161"/>
      <c r="ONN62" s="161"/>
      <c r="ONO62" s="161"/>
      <c r="ONP62" s="161"/>
      <c r="ONQ62" s="161"/>
      <c r="ONR62" s="161"/>
      <c r="ONS62" s="161"/>
      <c r="ONT62" s="161"/>
      <c r="ONU62" s="161"/>
      <c r="ONV62" s="161"/>
      <c r="ONW62" s="161"/>
      <c r="ONX62" s="161"/>
      <c r="ONY62" s="161"/>
      <c r="ONZ62" s="161"/>
      <c r="OOA62" s="161"/>
      <c r="OOB62" s="161"/>
      <c r="OOC62" s="161"/>
      <c r="OOD62" s="161"/>
      <c r="OOE62" s="161"/>
      <c r="OOF62" s="161"/>
      <c r="OOG62" s="161"/>
      <c r="OOH62" s="161"/>
      <c r="OOI62" s="161"/>
      <c r="OOJ62" s="161"/>
      <c r="OOK62" s="161"/>
      <c r="OOL62" s="161"/>
      <c r="OOM62" s="161"/>
      <c r="OON62" s="161"/>
      <c r="OOO62" s="161"/>
      <c r="OOP62" s="161"/>
      <c r="OOQ62" s="161"/>
      <c r="OOR62" s="161"/>
      <c r="OOS62" s="161"/>
      <c r="OOT62" s="161"/>
      <c r="OOU62" s="161"/>
      <c r="OOV62" s="161"/>
      <c r="OOW62" s="161"/>
      <c r="OOX62" s="161"/>
      <c r="OOY62" s="161"/>
      <c r="OOZ62" s="161"/>
      <c r="OPA62" s="161"/>
      <c r="OPB62" s="161"/>
      <c r="OPC62" s="161"/>
      <c r="OPD62" s="161"/>
      <c r="OPE62" s="161"/>
      <c r="OPF62" s="161"/>
      <c r="OPG62" s="161"/>
      <c r="OPH62" s="161"/>
      <c r="OPI62" s="161"/>
      <c r="OPJ62" s="161"/>
      <c r="OPK62" s="161"/>
      <c r="OPL62" s="161"/>
      <c r="OPM62" s="161"/>
      <c r="OPN62" s="161"/>
      <c r="OPO62" s="161"/>
      <c r="OPP62" s="161"/>
      <c r="OPQ62" s="161"/>
      <c r="OPR62" s="161"/>
      <c r="OPS62" s="161"/>
      <c r="OPT62" s="161"/>
      <c r="OPU62" s="161"/>
      <c r="OPV62" s="161"/>
      <c r="OPW62" s="161"/>
      <c r="OPX62" s="161"/>
      <c r="OPY62" s="161"/>
      <c r="OPZ62" s="161"/>
      <c r="OQA62" s="161"/>
      <c r="OQB62" s="161"/>
      <c r="OQC62" s="161"/>
      <c r="OQD62" s="161"/>
      <c r="OQE62" s="161"/>
      <c r="OQF62" s="161"/>
      <c r="OQG62" s="161"/>
      <c r="OQH62" s="161"/>
      <c r="OQI62" s="161"/>
      <c r="OQJ62" s="161"/>
      <c r="OQK62" s="161"/>
      <c r="OQL62" s="161"/>
      <c r="OQM62" s="161"/>
      <c r="OQN62" s="161"/>
      <c r="OQO62" s="161"/>
      <c r="OQP62" s="161"/>
      <c r="OQQ62" s="161"/>
      <c r="OQR62" s="161"/>
      <c r="OQS62" s="161"/>
      <c r="OQT62" s="161"/>
      <c r="OQU62" s="161"/>
      <c r="OQV62" s="161"/>
      <c r="OQW62" s="161"/>
      <c r="OQX62" s="161"/>
      <c r="OQY62" s="161"/>
      <c r="OQZ62" s="161"/>
      <c r="ORA62" s="161"/>
      <c r="ORB62" s="161"/>
      <c r="ORC62" s="161"/>
      <c r="ORD62" s="161"/>
      <c r="ORE62" s="161"/>
      <c r="ORF62" s="161"/>
      <c r="ORG62" s="161"/>
      <c r="ORH62" s="161"/>
      <c r="ORI62" s="161"/>
      <c r="ORJ62" s="161"/>
      <c r="ORK62" s="161"/>
      <c r="ORL62" s="161"/>
      <c r="ORM62" s="161"/>
      <c r="ORN62" s="161"/>
      <c r="ORO62" s="161"/>
      <c r="ORP62" s="161"/>
      <c r="ORQ62" s="161"/>
      <c r="ORR62" s="161"/>
      <c r="ORS62" s="161"/>
      <c r="ORT62" s="161"/>
      <c r="ORU62" s="161"/>
      <c r="ORV62" s="161"/>
      <c r="ORW62" s="161"/>
      <c r="ORX62" s="161"/>
      <c r="ORY62" s="161"/>
      <c r="ORZ62" s="161"/>
      <c r="OSA62" s="161"/>
      <c r="OSB62" s="161"/>
      <c r="OSC62" s="161"/>
      <c r="OSD62" s="161"/>
      <c r="OSE62" s="161"/>
      <c r="OSF62" s="161"/>
      <c r="OSG62" s="161"/>
      <c r="OSH62" s="161"/>
      <c r="OSI62" s="161"/>
      <c r="OSJ62" s="161"/>
      <c r="OSK62" s="161"/>
      <c r="OSL62" s="161"/>
      <c r="OSM62" s="161"/>
      <c r="OSN62" s="161"/>
      <c r="OSO62" s="161"/>
      <c r="OSP62" s="161"/>
      <c r="OSQ62" s="161"/>
      <c r="OSR62" s="161"/>
      <c r="OSS62" s="161"/>
      <c r="OST62" s="161"/>
      <c r="OSU62" s="161"/>
      <c r="OSV62" s="161"/>
      <c r="OSW62" s="161"/>
      <c r="OSX62" s="161"/>
      <c r="OSY62" s="161"/>
      <c r="OSZ62" s="161"/>
      <c r="OTA62" s="161"/>
      <c r="OTB62" s="161"/>
      <c r="OTC62" s="161"/>
      <c r="OTD62" s="161"/>
      <c r="OTE62" s="161"/>
      <c r="OTF62" s="161"/>
      <c r="OTG62" s="161"/>
      <c r="OTH62" s="161"/>
      <c r="OTI62" s="161"/>
      <c r="OTJ62" s="161"/>
      <c r="OTK62" s="161"/>
      <c r="OTL62" s="161"/>
      <c r="OTM62" s="161"/>
      <c r="OTN62" s="161"/>
      <c r="OTO62" s="161"/>
      <c r="OTP62" s="161"/>
      <c r="OTQ62" s="161"/>
      <c r="OTR62" s="161"/>
      <c r="OTS62" s="161"/>
      <c r="OTT62" s="161"/>
      <c r="OTU62" s="161"/>
      <c r="OTV62" s="161"/>
      <c r="OTW62" s="161"/>
      <c r="OTX62" s="161"/>
      <c r="OTY62" s="161"/>
      <c r="OTZ62" s="161"/>
      <c r="OUA62" s="161"/>
      <c r="OUB62" s="161"/>
      <c r="OUC62" s="161"/>
      <c r="OUD62" s="161"/>
      <c r="OUE62" s="161"/>
      <c r="OUF62" s="161"/>
      <c r="OUG62" s="161"/>
      <c r="OUH62" s="161"/>
      <c r="OUI62" s="161"/>
      <c r="OUJ62" s="161"/>
      <c r="OUK62" s="161"/>
      <c r="OUL62" s="161"/>
      <c r="OUM62" s="161"/>
      <c r="OUN62" s="161"/>
      <c r="OUO62" s="161"/>
      <c r="OUP62" s="161"/>
      <c r="OUQ62" s="161"/>
      <c r="OUR62" s="161"/>
      <c r="OUS62" s="161"/>
      <c r="OUT62" s="161"/>
      <c r="OUU62" s="161"/>
      <c r="OUV62" s="161"/>
      <c r="OUW62" s="161"/>
      <c r="OUX62" s="161"/>
      <c r="OUY62" s="161"/>
      <c r="OUZ62" s="161"/>
      <c r="OVA62" s="161"/>
      <c r="OVB62" s="161"/>
      <c r="OVC62" s="161"/>
      <c r="OVD62" s="161"/>
      <c r="OVE62" s="161"/>
      <c r="OVF62" s="161"/>
      <c r="OVG62" s="161"/>
      <c r="OVH62" s="161"/>
      <c r="OVI62" s="161"/>
      <c r="OVJ62" s="161"/>
      <c r="OVK62" s="161"/>
      <c r="OVL62" s="161"/>
      <c r="OVM62" s="161"/>
      <c r="OVN62" s="161"/>
      <c r="OVO62" s="161"/>
      <c r="OVP62" s="161"/>
      <c r="OVQ62" s="161"/>
      <c r="OVR62" s="161"/>
      <c r="OVS62" s="161"/>
      <c r="OVT62" s="161"/>
      <c r="OVU62" s="161"/>
      <c r="OVV62" s="161"/>
      <c r="OVW62" s="161"/>
      <c r="OVX62" s="161"/>
      <c r="OVY62" s="161"/>
      <c r="OVZ62" s="161"/>
      <c r="OWA62" s="161"/>
      <c r="OWB62" s="161"/>
      <c r="OWC62" s="161"/>
      <c r="OWD62" s="161"/>
      <c r="OWE62" s="161"/>
      <c r="OWF62" s="161"/>
      <c r="OWG62" s="161"/>
      <c r="OWH62" s="161"/>
      <c r="OWI62" s="161"/>
      <c r="OWJ62" s="161"/>
      <c r="OWK62" s="161"/>
      <c r="OWL62" s="161"/>
      <c r="OWM62" s="161"/>
      <c r="OWN62" s="161"/>
      <c r="OWO62" s="161"/>
      <c r="OWP62" s="161"/>
      <c r="OWQ62" s="161"/>
      <c r="OWR62" s="161"/>
      <c r="OWS62" s="161"/>
      <c r="OWT62" s="161"/>
      <c r="OWU62" s="161"/>
      <c r="OWV62" s="161"/>
      <c r="OWW62" s="161"/>
      <c r="OWX62" s="161"/>
      <c r="OWY62" s="161"/>
      <c r="OWZ62" s="161"/>
      <c r="OXA62" s="161"/>
      <c r="OXB62" s="161"/>
      <c r="OXC62" s="161"/>
      <c r="OXD62" s="161"/>
      <c r="OXE62" s="161"/>
      <c r="OXF62" s="161"/>
      <c r="OXG62" s="161"/>
      <c r="OXH62" s="161"/>
      <c r="OXI62" s="161"/>
      <c r="OXJ62" s="161"/>
      <c r="OXK62" s="161"/>
      <c r="OXL62" s="161"/>
      <c r="OXM62" s="161"/>
      <c r="OXN62" s="161"/>
      <c r="OXO62" s="161"/>
      <c r="OXP62" s="161"/>
      <c r="OXQ62" s="161"/>
      <c r="OXR62" s="161"/>
      <c r="OXS62" s="161"/>
      <c r="OXT62" s="161"/>
      <c r="OXU62" s="161"/>
      <c r="OXV62" s="161"/>
      <c r="OXW62" s="161"/>
      <c r="OXX62" s="161"/>
      <c r="OXY62" s="161"/>
      <c r="OXZ62" s="161"/>
      <c r="OYA62" s="161"/>
      <c r="OYB62" s="161"/>
      <c r="OYC62" s="161"/>
      <c r="OYD62" s="161"/>
      <c r="OYE62" s="161"/>
      <c r="OYF62" s="161"/>
      <c r="OYG62" s="161"/>
      <c r="OYH62" s="161"/>
      <c r="OYI62" s="161"/>
      <c r="OYJ62" s="161"/>
      <c r="OYK62" s="161"/>
      <c r="OYL62" s="161"/>
      <c r="OYM62" s="161"/>
      <c r="OYN62" s="161"/>
      <c r="OYO62" s="161"/>
      <c r="OYP62" s="161"/>
      <c r="OYQ62" s="161"/>
      <c r="OYR62" s="161"/>
      <c r="OYS62" s="161"/>
      <c r="OYT62" s="161"/>
      <c r="OYU62" s="161"/>
      <c r="OYV62" s="161"/>
      <c r="OYW62" s="161"/>
      <c r="OYX62" s="161"/>
      <c r="OYY62" s="161"/>
      <c r="OYZ62" s="161"/>
      <c r="OZA62" s="161"/>
      <c r="OZB62" s="161"/>
      <c r="OZC62" s="161"/>
      <c r="OZD62" s="161"/>
      <c r="OZE62" s="161"/>
      <c r="OZF62" s="161"/>
      <c r="OZG62" s="161"/>
      <c r="OZH62" s="161"/>
      <c r="OZI62" s="161"/>
      <c r="OZJ62" s="161"/>
      <c r="OZK62" s="161"/>
      <c r="OZL62" s="161"/>
      <c r="OZM62" s="161"/>
      <c r="OZN62" s="161"/>
      <c r="OZO62" s="161"/>
      <c r="OZP62" s="161"/>
      <c r="OZQ62" s="161"/>
      <c r="OZR62" s="161"/>
      <c r="OZS62" s="161"/>
      <c r="OZT62" s="161"/>
      <c r="OZU62" s="161"/>
      <c r="OZV62" s="161"/>
      <c r="OZW62" s="161"/>
      <c r="OZX62" s="161"/>
      <c r="OZY62" s="161"/>
      <c r="OZZ62" s="161"/>
      <c r="PAA62" s="161"/>
      <c r="PAB62" s="161"/>
      <c r="PAC62" s="161"/>
      <c r="PAD62" s="161"/>
      <c r="PAE62" s="161"/>
      <c r="PAF62" s="161"/>
      <c r="PAG62" s="161"/>
      <c r="PAH62" s="161"/>
      <c r="PAI62" s="161"/>
      <c r="PAJ62" s="161"/>
      <c r="PAK62" s="161"/>
      <c r="PAL62" s="161"/>
      <c r="PAM62" s="161"/>
      <c r="PAN62" s="161"/>
      <c r="PAO62" s="161"/>
      <c r="PAP62" s="161"/>
      <c r="PAQ62" s="161"/>
      <c r="PAR62" s="161"/>
      <c r="PAS62" s="161"/>
      <c r="PAT62" s="161"/>
      <c r="PAU62" s="161"/>
      <c r="PAV62" s="161"/>
      <c r="PAW62" s="161"/>
      <c r="PAX62" s="161"/>
      <c r="PAY62" s="161"/>
      <c r="PAZ62" s="161"/>
      <c r="PBA62" s="161"/>
      <c r="PBB62" s="161"/>
      <c r="PBC62" s="161"/>
      <c r="PBD62" s="161"/>
      <c r="PBE62" s="161"/>
      <c r="PBF62" s="161"/>
      <c r="PBG62" s="161"/>
      <c r="PBH62" s="161"/>
      <c r="PBI62" s="161"/>
      <c r="PBJ62" s="161"/>
      <c r="PBK62" s="161"/>
      <c r="PBL62" s="161"/>
      <c r="PBM62" s="161"/>
      <c r="PBN62" s="161"/>
      <c r="PBO62" s="161"/>
      <c r="PBP62" s="161"/>
      <c r="PBQ62" s="161"/>
      <c r="PBR62" s="161"/>
      <c r="PBS62" s="161"/>
      <c r="PBT62" s="161"/>
      <c r="PBU62" s="161"/>
      <c r="PBV62" s="161"/>
      <c r="PBW62" s="161"/>
      <c r="PBX62" s="161"/>
      <c r="PBY62" s="161"/>
      <c r="PBZ62" s="161"/>
      <c r="PCA62" s="161"/>
      <c r="PCB62" s="161"/>
      <c r="PCC62" s="161"/>
      <c r="PCD62" s="161"/>
      <c r="PCE62" s="161"/>
      <c r="PCF62" s="161"/>
      <c r="PCG62" s="161"/>
      <c r="PCH62" s="161"/>
      <c r="PCI62" s="161"/>
      <c r="PCJ62" s="161"/>
      <c r="PCK62" s="161"/>
      <c r="PCL62" s="161"/>
      <c r="PCM62" s="161"/>
      <c r="PCN62" s="161"/>
      <c r="PCO62" s="161"/>
      <c r="PCP62" s="161"/>
      <c r="PCQ62" s="161"/>
      <c r="PCR62" s="161"/>
      <c r="PCS62" s="161"/>
      <c r="PCT62" s="161"/>
      <c r="PCU62" s="161"/>
      <c r="PCV62" s="161"/>
      <c r="PCW62" s="161"/>
      <c r="PCX62" s="161"/>
      <c r="PCY62" s="161"/>
      <c r="PCZ62" s="161"/>
      <c r="PDA62" s="161"/>
      <c r="PDB62" s="161"/>
      <c r="PDC62" s="161"/>
      <c r="PDD62" s="161"/>
      <c r="PDE62" s="161"/>
      <c r="PDF62" s="161"/>
      <c r="PDG62" s="161"/>
      <c r="PDH62" s="161"/>
      <c r="PDI62" s="161"/>
      <c r="PDJ62" s="161"/>
      <c r="PDK62" s="161"/>
      <c r="PDL62" s="161"/>
      <c r="PDM62" s="161"/>
      <c r="PDN62" s="161"/>
      <c r="PDO62" s="161"/>
      <c r="PDP62" s="161"/>
      <c r="PDQ62" s="161"/>
      <c r="PDR62" s="161"/>
      <c r="PDS62" s="161"/>
      <c r="PDT62" s="161"/>
      <c r="PDU62" s="161"/>
      <c r="PDV62" s="161"/>
      <c r="PDW62" s="161"/>
      <c r="PDX62" s="161"/>
      <c r="PDY62" s="161"/>
      <c r="PDZ62" s="161"/>
      <c r="PEA62" s="161"/>
      <c r="PEB62" s="161"/>
      <c r="PEC62" s="161"/>
      <c r="PED62" s="161"/>
      <c r="PEE62" s="161"/>
      <c r="PEF62" s="161"/>
      <c r="PEG62" s="161"/>
      <c r="PEH62" s="161"/>
      <c r="PEI62" s="161"/>
      <c r="PEJ62" s="161"/>
      <c r="PEK62" s="161"/>
      <c r="PEL62" s="161"/>
      <c r="PEM62" s="161"/>
      <c r="PEN62" s="161"/>
      <c r="PEO62" s="161"/>
      <c r="PEP62" s="161"/>
      <c r="PEQ62" s="161"/>
      <c r="PER62" s="161"/>
      <c r="PES62" s="161"/>
      <c r="PET62" s="161"/>
      <c r="PEU62" s="161"/>
      <c r="PEV62" s="161"/>
      <c r="PEW62" s="161"/>
      <c r="PEX62" s="161"/>
      <c r="PEY62" s="161"/>
      <c r="PEZ62" s="161"/>
      <c r="PFA62" s="161"/>
      <c r="PFB62" s="161"/>
      <c r="PFC62" s="161"/>
      <c r="PFD62" s="161"/>
      <c r="PFE62" s="161"/>
      <c r="PFF62" s="161"/>
      <c r="PFG62" s="161"/>
      <c r="PFH62" s="161"/>
      <c r="PFI62" s="161"/>
      <c r="PFJ62" s="161"/>
      <c r="PFK62" s="161"/>
      <c r="PFL62" s="161"/>
      <c r="PFM62" s="161"/>
      <c r="PFN62" s="161"/>
      <c r="PFO62" s="161"/>
      <c r="PFP62" s="161"/>
      <c r="PFQ62" s="161"/>
      <c r="PFR62" s="161"/>
      <c r="PFS62" s="161"/>
      <c r="PFT62" s="161"/>
      <c r="PFU62" s="161"/>
      <c r="PFV62" s="161"/>
      <c r="PFW62" s="161"/>
      <c r="PFX62" s="161"/>
      <c r="PFY62" s="161"/>
      <c r="PFZ62" s="161"/>
      <c r="PGA62" s="161"/>
      <c r="PGB62" s="161"/>
      <c r="PGC62" s="161"/>
      <c r="PGD62" s="161"/>
      <c r="PGE62" s="161"/>
      <c r="PGF62" s="161"/>
      <c r="PGG62" s="161"/>
      <c r="PGH62" s="161"/>
      <c r="PGI62" s="161"/>
      <c r="PGJ62" s="161"/>
      <c r="PGK62" s="161"/>
      <c r="PGL62" s="161"/>
      <c r="PGM62" s="161"/>
      <c r="PGN62" s="161"/>
      <c r="PGO62" s="161"/>
      <c r="PGP62" s="161"/>
      <c r="PGQ62" s="161"/>
      <c r="PGR62" s="161"/>
      <c r="PGS62" s="161"/>
      <c r="PGT62" s="161"/>
      <c r="PGU62" s="161"/>
      <c r="PGV62" s="161"/>
      <c r="PGW62" s="161"/>
      <c r="PGX62" s="161"/>
      <c r="PGY62" s="161"/>
      <c r="PGZ62" s="161"/>
      <c r="PHA62" s="161"/>
      <c r="PHB62" s="161"/>
      <c r="PHC62" s="161"/>
      <c r="PHD62" s="161"/>
      <c r="PHE62" s="161"/>
      <c r="PHF62" s="161"/>
      <c r="PHG62" s="161"/>
      <c r="PHH62" s="161"/>
      <c r="PHI62" s="161"/>
      <c r="PHJ62" s="161"/>
      <c r="PHK62" s="161"/>
      <c r="PHL62" s="161"/>
      <c r="PHM62" s="161"/>
      <c r="PHN62" s="161"/>
      <c r="PHO62" s="161"/>
      <c r="PHP62" s="161"/>
      <c r="PHQ62" s="161"/>
      <c r="PHR62" s="161"/>
      <c r="PHS62" s="161"/>
      <c r="PHT62" s="161"/>
      <c r="PHU62" s="161"/>
      <c r="PHV62" s="161"/>
      <c r="PHW62" s="161"/>
      <c r="PHX62" s="161"/>
      <c r="PHY62" s="161"/>
      <c r="PHZ62" s="161"/>
      <c r="PIA62" s="161"/>
      <c r="PIB62" s="161"/>
      <c r="PIC62" s="161"/>
      <c r="PID62" s="161"/>
      <c r="PIE62" s="161"/>
      <c r="PIF62" s="161"/>
      <c r="PIG62" s="161"/>
      <c r="PIH62" s="161"/>
      <c r="PII62" s="161"/>
      <c r="PIJ62" s="161"/>
      <c r="PIK62" s="161"/>
      <c r="PIL62" s="161"/>
      <c r="PIM62" s="161"/>
      <c r="PIN62" s="161"/>
      <c r="PIO62" s="161"/>
      <c r="PIP62" s="161"/>
      <c r="PIQ62" s="161"/>
      <c r="PIR62" s="161"/>
      <c r="PIS62" s="161"/>
      <c r="PIT62" s="161"/>
      <c r="PIU62" s="161"/>
      <c r="PIV62" s="161"/>
      <c r="PIW62" s="161"/>
      <c r="PIX62" s="161"/>
      <c r="PIY62" s="161"/>
      <c r="PIZ62" s="161"/>
      <c r="PJA62" s="161"/>
      <c r="PJB62" s="161"/>
      <c r="PJC62" s="161"/>
      <c r="PJD62" s="161"/>
      <c r="PJE62" s="161"/>
      <c r="PJF62" s="161"/>
      <c r="PJG62" s="161"/>
      <c r="PJH62" s="161"/>
      <c r="PJI62" s="161"/>
      <c r="PJJ62" s="161"/>
      <c r="PJK62" s="161"/>
      <c r="PJL62" s="161"/>
      <c r="PJM62" s="161"/>
      <c r="PJN62" s="161"/>
      <c r="PJO62" s="161"/>
      <c r="PJP62" s="161"/>
      <c r="PJQ62" s="161"/>
      <c r="PJR62" s="161"/>
      <c r="PJS62" s="161"/>
      <c r="PJT62" s="161"/>
      <c r="PJU62" s="161"/>
      <c r="PJV62" s="161"/>
      <c r="PJW62" s="161"/>
      <c r="PJX62" s="161"/>
      <c r="PJY62" s="161"/>
      <c r="PJZ62" s="161"/>
      <c r="PKA62" s="161"/>
      <c r="PKB62" s="161"/>
      <c r="PKC62" s="161"/>
      <c r="PKD62" s="161"/>
      <c r="PKE62" s="161"/>
      <c r="PKF62" s="161"/>
      <c r="PKG62" s="161"/>
      <c r="PKH62" s="161"/>
      <c r="PKI62" s="161"/>
      <c r="PKJ62" s="161"/>
      <c r="PKK62" s="161"/>
      <c r="PKL62" s="161"/>
      <c r="PKM62" s="161"/>
      <c r="PKN62" s="161"/>
      <c r="PKO62" s="161"/>
      <c r="PKP62" s="161"/>
      <c r="PKQ62" s="161"/>
      <c r="PKR62" s="161"/>
      <c r="PKS62" s="161"/>
      <c r="PKT62" s="161"/>
      <c r="PKU62" s="161"/>
      <c r="PKV62" s="161"/>
      <c r="PKW62" s="161"/>
      <c r="PKX62" s="161"/>
      <c r="PKY62" s="161"/>
      <c r="PKZ62" s="161"/>
      <c r="PLA62" s="161"/>
      <c r="PLB62" s="161"/>
      <c r="PLC62" s="161"/>
      <c r="PLD62" s="161"/>
      <c r="PLE62" s="161"/>
      <c r="PLF62" s="161"/>
      <c r="PLG62" s="161"/>
      <c r="PLH62" s="161"/>
      <c r="PLI62" s="161"/>
      <c r="PLJ62" s="161"/>
      <c r="PLK62" s="161"/>
      <c r="PLL62" s="161"/>
      <c r="PLM62" s="161"/>
      <c r="PLN62" s="161"/>
      <c r="PLO62" s="161"/>
      <c r="PLP62" s="161"/>
      <c r="PLQ62" s="161"/>
      <c r="PLR62" s="161"/>
      <c r="PLS62" s="161"/>
      <c r="PLT62" s="161"/>
      <c r="PLU62" s="161"/>
      <c r="PLV62" s="161"/>
      <c r="PLW62" s="161"/>
      <c r="PLX62" s="161"/>
      <c r="PLY62" s="161"/>
      <c r="PLZ62" s="161"/>
      <c r="PMA62" s="161"/>
      <c r="PMB62" s="161"/>
      <c r="PMC62" s="161"/>
      <c r="PMD62" s="161"/>
      <c r="PME62" s="161"/>
      <c r="PMF62" s="161"/>
      <c r="PMG62" s="161"/>
      <c r="PMH62" s="161"/>
      <c r="PMI62" s="161"/>
      <c r="PMJ62" s="161"/>
      <c r="PMK62" s="161"/>
      <c r="PML62" s="161"/>
      <c r="PMM62" s="161"/>
      <c r="PMN62" s="161"/>
      <c r="PMO62" s="161"/>
      <c r="PMP62" s="161"/>
      <c r="PMQ62" s="161"/>
      <c r="PMR62" s="161"/>
      <c r="PMS62" s="161"/>
      <c r="PMT62" s="161"/>
      <c r="PMU62" s="161"/>
      <c r="PMV62" s="161"/>
      <c r="PMW62" s="161"/>
      <c r="PMX62" s="161"/>
      <c r="PMY62" s="161"/>
      <c r="PMZ62" s="161"/>
      <c r="PNA62" s="161"/>
      <c r="PNB62" s="161"/>
      <c r="PNC62" s="161"/>
      <c r="PND62" s="161"/>
      <c r="PNE62" s="161"/>
      <c r="PNF62" s="161"/>
      <c r="PNG62" s="161"/>
      <c r="PNH62" s="161"/>
      <c r="PNI62" s="161"/>
      <c r="PNJ62" s="161"/>
      <c r="PNK62" s="161"/>
      <c r="PNL62" s="161"/>
      <c r="PNM62" s="161"/>
      <c r="PNN62" s="161"/>
      <c r="PNO62" s="161"/>
      <c r="PNP62" s="161"/>
      <c r="PNQ62" s="161"/>
      <c r="PNR62" s="161"/>
      <c r="PNS62" s="161"/>
      <c r="PNT62" s="161"/>
      <c r="PNU62" s="161"/>
      <c r="PNV62" s="161"/>
      <c r="PNW62" s="161"/>
      <c r="PNX62" s="161"/>
      <c r="PNY62" s="161"/>
      <c r="PNZ62" s="161"/>
      <c r="POA62" s="161"/>
      <c r="POB62" s="161"/>
      <c r="POC62" s="161"/>
      <c r="POD62" s="161"/>
      <c r="POE62" s="161"/>
      <c r="POF62" s="161"/>
      <c r="POG62" s="161"/>
      <c r="POH62" s="161"/>
      <c r="POI62" s="161"/>
      <c r="POJ62" s="161"/>
      <c r="POK62" s="161"/>
      <c r="POL62" s="161"/>
      <c r="POM62" s="161"/>
      <c r="PON62" s="161"/>
      <c r="POO62" s="161"/>
      <c r="POP62" s="161"/>
      <c r="POQ62" s="161"/>
      <c r="POR62" s="161"/>
      <c r="POS62" s="161"/>
      <c r="POT62" s="161"/>
      <c r="POU62" s="161"/>
      <c r="POV62" s="161"/>
      <c r="POW62" s="161"/>
      <c r="POX62" s="161"/>
      <c r="POY62" s="161"/>
      <c r="POZ62" s="161"/>
      <c r="PPA62" s="161"/>
      <c r="PPB62" s="161"/>
      <c r="PPC62" s="161"/>
      <c r="PPD62" s="161"/>
      <c r="PPE62" s="161"/>
      <c r="PPF62" s="161"/>
      <c r="PPG62" s="161"/>
      <c r="PPH62" s="161"/>
      <c r="PPI62" s="161"/>
      <c r="PPJ62" s="161"/>
      <c r="PPK62" s="161"/>
      <c r="PPL62" s="161"/>
      <c r="PPM62" s="161"/>
      <c r="PPN62" s="161"/>
      <c r="PPO62" s="161"/>
      <c r="PPP62" s="161"/>
      <c r="PPQ62" s="161"/>
      <c r="PPR62" s="161"/>
      <c r="PPS62" s="161"/>
      <c r="PPT62" s="161"/>
      <c r="PPU62" s="161"/>
      <c r="PPV62" s="161"/>
      <c r="PPW62" s="161"/>
      <c r="PPX62" s="161"/>
      <c r="PPY62" s="161"/>
      <c r="PPZ62" s="161"/>
      <c r="PQA62" s="161"/>
      <c r="PQB62" s="161"/>
      <c r="PQC62" s="161"/>
      <c r="PQD62" s="161"/>
      <c r="PQE62" s="161"/>
      <c r="PQF62" s="161"/>
      <c r="PQG62" s="161"/>
      <c r="PQH62" s="161"/>
      <c r="PQI62" s="161"/>
      <c r="PQJ62" s="161"/>
      <c r="PQK62" s="161"/>
      <c r="PQL62" s="161"/>
      <c r="PQM62" s="161"/>
      <c r="PQN62" s="161"/>
      <c r="PQO62" s="161"/>
      <c r="PQP62" s="161"/>
      <c r="PQQ62" s="161"/>
      <c r="PQR62" s="161"/>
      <c r="PQS62" s="161"/>
      <c r="PQT62" s="161"/>
      <c r="PQU62" s="161"/>
      <c r="PQV62" s="161"/>
      <c r="PQW62" s="161"/>
      <c r="PQX62" s="161"/>
      <c r="PQY62" s="161"/>
      <c r="PQZ62" s="161"/>
      <c r="PRA62" s="161"/>
      <c r="PRB62" s="161"/>
      <c r="PRC62" s="161"/>
      <c r="PRD62" s="161"/>
      <c r="PRE62" s="161"/>
      <c r="PRF62" s="161"/>
      <c r="PRG62" s="161"/>
      <c r="PRH62" s="161"/>
      <c r="PRI62" s="161"/>
      <c r="PRJ62" s="161"/>
      <c r="PRK62" s="161"/>
      <c r="PRL62" s="161"/>
      <c r="PRM62" s="161"/>
      <c r="PRN62" s="161"/>
      <c r="PRO62" s="161"/>
      <c r="PRP62" s="161"/>
      <c r="PRQ62" s="161"/>
      <c r="PRR62" s="161"/>
      <c r="PRS62" s="161"/>
      <c r="PRT62" s="161"/>
      <c r="PRU62" s="161"/>
      <c r="PRV62" s="161"/>
      <c r="PRW62" s="161"/>
      <c r="PRX62" s="161"/>
      <c r="PRY62" s="161"/>
      <c r="PRZ62" s="161"/>
      <c r="PSA62" s="161"/>
      <c r="PSB62" s="161"/>
      <c r="PSC62" s="161"/>
      <c r="PSD62" s="161"/>
      <c r="PSE62" s="161"/>
      <c r="PSF62" s="161"/>
      <c r="PSG62" s="161"/>
      <c r="PSH62" s="161"/>
      <c r="PSI62" s="161"/>
      <c r="PSJ62" s="161"/>
      <c r="PSK62" s="161"/>
      <c r="PSL62" s="161"/>
      <c r="PSM62" s="161"/>
      <c r="PSN62" s="161"/>
      <c r="PSO62" s="161"/>
      <c r="PSP62" s="161"/>
      <c r="PSQ62" s="161"/>
      <c r="PSR62" s="161"/>
      <c r="PSS62" s="161"/>
      <c r="PST62" s="161"/>
      <c r="PSU62" s="161"/>
      <c r="PSV62" s="161"/>
      <c r="PSW62" s="161"/>
      <c r="PSX62" s="161"/>
      <c r="PSY62" s="161"/>
      <c r="PSZ62" s="161"/>
      <c r="PTA62" s="161"/>
      <c r="PTB62" s="161"/>
      <c r="PTC62" s="161"/>
      <c r="PTD62" s="161"/>
      <c r="PTE62" s="161"/>
      <c r="PTF62" s="161"/>
      <c r="PTG62" s="161"/>
      <c r="PTH62" s="161"/>
      <c r="PTI62" s="161"/>
      <c r="PTJ62" s="161"/>
      <c r="PTK62" s="161"/>
      <c r="PTL62" s="161"/>
      <c r="PTM62" s="161"/>
      <c r="PTN62" s="161"/>
      <c r="PTO62" s="161"/>
      <c r="PTP62" s="161"/>
      <c r="PTQ62" s="161"/>
      <c r="PTR62" s="161"/>
      <c r="PTS62" s="161"/>
      <c r="PTT62" s="161"/>
      <c r="PTU62" s="161"/>
      <c r="PTV62" s="161"/>
      <c r="PTW62" s="161"/>
      <c r="PTX62" s="161"/>
      <c r="PTY62" s="161"/>
      <c r="PTZ62" s="161"/>
      <c r="PUA62" s="161"/>
      <c r="PUB62" s="161"/>
      <c r="PUC62" s="161"/>
      <c r="PUD62" s="161"/>
      <c r="PUE62" s="161"/>
      <c r="PUF62" s="161"/>
      <c r="PUG62" s="161"/>
      <c r="PUH62" s="161"/>
      <c r="PUI62" s="161"/>
      <c r="PUJ62" s="161"/>
      <c r="PUK62" s="161"/>
      <c r="PUL62" s="161"/>
      <c r="PUM62" s="161"/>
      <c r="PUN62" s="161"/>
      <c r="PUO62" s="161"/>
      <c r="PUP62" s="161"/>
      <c r="PUQ62" s="161"/>
      <c r="PUR62" s="161"/>
      <c r="PUS62" s="161"/>
      <c r="PUT62" s="161"/>
      <c r="PUU62" s="161"/>
      <c r="PUV62" s="161"/>
      <c r="PUW62" s="161"/>
      <c r="PUX62" s="161"/>
      <c r="PUY62" s="161"/>
      <c r="PUZ62" s="161"/>
      <c r="PVA62" s="161"/>
      <c r="PVB62" s="161"/>
      <c r="PVC62" s="161"/>
      <c r="PVD62" s="161"/>
      <c r="PVE62" s="161"/>
      <c r="PVF62" s="161"/>
      <c r="PVG62" s="161"/>
      <c r="PVH62" s="161"/>
      <c r="PVI62" s="161"/>
      <c r="PVJ62" s="161"/>
      <c r="PVK62" s="161"/>
      <c r="PVL62" s="161"/>
      <c r="PVM62" s="161"/>
      <c r="PVN62" s="161"/>
      <c r="PVO62" s="161"/>
      <c r="PVP62" s="161"/>
      <c r="PVQ62" s="161"/>
      <c r="PVR62" s="161"/>
      <c r="PVS62" s="161"/>
      <c r="PVT62" s="161"/>
      <c r="PVU62" s="161"/>
      <c r="PVV62" s="161"/>
      <c r="PVW62" s="161"/>
      <c r="PVX62" s="161"/>
      <c r="PVY62" s="161"/>
      <c r="PVZ62" s="161"/>
      <c r="PWA62" s="161"/>
      <c r="PWB62" s="161"/>
      <c r="PWC62" s="161"/>
      <c r="PWD62" s="161"/>
      <c r="PWE62" s="161"/>
      <c r="PWF62" s="161"/>
      <c r="PWG62" s="161"/>
      <c r="PWH62" s="161"/>
      <c r="PWI62" s="161"/>
      <c r="PWJ62" s="161"/>
      <c r="PWK62" s="161"/>
      <c r="PWL62" s="161"/>
      <c r="PWM62" s="161"/>
      <c r="PWN62" s="161"/>
      <c r="PWO62" s="161"/>
      <c r="PWP62" s="161"/>
      <c r="PWQ62" s="161"/>
      <c r="PWR62" s="161"/>
      <c r="PWS62" s="161"/>
      <c r="PWT62" s="161"/>
      <c r="PWU62" s="161"/>
      <c r="PWV62" s="161"/>
      <c r="PWW62" s="161"/>
      <c r="PWX62" s="161"/>
      <c r="PWY62" s="161"/>
      <c r="PWZ62" s="161"/>
      <c r="PXA62" s="161"/>
      <c r="PXB62" s="161"/>
      <c r="PXC62" s="161"/>
      <c r="PXD62" s="161"/>
      <c r="PXE62" s="161"/>
      <c r="PXF62" s="161"/>
      <c r="PXG62" s="161"/>
      <c r="PXH62" s="161"/>
      <c r="PXI62" s="161"/>
      <c r="PXJ62" s="161"/>
      <c r="PXK62" s="161"/>
      <c r="PXL62" s="161"/>
      <c r="PXM62" s="161"/>
      <c r="PXN62" s="161"/>
      <c r="PXO62" s="161"/>
      <c r="PXP62" s="161"/>
      <c r="PXQ62" s="161"/>
      <c r="PXR62" s="161"/>
      <c r="PXS62" s="161"/>
      <c r="PXT62" s="161"/>
      <c r="PXU62" s="161"/>
      <c r="PXV62" s="161"/>
      <c r="PXW62" s="161"/>
      <c r="PXX62" s="161"/>
      <c r="PXY62" s="161"/>
      <c r="PXZ62" s="161"/>
      <c r="PYA62" s="161"/>
      <c r="PYB62" s="161"/>
      <c r="PYC62" s="161"/>
      <c r="PYD62" s="161"/>
      <c r="PYE62" s="161"/>
      <c r="PYF62" s="161"/>
      <c r="PYG62" s="161"/>
      <c r="PYH62" s="161"/>
      <c r="PYI62" s="161"/>
      <c r="PYJ62" s="161"/>
      <c r="PYK62" s="161"/>
      <c r="PYL62" s="161"/>
      <c r="PYM62" s="161"/>
      <c r="PYN62" s="161"/>
      <c r="PYO62" s="161"/>
      <c r="PYP62" s="161"/>
      <c r="PYQ62" s="161"/>
      <c r="PYR62" s="161"/>
      <c r="PYS62" s="161"/>
      <c r="PYT62" s="161"/>
      <c r="PYU62" s="161"/>
      <c r="PYV62" s="161"/>
      <c r="PYW62" s="161"/>
      <c r="PYX62" s="161"/>
      <c r="PYY62" s="161"/>
      <c r="PYZ62" s="161"/>
      <c r="PZA62" s="161"/>
      <c r="PZB62" s="161"/>
      <c r="PZC62" s="161"/>
      <c r="PZD62" s="161"/>
      <c r="PZE62" s="161"/>
      <c r="PZF62" s="161"/>
      <c r="PZG62" s="161"/>
      <c r="PZH62" s="161"/>
      <c r="PZI62" s="161"/>
      <c r="PZJ62" s="161"/>
      <c r="PZK62" s="161"/>
      <c r="PZL62" s="161"/>
      <c r="PZM62" s="161"/>
      <c r="PZN62" s="161"/>
      <c r="PZO62" s="161"/>
      <c r="PZP62" s="161"/>
      <c r="PZQ62" s="161"/>
      <c r="PZR62" s="161"/>
      <c r="PZS62" s="161"/>
      <c r="PZT62" s="161"/>
      <c r="PZU62" s="161"/>
      <c r="PZV62" s="161"/>
      <c r="PZW62" s="161"/>
      <c r="PZX62" s="161"/>
      <c r="PZY62" s="161"/>
      <c r="PZZ62" s="161"/>
      <c r="QAA62" s="161"/>
      <c r="QAB62" s="161"/>
      <c r="QAC62" s="161"/>
      <c r="QAD62" s="161"/>
      <c r="QAE62" s="161"/>
      <c r="QAF62" s="161"/>
      <c r="QAG62" s="161"/>
      <c r="QAH62" s="161"/>
      <c r="QAI62" s="161"/>
      <c r="QAJ62" s="161"/>
      <c r="QAK62" s="161"/>
      <c r="QAL62" s="161"/>
      <c r="QAM62" s="161"/>
      <c r="QAN62" s="161"/>
      <c r="QAO62" s="161"/>
      <c r="QAP62" s="161"/>
      <c r="QAQ62" s="161"/>
      <c r="QAR62" s="161"/>
      <c r="QAS62" s="161"/>
      <c r="QAT62" s="161"/>
      <c r="QAU62" s="161"/>
      <c r="QAV62" s="161"/>
      <c r="QAW62" s="161"/>
      <c r="QAX62" s="161"/>
      <c r="QAY62" s="161"/>
      <c r="QAZ62" s="161"/>
      <c r="QBA62" s="161"/>
      <c r="QBB62" s="161"/>
      <c r="QBC62" s="161"/>
      <c r="QBD62" s="161"/>
      <c r="QBE62" s="161"/>
      <c r="QBF62" s="161"/>
      <c r="QBG62" s="161"/>
      <c r="QBH62" s="161"/>
      <c r="QBI62" s="161"/>
      <c r="QBJ62" s="161"/>
      <c r="QBK62" s="161"/>
      <c r="QBL62" s="161"/>
      <c r="QBM62" s="161"/>
      <c r="QBN62" s="161"/>
      <c r="QBO62" s="161"/>
      <c r="QBP62" s="161"/>
      <c r="QBQ62" s="161"/>
      <c r="QBR62" s="161"/>
      <c r="QBS62" s="161"/>
      <c r="QBT62" s="161"/>
      <c r="QBU62" s="161"/>
      <c r="QBV62" s="161"/>
      <c r="QBW62" s="161"/>
      <c r="QBX62" s="161"/>
      <c r="QBY62" s="161"/>
      <c r="QBZ62" s="161"/>
      <c r="QCA62" s="161"/>
      <c r="QCB62" s="161"/>
      <c r="QCC62" s="161"/>
      <c r="QCD62" s="161"/>
      <c r="QCE62" s="161"/>
      <c r="QCF62" s="161"/>
      <c r="QCG62" s="161"/>
      <c r="QCH62" s="161"/>
      <c r="QCI62" s="161"/>
      <c r="QCJ62" s="161"/>
      <c r="QCK62" s="161"/>
      <c r="QCL62" s="161"/>
      <c r="QCM62" s="161"/>
      <c r="QCN62" s="161"/>
      <c r="QCO62" s="161"/>
      <c r="QCP62" s="161"/>
      <c r="QCQ62" s="161"/>
      <c r="QCR62" s="161"/>
      <c r="QCS62" s="161"/>
      <c r="QCT62" s="161"/>
      <c r="QCU62" s="161"/>
      <c r="QCV62" s="161"/>
      <c r="QCW62" s="161"/>
      <c r="QCX62" s="161"/>
      <c r="QCY62" s="161"/>
      <c r="QCZ62" s="161"/>
      <c r="QDA62" s="161"/>
      <c r="QDB62" s="161"/>
      <c r="QDC62" s="161"/>
      <c r="QDD62" s="161"/>
      <c r="QDE62" s="161"/>
      <c r="QDF62" s="161"/>
      <c r="QDG62" s="161"/>
      <c r="QDH62" s="161"/>
      <c r="QDI62" s="161"/>
      <c r="QDJ62" s="161"/>
      <c r="QDK62" s="161"/>
      <c r="QDL62" s="161"/>
      <c r="QDM62" s="161"/>
      <c r="QDN62" s="161"/>
      <c r="QDO62" s="161"/>
      <c r="QDP62" s="161"/>
      <c r="QDQ62" s="161"/>
      <c r="QDR62" s="161"/>
      <c r="QDS62" s="161"/>
      <c r="QDT62" s="161"/>
      <c r="QDU62" s="161"/>
      <c r="QDV62" s="161"/>
      <c r="QDW62" s="161"/>
      <c r="QDX62" s="161"/>
      <c r="QDY62" s="161"/>
      <c r="QDZ62" s="161"/>
      <c r="QEA62" s="161"/>
      <c r="QEB62" s="161"/>
      <c r="QEC62" s="161"/>
      <c r="QED62" s="161"/>
      <c r="QEE62" s="161"/>
      <c r="QEF62" s="161"/>
      <c r="QEG62" s="161"/>
      <c r="QEH62" s="161"/>
      <c r="QEI62" s="161"/>
      <c r="QEJ62" s="161"/>
      <c r="QEK62" s="161"/>
      <c r="QEL62" s="161"/>
      <c r="QEM62" s="161"/>
      <c r="QEN62" s="161"/>
      <c r="QEO62" s="161"/>
      <c r="QEP62" s="161"/>
      <c r="QEQ62" s="161"/>
      <c r="QER62" s="161"/>
      <c r="QES62" s="161"/>
      <c r="QET62" s="161"/>
      <c r="QEU62" s="161"/>
      <c r="QEV62" s="161"/>
      <c r="QEW62" s="161"/>
      <c r="QEX62" s="161"/>
      <c r="QEY62" s="161"/>
      <c r="QEZ62" s="161"/>
      <c r="QFA62" s="161"/>
      <c r="QFB62" s="161"/>
      <c r="QFC62" s="161"/>
      <c r="QFD62" s="161"/>
      <c r="QFE62" s="161"/>
      <c r="QFF62" s="161"/>
      <c r="QFG62" s="161"/>
      <c r="QFH62" s="161"/>
      <c r="QFI62" s="161"/>
      <c r="QFJ62" s="161"/>
      <c r="QFK62" s="161"/>
      <c r="QFL62" s="161"/>
      <c r="QFM62" s="161"/>
      <c r="QFN62" s="161"/>
      <c r="QFO62" s="161"/>
      <c r="QFP62" s="161"/>
      <c r="QFQ62" s="161"/>
      <c r="QFR62" s="161"/>
      <c r="QFS62" s="161"/>
      <c r="QFT62" s="161"/>
      <c r="QFU62" s="161"/>
      <c r="QFV62" s="161"/>
      <c r="QFW62" s="161"/>
      <c r="QFX62" s="161"/>
      <c r="QFY62" s="161"/>
      <c r="QFZ62" s="161"/>
      <c r="QGA62" s="161"/>
      <c r="QGB62" s="161"/>
      <c r="QGC62" s="161"/>
      <c r="QGD62" s="161"/>
      <c r="QGE62" s="161"/>
      <c r="QGF62" s="161"/>
      <c r="QGG62" s="161"/>
      <c r="QGH62" s="161"/>
      <c r="QGI62" s="161"/>
      <c r="QGJ62" s="161"/>
      <c r="QGK62" s="161"/>
      <c r="QGL62" s="161"/>
      <c r="QGM62" s="161"/>
      <c r="QGN62" s="161"/>
      <c r="QGO62" s="161"/>
      <c r="QGP62" s="161"/>
      <c r="QGQ62" s="161"/>
      <c r="QGR62" s="161"/>
      <c r="QGS62" s="161"/>
      <c r="QGT62" s="161"/>
      <c r="QGU62" s="161"/>
      <c r="QGV62" s="161"/>
      <c r="QGW62" s="161"/>
      <c r="QGX62" s="161"/>
      <c r="QGY62" s="161"/>
      <c r="QGZ62" s="161"/>
      <c r="QHA62" s="161"/>
      <c r="QHB62" s="161"/>
      <c r="QHC62" s="161"/>
      <c r="QHD62" s="161"/>
      <c r="QHE62" s="161"/>
      <c r="QHF62" s="161"/>
      <c r="QHG62" s="161"/>
      <c r="QHH62" s="161"/>
      <c r="QHI62" s="161"/>
      <c r="QHJ62" s="161"/>
      <c r="QHK62" s="161"/>
      <c r="QHL62" s="161"/>
      <c r="QHM62" s="161"/>
      <c r="QHN62" s="161"/>
      <c r="QHO62" s="161"/>
      <c r="QHP62" s="161"/>
      <c r="QHQ62" s="161"/>
      <c r="QHR62" s="161"/>
      <c r="QHS62" s="161"/>
      <c r="QHT62" s="161"/>
      <c r="QHU62" s="161"/>
      <c r="QHV62" s="161"/>
      <c r="QHW62" s="161"/>
      <c r="QHX62" s="161"/>
      <c r="QHY62" s="161"/>
      <c r="QHZ62" s="161"/>
      <c r="QIA62" s="161"/>
      <c r="QIB62" s="161"/>
      <c r="QIC62" s="161"/>
      <c r="QID62" s="161"/>
      <c r="QIE62" s="161"/>
      <c r="QIF62" s="161"/>
      <c r="QIG62" s="161"/>
      <c r="QIH62" s="161"/>
      <c r="QII62" s="161"/>
      <c r="QIJ62" s="161"/>
      <c r="QIK62" s="161"/>
      <c r="QIL62" s="161"/>
      <c r="QIM62" s="161"/>
      <c r="QIN62" s="161"/>
      <c r="QIO62" s="161"/>
      <c r="QIP62" s="161"/>
      <c r="QIQ62" s="161"/>
      <c r="QIR62" s="161"/>
      <c r="QIS62" s="161"/>
      <c r="QIT62" s="161"/>
      <c r="QIU62" s="161"/>
      <c r="QIV62" s="161"/>
      <c r="QIW62" s="161"/>
      <c r="QIX62" s="161"/>
      <c r="QIY62" s="161"/>
      <c r="QIZ62" s="161"/>
      <c r="QJA62" s="161"/>
      <c r="QJB62" s="161"/>
      <c r="QJC62" s="161"/>
      <c r="QJD62" s="161"/>
      <c r="QJE62" s="161"/>
      <c r="QJF62" s="161"/>
      <c r="QJG62" s="161"/>
      <c r="QJH62" s="161"/>
      <c r="QJI62" s="161"/>
      <c r="QJJ62" s="161"/>
      <c r="QJK62" s="161"/>
      <c r="QJL62" s="161"/>
      <c r="QJM62" s="161"/>
      <c r="QJN62" s="161"/>
      <c r="QJO62" s="161"/>
      <c r="QJP62" s="161"/>
      <c r="QJQ62" s="161"/>
      <c r="QJR62" s="161"/>
      <c r="QJS62" s="161"/>
      <c r="QJT62" s="161"/>
      <c r="QJU62" s="161"/>
      <c r="QJV62" s="161"/>
      <c r="QJW62" s="161"/>
      <c r="QJX62" s="161"/>
      <c r="QJY62" s="161"/>
      <c r="QJZ62" s="161"/>
      <c r="QKA62" s="161"/>
      <c r="QKB62" s="161"/>
      <c r="QKC62" s="161"/>
      <c r="QKD62" s="161"/>
      <c r="QKE62" s="161"/>
      <c r="QKF62" s="161"/>
      <c r="QKG62" s="161"/>
      <c r="QKH62" s="161"/>
      <c r="QKI62" s="161"/>
      <c r="QKJ62" s="161"/>
      <c r="QKK62" s="161"/>
      <c r="QKL62" s="161"/>
      <c r="QKM62" s="161"/>
      <c r="QKN62" s="161"/>
      <c r="QKO62" s="161"/>
      <c r="QKP62" s="161"/>
      <c r="QKQ62" s="161"/>
      <c r="QKR62" s="161"/>
      <c r="QKS62" s="161"/>
      <c r="QKT62" s="161"/>
      <c r="QKU62" s="161"/>
      <c r="QKV62" s="161"/>
      <c r="QKW62" s="161"/>
      <c r="QKX62" s="161"/>
      <c r="QKY62" s="161"/>
      <c r="QKZ62" s="161"/>
      <c r="QLA62" s="161"/>
      <c r="QLB62" s="161"/>
      <c r="QLC62" s="161"/>
      <c r="QLD62" s="161"/>
      <c r="QLE62" s="161"/>
      <c r="QLF62" s="161"/>
      <c r="QLG62" s="161"/>
      <c r="QLH62" s="161"/>
      <c r="QLI62" s="161"/>
      <c r="QLJ62" s="161"/>
      <c r="QLK62" s="161"/>
      <c r="QLL62" s="161"/>
      <c r="QLM62" s="161"/>
      <c r="QLN62" s="161"/>
      <c r="QLO62" s="161"/>
      <c r="QLP62" s="161"/>
      <c r="QLQ62" s="161"/>
      <c r="QLR62" s="161"/>
      <c r="QLS62" s="161"/>
      <c r="QLT62" s="161"/>
      <c r="QLU62" s="161"/>
      <c r="QLV62" s="161"/>
      <c r="QLW62" s="161"/>
      <c r="QLX62" s="161"/>
      <c r="QLY62" s="161"/>
      <c r="QLZ62" s="161"/>
      <c r="QMA62" s="161"/>
      <c r="QMB62" s="161"/>
      <c r="QMC62" s="161"/>
      <c r="QMD62" s="161"/>
      <c r="QME62" s="161"/>
      <c r="QMF62" s="161"/>
      <c r="QMG62" s="161"/>
      <c r="QMH62" s="161"/>
      <c r="QMI62" s="161"/>
      <c r="QMJ62" s="161"/>
      <c r="QMK62" s="161"/>
      <c r="QML62" s="161"/>
      <c r="QMM62" s="161"/>
      <c r="QMN62" s="161"/>
      <c r="QMO62" s="161"/>
      <c r="QMP62" s="161"/>
      <c r="QMQ62" s="161"/>
      <c r="QMR62" s="161"/>
      <c r="QMS62" s="161"/>
      <c r="QMT62" s="161"/>
      <c r="QMU62" s="161"/>
      <c r="QMV62" s="161"/>
      <c r="QMW62" s="161"/>
      <c r="QMX62" s="161"/>
      <c r="QMY62" s="161"/>
      <c r="QMZ62" s="161"/>
      <c r="QNA62" s="161"/>
      <c r="QNB62" s="161"/>
      <c r="QNC62" s="161"/>
      <c r="QND62" s="161"/>
      <c r="QNE62" s="161"/>
      <c r="QNF62" s="161"/>
      <c r="QNG62" s="161"/>
      <c r="QNH62" s="161"/>
      <c r="QNI62" s="161"/>
      <c r="QNJ62" s="161"/>
      <c r="QNK62" s="161"/>
      <c r="QNL62" s="161"/>
      <c r="QNM62" s="161"/>
      <c r="QNN62" s="161"/>
      <c r="QNO62" s="161"/>
      <c r="QNP62" s="161"/>
      <c r="QNQ62" s="161"/>
      <c r="QNR62" s="161"/>
      <c r="QNS62" s="161"/>
      <c r="QNT62" s="161"/>
      <c r="QNU62" s="161"/>
      <c r="QNV62" s="161"/>
      <c r="QNW62" s="161"/>
      <c r="QNX62" s="161"/>
      <c r="QNY62" s="161"/>
      <c r="QNZ62" s="161"/>
      <c r="QOA62" s="161"/>
      <c r="QOB62" s="161"/>
      <c r="QOC62" s="161"/>
      <c r="QOD62" s="161"/>
      <c r="QOE62" s="161"/>
      <c r="QOF62" s="161"/>
      <c r="QOG62" s="161"/>
      <c r="QOH62" s="161"/>
      <c r="QOI62" s="161"/>
      <c r="QOJ62" s="161"/>
      <c r="QOK62" s="161"/>
      <c r="QOL62" s="161"/>
      <c r="QOM62" s="161"/>
      <c r="QON62" s="161"/>
      <c r="QOO62" s="161"/>
      <c r="QOP62" s="161"/>
      <c r="QOQ62" s="161"/>
      <c r="QOR62" s="161"/>
      <c r="QOS62" s="161"/>
      <c r="QOT62" s="161"/>
      <c r="QOU62" s="161"/>
      <c r="QOV62" s="161"/>
      <c r="QOW62" s="161"/>
      <c r="QOX62" s="161"/>
      <c r="QOY62" s="161"/>
      <c r="QOZ62" s="161"/>
      <c r="QPA62" s="161"/>
      <c r="QPB62" s="161"/>
      <c r="QPC62" s="161"/>
      <c r="QPD62" s="161"/>
      <c r="QPE62" s="161"/>
      <c r="QPF62" s="161"/>
      <c r="QPG62" s="161"/>
      <c r="QPH62" s="161"/>
      <c r="QPI62" s="161"/>
      <c r="QPJ62" s="161"/>
      <c r="QPK62" s="161"/>
      <c r="QPL62" s="161"/>
      <c r="QPM62" s="161"/>
      <c r="QPN62" s="161"/>
      <c r="QPO62" s="161"/>
      <c r="QPP62" s="161"/>
      <c r="QPQ62" s="161"/>
      <c r="QPR62" s="161"/>
      <c r="QPS62" s="161"/>
      <c r="QPT62" s="161"/>
      <c r="QPU62" s="161"/>
      <c r="QPV62" s="161"/>
      <c r="QPW62" s="161"/>
      <c r="QPX62" s="161"/>
      <c r="QPY62" s="161"/>
      <c r="QPZ62" s="161"/>
      <c r="QQA62" s="161"/>
      <c r="QQB62" s="161"/>
      <c r="QQC62" s="161"/>
      <c r="QQD62" s="161"/>
      <c r="QQE62" s="161"/>
      <c r="QQF62" s="161"/>
      <c r="QQG62" s="161"/>
      <c r="QQH62" s="161"/>
      <c r="QQI62" s="161"/>
      <c r="QQJ62" s="161"/>
      <c r="QQK62" s="161"/>
      <c r="QQL62" s="161"/>
      <c r="QQM62" s="161"/>
      <c r="QQN62" s="161"/>
      <c r="QQO62" s="161"/>
      <c r="QQP62" s="161"/>
      <c r="QQQ62" s="161"/>
      <c r="QQR62" s="161"/>
      <c r="QQS62" s="161"/>
      <c r="QQT62" s="161"/>
      <c r="QQU62" s="161"/>
      <c r="QQV62" s="161"/>
      <c r="QQW62" s="161"/>
      <c r="QQX62" s="161"/>
      <c r="QQY62" s="161"/>
      <c r="QQZ62" s="161"/>
      <c r="QRA62" s="161"/>
      <c r="QRB62" s="161"/>
      <c r="QRC62" s="161"/>
      <c r="QRD62" s="161"/>
      <c r="QRE62" s="161"/>
      <c r="QRF62" s="161"/>
      <c r="QRG62" s="161"/>
      <c r="QRH62" s="161"/>
      <c r="QRI62" s="161"/>
      <c r="QRJ62" s="161"/>
      <c r="QRK62" s="161"/>
      <c r="QRL62" s="161"/>
      <c r="QRM62" s="161"/>
      <c r="QRN62" s="161"/>
      <c r="QRO62" s="161"/>
      <c r="QRP62" s="161"/>
      <c r="QRQ62" s="161"/>
      <c r="QRR62" s="161"/>
      <c r="QRS62" s="161"/>
      <c r="QRT62" s="161"/>
      <c r="QRU62" s="161"/>
      <c r="QRV62" s="161"/>
      <c r="QRW62" s="161"/>
      <c r="QRX62" s="161"/>
      <c r="QRY62" s="161"/>
      <c r="QRZ62" s="161"/>
      <c r="QSA62" s="161"/>
      <c r="QSB62" s="161"/>
      <c r="QSC62" s="161"/>
      <c r="QSD62" s="161"/>
      <c r="QSE62" s="161"/>
      <c r="QSF62" s="161"/>
      <c r="QSG62" s="161"/>
      <c r="QSH62" s="161"/>
      <c r="QSI62" s="161"/>
      <c r="QSJ62" s="161"/>
      <c r="QSK62" s="161"/>
      <c r="QSL62" s="161"/>
      <c r="QSM62" s="161"/>
      <c r="QSN62" s="161"/>
      <c r="QSO62" s="161"/>
      <c r="QSP62" s="161"/>
      <c r="QSQ62" s="161"/>
      <c r="QSR62" s="161"/>
      <c r="QSS62" s="161"/>
      <c r="QST62" s="161"/>
      <c r="QSU62" s="161"/>
      <c r="QSV62" s="161"/>
      <c r="QSW62" s="161"/>
      <c r="QSX62" s="161"/>
      <c r="QSY62" s="161"/>
      <c r="QSZ62" s="161"/>
      <c r="QTA62" s="161"/>
      <c r="QTB62" s="161"/>
      <c r="QTC62" s="161"/>
      <c r="QTD62" s="161"/>
      <c r="QTE62" s="161"/>
      <c r="QTF62" s="161"/>
      <c r="QTG62" s="161"/>
      <c r="QTH62" s="161"/>
      <c r="QTI62" s="161"/>
      <c r="QTJ62" s="161"/>
      <c r="QTK62" s="161"/>
      <c r="QTL62" s="161"/>
      <c r="QTM62" s="161"/>
      <c r="QTN62" s="161"/>
      <c r="QTO62" s="161"/>
      <c r="QTP62" s="161"/>
      <c r="QTQ62" s="161"/>
      <c r="QTR62" s="161"/>
      <c r="QTS62" s="161"/>
      <c r="QTT62" s="161"/>
      <c r="QTU62" s="161"/>
      <c r="QTV62" s="161"/>
      <c r="QTW62" s="161"/>
      <c r="QTX62" s="161"/>
      <c r="QTY62" s="161"/>
      <c r="QTZ62" s="161"/>
      <c r="QUA62" s="161"/>
      <c r="QUB62" s="161"/>
      <c r="QUC62" s="161"/>
      <c r="QUD62" s="161"/>
      <c r="QUE62" s="161"/>
      <c r="QUF62" s="161"/>
      <c r="QUG62" s="161"/>
      <c r="QUH62" s="161"/>
      <c r="QUI62" s="161"/>
      <c r="QUJ62" s="161"/>
      <c r="QUK62" s="161"/>
      <c r="QUL62" s="161"/>
      <c r="QUM62" s="161"/>
      <c r="QUN62" s="161"/>
      <c r="QUO62" s="161"/>
      <c r="QUP62" s="161"/>
      <c r="QUQ62" s="161"/>
      <c r="QUR62" s="161"/>
      <c r="QUS62" s="161"/>
      <c r="QUT62" s="161"/>
      <c r="QUU62" s="161"/>
      <c r="QUV62" s="161"/>
      <c r="QUW62" s="161"/>
      <c r="QUX62" s="161"/>
      <c r="QUY62" s="161"/>
      <c r="QUZ62" s="161"/>
      <c r="QVA62" s="161"/>
      <c r="QVB62" s="161"/>
      <c r="QVC62" s="161"/>
      <c r="QVD62" s="161"/>
      <c r="QVE62" s="161"/>
      <c r="QVF62" s="161"/>
      <c r="QVG62" s="161"/>
      <c r="QVH62" s="161"/>
      <c r="QVI62" s="161"/>
      <c r="QVJ62" s="161"/>
      <c r="QVK62" s="161"/>
      <c r="QVL62" s="161"/>
      <c r="QVM62" s="161"/>
      <c r="QVN62" s="161"/>
      <c r="QVO62" s="161"/>
      <c r="QVP62" s="161"/>
      <c r="QVQ62" s="161"/>
      <c r="QVR62" s="161"/>
      <c r="QVS62" s="161"/>
      <c r="QVT62" s="161"/>
      <c r="QVU62" s="161"/>
      <c r="QVV62" s="161"/>
      <c r="QVW62" s="161"/>
      <c r="QVX62" s="161"/>
      <c r="QVY62" s="161"/>
      <c r="QVZ62" s="161"/>
      <c r="QWA62" s="161"/>
      <c r="QWB62" s="161"/>
      <c r="QWC62" s="161"/>
      <c r="QWD62" s="161"/>
      <c r="QWE62" s="161"/>
      <c r="QWF62" s="161"/>
      <c r="QWG62" s="161"/>
      <c r="QWH62" s="161"/>
      <c r="QWI62" s="161"/>
      <c r="QWJ62" s="161"/>
      <c r="QWK62" s="161"/>
      <c r="QWL62" s="161"/>
      <c r="QWM62" s="161"/>
      <c r="QWN62" s="161"/>
      <c r="QWO62" s="161"/>
      <c r="QWP62" s="161"/>
      <c r="QWQ62" s="161"/>
      <c r="QWR62" s="161"/>
      <c r="QWS62" s="161"/>
      <c r="QWT62" s="161"/>
      <c r="QWU62" s="161"/>
      <c r="QWV62" s="161"/>
      <c r="QWW62" s="161"/>
      <c r="QWX62" s="161"/>
      <c r="QWY62" s="161"/>
      <c r="QWZ62" s="161"/>
      <c r="QXA62" s="161"/>
      <c r="QXB62" s="161"/>
      <c r="QXC62" s="161"/>
      <c r="QXD62" s="161"/>
      <c r="QXE62" s="161"/>
      <c r="QXF62" s="161"/>
      <c r="QXG62" s="161"/>
      <c r="QXH62" s="161"/>
      <c r="QXI62" s="161"/>
      <c r="QXJ62" s="161"/>
      <c r="QXK62" s="161"/>
      <c r="QXL62" s="161"/>
      <c r="QXM62" s="161"/>
      <c r="QXN62" s="161"/>
      <c r="QXO62" s="161"/>
      <c r="QXP62" s="161"/>
      <c r="QXQ62" s="161"/>
      <c r="QXR62" s="161"/>
      <c r="QXS62" s="161"/>
      <c r="QXT62" s="161"/>
      <c r="QXU62" s="161"/>
      <c r="QXV62" s="161"/>
      <c r="QXW62" s="161"/>
      <c r="QXX62" s="161"/>
      <c r="QXY62" s="161"/>
      <c r="QXZ62" s="161"/>
      <c r="QYA62" s="161"/>
      <c r="QYB62" s="161"/>
      <c r="QYC62" s="161"/>
      <c r="QYD62" s="161"/>
      <c r="QYE62" s="161"/>
      <c r="QYF62" s="161"/>
      <c r="QYG62" s="161"/>
      <c r="QYH62" s="161"/>
      <c r="QYI62" s="161"/>
      <c r="QYJ62" s="161"/>
      <c r="QYK62" s="161"/>
      <c r="QYL62" s="161"/>
      <c r="QYM62" s="161"/>
      <c r="QYN62" s="161"/>
      <c r="QYO62" s="161"/>
      <c r="QYP62" s="161"/>
      <c r="QYQ62" s="161"/>
      <c r="QYR62" s="161"/>
      <c r="QYS62" s="161"/>
      <c r="QYT62" s="161"/>
      <c r="QYU62" s="161"/>
      <c r="QYV62" s="161"/>
      <c r="QYW62" s="161"/>
      <c r="QYX62" s="161"/>
      <c r="QYY62" s="161"/>
      <c r="QYZ62" s="161"/>
      <c r="QZA62" s="161"/>
      <c r="QZB62" s="161"/>
      <c r="QZC62" s="161"/>
      <c r="QZD62" s="161"/>
      <c r="QZE62" s="161"/>
      <c r="QZF62" s="161"/>
      <c r="QZG62" s="161"/>
      <c r="QZH62" s="161"/>
      <c r="QZI62" s="161"/>
      <c r="QZJ62" s="161"/>
      <c r="QZK62" s="161"/>
      <c r="QZL62" s="161"/>
      <c r="QZM62" s="161"/>
      <c r="QZN62" s="161"/>
      <c r="QZO62" s="161"/>
      <c r="QZP62" s="161"/>
      <c r="QZQ62" s="161"/>
      <c r="QZR62" s="161"/>
      <c r="QZS62" s="161"/>
      <c r="QZT62" s="161"/>
      <c r="QZU62" s="161"/>
      <c r="QZV62" s="161"/>
      <c r="QZW62" s="161"/>
      <c r="QZX62" s="161"/>
      <c r="QZY62" s="161"/>
      <c r="QZZ62" s="161"/>
      <c r="RAA62" s="161"/>
      <c r="RAB62" s="161"/>
      <c r="RAC62" s="161"/>
      <c r="RAD62" s="161"/>
      <c r="RAE62" s="161"/>
      <c r="RAF62" s="161"/>
      <c r="RAG62" s="161"/>
      <c r="RAH62" s="161"/>
      <c r="RAI62" s="161"/>
      <c r="RAJ62" s="161"/>
      <c r="RAK62" s="161"/>
      <c r="RAL62" s="161"/>
      <c r="RAM62" s="161"/>
      <c r="RAN62" s="161"/>
      <c r="RAO62" s="161"/>
      <c r="RAP62" s="161"/>
      <c r="RAQ62" s="161"/>
      <c r="RAR62" s="161"/>
      <c r="RAS62" s="161"/>
      <c r="RAT62" s="161"/>
      <c r="RAU62" s="161"/>
      <c r="RAV62" s="161"/>
      <c r="RAW62" s="161"/>
      <c r="RAX62" s="161"/>
      <c r="RAY62" s="161"/>
      <c r="RAZ62" s="161"/>
      <c r="RBA62" s="161"/>
      <c r="RBB62" s="161"/>
      <c r="RBC62" s="161"/>
      <c r="RBD62" s="161"/>
      <c r="RBE62" s="161"/>
      <c r="RBF62" s="161"/>
      <c r="RBG62" s="161"/>
      <c r="RBH62" s="161"/>
      <c r="RBI62" s="161"/>
      <c r="RBJ62" s="161"/>
      <c r="RBK62" s="161"/>
      <c r="RBL62" s="161"/>
      <c r="RBM62" s="161"/>
      <c r="RBN62" s="161"/>
      <c r="RBO62" s="161"/>
      <c r="RBP62" s="161"/>
      <c r="RBQ62" s="161"/>
      <c r="RBR62" s="161"/>
      <c r="RBS62" s="161"/>
      <c r="RBT62" s="161"/>
      <c r="RBU62" s="161"/>
      <c r="RBV62" s="161"/>
      <c r="RBW62" s="161"/>
      <c r="RBX62" s="161"/>
      <c r="RBY62" s="161"/>
      <c r="RBZ62" s="161"/>
      <c r="RCA62" s="161"/>
      <c r="RCB62" s="161"/>
      <c r="RCC62" s="161"/>
      <c r="RCD62" s="161"/>
      <c r="RCE62" s="161"/>
      <c r="RCF62" s="161"/>
      <c r="RCG62" s="161"/>
      <c r="RCH62" s="161"/>
      <c r="RCI62" s="161"/>
      <c r="RCJ62" s="161"/>
      <c r="RCK62" s="161"/>
      <c r="RCL62" s="161"/>
      <c r="RCM62" s="161"/>
      <c r="RCN62" s="161"/>
      <c r="RCO62" s="161"/>
      <c r="RCP62" s="161"/>
      <c r="RCQ62" s="161"/>
      <c r="RCR62" s="161"/>
      <c r="RCS62" s="161"/>
      <c r="RCT62" s="161"/>
      <c r="RCU62" s="161"/>
      <c r="RCV62" s="161"/>
      <c r="RCW62" s="161"/>
      <c r="RCX62" s="161"/>
      <c r="RCY62" s="161"/>
      <c r="RCZ62" s="161"/>
      <c r="RDA62" s="161"/>
      <c r="RDB62" s="161"/>
      <c r="RDC62" s="161"/>
      <c r="RDD62" s="161"/>
      <c r="RDE62" s="161"/>
      <c r="RDF62" s="161"/>
      <c r="RDG62" s="161"/>
      <c r="RDH62" s="161"/>
      <c r="RDI62" s="161"/>
      <c r="RDJ62" s="161"/>
      <c r="RDK62" s="161"/>
      <c r="RDL62" s="161"/>
      <c r="RDM62" s="161"/>
      <c r="RDN62" s="161"/>
      <c r="RDO62" s="161"/>
      <c r="RDP62" s="161"/>
      <c r="RDQ62" s="161"/>
      <c r="RDR62" s="161"/>
      <c r="RDS62" s="161"/>
      <c r="RDT62" s="161"/>
      <c r="RDU62" s="161"/>
      <c r="RDV62" s="161"/>
      <c r="RDW62" s="161"/>
      <c r="RDX62" s="161"/>
      <c r="RDY62" s="161"/>
      <c r="RDZ62" s="161"/>
      <c r="REA62" s="161"/>
      <c r="REB62" s="161"/>
      <c r="REC62" s="161"/>
      <c r="RED62" s="161"/>
      <c r="REE62" s="161"/>
      <c r="REF62" s="161"/>
      <c r="REG62" s="161"/>
      <c r="REH62" s="161"/>
      <c r="REI62" s="161"/>
      <c r="REJ62" s="161"/>
      <c r="REK62" s="161"/>
      <c r="REL62" s="161"/>
      <c r="REM62" s="161"/>
      <c r="REN62" s="161"/>
      <c r="REO62" s="161"/>
      <c r="REP62" s="161"/>
      <c r="REQ62" s="161"/>
      <c r="RER62" s="161"/>
      <c r="RES62" s="161"/>
      <c r="RET62" s="161"/>
      <c r="REU62" s="161"/>
      <c r="REV62" s="161"/>
      <c r="REW62" s="161"/>
      <c r="REX62" s="161"/>
      <c r="REY62" s="161"/>
      <c r="REZ62" s="161"/>
      <c r="RFA62" s="161"/>
      <c r="RFB62" s="161"/>
      <c r="RFC62" s="161"/>
      <c r="RFD62" s="161"/>
      <c r="RFE62" s="161"/>
      <c r="RFF62" s="161"/>
      <c r="RFG62" s="161"/>
      <c r="RFH62" s="161"/>
      <c r="RFI62" s="161"/>
      <c r="RFJ62" s="161"/>
      <c r="RFK62" s="161"/>
      <c r="RFL62" s="161"/>
      <c r="RFM62" s="161"/>
      <c r="RFN62" s="161"/>
      <c r="RFO62" s="161"/>
      <c r="RFP62" s="161"/>
      <c r="RFQ62" s="161"/>
      <c r="RFR62" s="161"/>
      <c r="RFS62" s="161"/>
      <c r="RFT62" s="161"/>
      <c r="RFU62" s="161"/>
      <c r="RFV62" s="161"/>
      <c r="RFW62" s="161"/>
      <c r="RFX62" s="161"/>
      <c r="RFY62" s="161"/>
      <c r="RFZ62" s="161"/>
      <c r="RGA62" s="161"/>
      <c r="RGB62" s="161"/>
      <c r="RGC62" s="161"/>
      <c r="RGD62" s="161"/>
      <c r="RGE62" s="161"/>
      <c r="RGF62" s="161"/>
      <c r="RGG62" s="161"/>
      <c r="RGH62" s="161"/>
      <c r="RGI62" s="161"/>
      <c r="RGJ62" s="161"/>
      <c r="RGK62" s="161"/>
      <c r="RGL62" s="161"/>
      <c r="RGM62" s="161"/>
      <c r="RGN62" s="161"/>
      <c r="RGO62" s="161"/>
      <c r="RGP62" s="161"/>
      <c r="RGQ62" s="161"/>
      <c r="RGR62" s="161"/>
      <c r="RGS62" s="161"/>
      <c r="RGT62" s="161"/>
      <c r="RGU62" s="161"/>
      <c r="RGV62" s="161"/>
      <c r="RGW62" s="161"/>
      <c r="RGX62" s="161"/>
      <c r="RGY62" s="161"/>
      <c r="RGZ62" s="161"/>
      <c r="RHA62" s="161"/>
      <c r="RHB62" s="161"/>
      <c r="RHC62" s="161"/>
      <c r="RHD62" s="161"/>
      <c r="RHE62" s="161"/>
      <c r="RHF62" s="161"/>
      <c r="RHG62" s="161"/>
      <c r="RHH62" s="161"/>
      <c r="RHI62" s="161"/>
      <c r="RHJ62" s="161"/>
      <c r="RHK62" s="161"/>
      <c r="RHL62" s="161"/>
      <c r="RHM62" s="161"/>
      <c r="RHN62" s="161"/>
      <c r="RHO62" s="161"/>
      <c r="RHP62" s="161"/>
      <c r="RHQ62" s="161"/>
      <c r="RHR62" s="161"/>
      <c r="RHS62" s="161"/>
      <c r="RHT62" s="161"/>
      <c r="RHU62" s="161"/>
      <c r="RHV62" s="161"/>
      <c r="RHW62" s="161"/>
      <c r="RHX62" s="161"/>
      <c r="RHY62" s="161"/>
      <c r="RHZ62" s="161"/>
      <c r="RIA62" s="161"/>
      <c r="RIB62" s="161"/>
      <c r="RIC62" s="161"/>
      <c r="RID62" s="161"/>
      <c r="RIE62" s="161"/>
      <c r="RIF62" s="161"/>
      <c r="RIG62" s="161"/>
      <c r="RIH62" s="161"/>
      <c r="RII62" s="161"/>
      <c r="RIJ62" s="161"/>
      <c r="RIK62" s="161"/>
      <c r="RIL62" s="161"/>
      <c r="RIM62" s="161"/>
      <c r="RIN62" s="161"/>
      <c r="RIO62" s="161"/>
      <c r="RIP62" s="161"/>
      <c r="RIQ62" s="161"/>
      <c r="RIR62" s="161"/>
      <c r="RIS62" s="161"/>
      <c r="RIT62" s="161"/>
      <c r="RIU62" s="161"/>
      <c r="RIV62" s="161"/>
      <c r="RIW62" s="161"/>
      <c r="RIX62" s="161"/>
      <c r="RIY62" s="161"/>
      <c r="RIZ62" s="161"/>
      <c r="RJA62" s="161"/>
      <c r="RJB62" s="161"/>
      <c r="RJC62" s="161"/>
      <c r="RJD62" s="161"/>
      <c r="RJE62" s="161"/>
      <c r="RJF62" s="161"/>
      <c r="RJG62" s="161"/>
      <c r="RJH62" s="161"/>
      <c r="RJI62" s="161"/>
      <c r="RJJ62" s="161"/>
      <c r="RJK62" s="161"/>
      <c r="RJL62" s="161"/>
      <c r="RJM62" s="161"/>
      <c r="RJN62" s="161"/>
      <c r="RJO62" s="161"/>
      <c r="RJP62" s="161"/>
      <c r="RJQ62" s="161"/>
      <c r="RJR62" s="161"/>
      <c r="RJS62" s="161"/>
      <c r="RJT62" s="161"/>
      <c r="RJU62" s="161"/>
      <c r="RJV62" s="161"/>
      <c r="RJW62" s="161"/>
      <c r="RJX62" s="161"/>
      <c r="RJY62" s="161"/>
      <c r="RJZ62" s="161"/>
      <c r="RKA62" s="161"/>
      <c r="RKB62" s="161"/>
      <c r="RKC62" s="161"/>
      <c r="RKD62" s="161"/>
      <c r="RKE62" s="161"/>
      <c r="RKF62" s="161"/>
      <c r="RKG62" s="161"/>
      <c r="RKH62" s="161"/>
      <c r="RKI62" s="161"/>
      <c r="RKJ62" s="161"/>
      <c r="RKK62" s="161"/>
      <c r="RKL62" s="161"/>
      <c r="RKM62" s="161"/>
      <c r="RKN62" s="161"/>
      <c r="RKO62" s="161"/>
      <c r="RKP62" s="161"/>
      <c r="RKQ62" s="161"/>
      <c r="RKR62" s="161"/>
      <c r="RKS62" s="161"/>
      <c r="RKT62" s="161"/>
      <c r="RKU62" s="161"/>
      <c r="RKV62" s="161"/>
      <c r="RKW62" s="161"/>
      <c r="RKX62" s="161"/>
      <c r="RKY62" s="161"/>
      <c r="RKZ62" s="161"/>
      <c r="RLA62" s="161"/>
      <c r="RLB62" s="161"/>
      <c r="RLC62" s="161"/>
      <c r="RLD62" s="161"/>
      <c r="RLE62" s="161"/>
      <c r="RLF62" s="161"/>
      <c r="RLG62" s="161"/>
      <c r="RLH62" s="161"/>
      <c r="RLI62" s="161"/>
      <c r="RLJ62" s="161"/>
      <c r="RLK62" s="161"/>
      <c r="RLL62" s="161"/>
      <c r="RLM62" s="161"/>
      <c r="RLN62" s="161"/>
      <c r="RLO62" s="161"/>
      <c r="RLP62" s="161"/>
      <c r="RLQ62" s="161"/>
      <c r="RLR62" s="161"/>
      <c r="RLS62" s="161"/>
      <c r="RLT62" s="161"/>
      <c r="RLU62" s="161"/>
      <c r="RLV62" s="161"/>
      <c r="RLW62" s="161"/>
      <c r="RLX62" s="161"/>
      <c r="RLY62" s="161"/>
      <c r="RLZ62" s="161"/>
      <c r="RMA62" s="161"/>
      <c r="RMB62" s="161"/>
      <c r="RMC62" s="161"/>
      <c r="RMD62" s="161"/>
      <c r="RME62" s="161"/>
      <c r="RMF62" s="161"/>
      <c r="RMG62" s="161"/>
      <c r="RMH62" s="161"/>
      <c r="RMI62" s="161"/>
      <c r="RMJ62" s="161"/>
      <c r="RMK62" s="161"/>
      <c r="RML62" s="161"/>
      <c r="RMM62" s="161"/>
      <c r="RMN62" s="161"/>
      <c r="RMO62" s="161"/>
      <c r="RMP62" s="161"/>
      <c r="RMQ62" s="161"/>
      <c r="RMR62" s="161"/>
      <c r="RMS62" s="161"/>
      <c r="RMT62" s="161"/>
      <c r="RMU62" s="161"/>
      <c r="RMV62" s="161"/>
      <c r="RMW62" s="161"/>
      <c r="RMX62" s="161"/>
      <c r="RMY62" s="161"/>
      <c r="RMZ62" s="161"/>
      <c r="RNA62" s="161"/>
      <c r="RNB62" s="161"/>
      <c r="RNC62" s="161"/>
      <c r="RND62" s="161"/>
      <c r="RNE62" s="161"/>
      <c r="RNF62" s="161"/>
      <c r="RNG62" s="161"/>
      <c r="RNH62" s="161"/>
      <c r="RNI62" s="161"/>
      <c r="RNJ62" s="161"/>
      <c r="RNK62" s="161"/>
      <c r="RNL62" s="161"/>
      <c r="RNM62" s="161"/>
      <c r="RNN62" s="161"/>
      <c r="RNO62" s="161"/>
      <c r="RNP62" s="161"/>
      <c r="RNQ62" s="161"/>
      <c r="RNR62" s="161"/>
      <c r="RNS62" s="161"/>
      <c r="RNT62" s="161"/>
      <c r="RNU62" s="161"/>
      <c r="RNV62" s="161"/>
      <c r="RNW62" s="161"/>
      <c r="RNX62" s="161"/>
      <c r="RNY62" s="161"/>
      <c r="RNZ62" s="161"/>
      <c r="ROA62" s="161"/>
      <c r="ROB62" s="161"/>
      <c r="ROC62" s="161"/>
      <c r="ROD62" s="161"/>
      <c r="ROE62" s="161"/>
      <c r="ROF62" s="161"/>
      <c r="ROG62" s="161"/>
      <c r="ROH62" s="161"/>
      <c r="ROI62" s="161"/>
      <c r="ROJ62" s="161"/>
      <c r="ROK62" s="161"/>
      <c r="ROL62" s="161"/>
      <c r="ROM62" s="161"/>
      <c r="RON62" s="161"/>
      <c r="ROO62" s="161"/>
      <c r="ROP62" s="161"/>
      <c r="ROQ62" s="161"/>
      <c r="ROR62" s="161"/>
      <c r="ROS62" s="161"/>
      <c r="ROT62" s="161"/>
      <c r="ROU62" s="161"/>
      <c r="ROV62" s="161"/>
      <c r="ROW62" s="161"/>
      <c r="ROX62" s="161"/>
      <c r="ROY62" s="161"/>
      <c r="ROZ62" s="161"/>
      <c r="RPA62" s="161"/>
      <c r="RPB62" s="161"/>
      <c r="RPC62" s="161"/>
      <c r="RPD62" s="161"/>
      <c r="RPE62" s="161"/>
      <c r="RPF62" s="161"/>
      <c r="RPG62" s="161"/>
      <c r="RPH62" s="161"/>
      <c r="RPI62" s="161"/>
      <c r="RPJ62" s="161"/>
      <c r="RPK62" s="161"/>
      <c r="RPL62" s="161"/>
      <c r="RPM62" s="161"/>
      <c r="RPN62" s="161"/>
      <c r="RPO62" s="161"/>
      <c r="RPP62" s="161"/>
      <c r="RPQ62" s="161"/>
      <c r="RPR62" s="161"/>
      <c r="RPS62" s="161"/>
      <c r="RPT62" s="161"/>
      <c r="RPU62" s="161"/>
      <c r="RPV62" s="161"/>
      <c r="RPW62" s="161"/>
      <c r="RPX62" s="161"/>
      <c r="RPY62" s="161"/>
      <c r="RPZ62" s="161"/>
      <c r="RQA62" s="161"/>
      <c r="RQB62" s="161"/>
      <c r="RQC62" s="161"/>
      <c r="RQD62" s="161"/>
      <c r="RQE62" s="161"/>
      <c r="RQF62" s="161"/>
      <c r="RQG62" s="161"/>
      <c r="RQH62" s="161"/>
      <c r="RQI62" s="161"/>
      <c r="RQJ62" s="161"/>
      <c r="RQK62" s="161"/>
      <c r="RQL62" s="161"/>
      <c r="RQM62" s="161"/>
      <c r="RQN62" s="161"/>
      <c r="RQO62" s="161"/>
      <c r="RQP62" s="161"/>
      <c r="RQQ62" s="161"/>
      <c r="RQR62" s="161"/>
      <c r="RQS62" s="161"/>
      <c r="RQT62" s="161"/>
      <c r="RQU62" s="161"/>
      <c r="RQV62" s="161"/>
      <c r="RQW62" s="161"/>
      <c r="RQX62" s="161"/>
      <c r="RQY62" s="161"/>
      <c r="RQZ62" s="161"/>
      <c r="RRA62" s="161"/>
      <c r="RRB62" s="161"/>
      <c r="RRC62" s="161"/>
      <c r="RRD62" s="161"/>
      <c r="RRE62" s="161"/>
      <c r="RRF62" s="161"/>
      <c r="RRG62" s="161"/>
      <c r="RRH62" s="161"/>
      <c r="RRI62" s="161"/>
      <c r="RRJ62" s="161"/>
      <c r="RRK62" s="161"/>
      <c r="RRL62" s="161"/>
      <c r="RRM62" s="161"/>
      <c r="RRN62" s="161"/>
      <c r="RRO62" s="161"/>
      <c r="RRP62" s="161"/>
      <c r="RRQ62" s="161"/>
      <c r="RRR62" s="161"/>
      <c r="RRS62" s="161"/>
      <c r="RRT62" s="161"/>
      <c r="RRU62" s="161"/>
      <c r="RRV62" s="161"/>
      <c r="RRW62" s="161"/>
      <c r="RRX62" s="161"/>
      <c r="RRY62" s="161"/>
      <c r="RRZ62" s="161"/>
      <c r="RSA62" s="161"/>
      <c r="RSB62" s="161"/>
      <c r="RSC62" s="161"/>
      <c r="RSD62" s="161"/>
      <c r="RSE62" s="161"/>
      <c r="RSF62" s="161"/>
      <c r="RSG62" s="161"/>
      <c r="RSH62" s="161"/>
      <c r="RSI62" s="161"/>
      <c r="RSJ62" s="161"/>
      <c r="RSK62" s="161"/>
      <c r="RSL62" s="161"/>
      <c r="RSM62" s="161"/>
      <c r="RSN62" s="161"/>
      <c r="RSO62" s="161"/>
      <c r="RSP62" s="161"/>
      <c r="RSQ62" s="161"/>
      <c r="RSR62" s="161"/>
      <c r="RSS62" s="161"/>
      <c r="RST62" s="161"/>
      <c r="RSU62" s="161"/>
      <c r="RSV62" s="161"/>
      <c r="RSW62" s="161"/>
      <c r="RSX62" s="161"/>
      <c r="RSY62" s="161"/>
      <c r="RSZ62" s="161"/>
      <c r="RTA62" s="161"/>
      <c r="RTB62" s="161"/>
      <c r="RTC62" s="161"/>
      <c r="RTD62" s="161"/>
      <c r="RTE62" s="161"/>
      <c r="RTF62" s="161"/>
      <c r="RTG62" s="161"/>
      <c r="RTH62" s="161"/>
      <c r="RTI62" s="161"/>
      <c r="RTJ62" s="161"/>
      <c r="RTK62" s="161"/>
      <c r="RTL62" s="161"/>
      <c r="RTM62" s="161"/>
      <c r="RTN62" s="161"/>
      <c r="RTO62" s="161"/>
      <c r="RTP62" s="161"/>
      <c r="RTQ62" s="161"/>
      <c r="RTR62" s="161"/>
      <c r="RTS62" s="161"/>
      <c r="RTT62" s="161"/>
      <c r="RTU62" s="161"/>
      <c r="RTV62" s="161"/>
      <c r="RTW62" s="161"/>
      <c r="RTX62" s="161"/>
      <c r="RTY62" s="161"/>
      <c r="RTZ62" s="161"/>
      <c r="RUA62" s="161"/>
      <c r="RUB62" s="161"/>
      <c r="RUC62" s="161"/>
      <c r="RUD62" s="161"/>
      <c r="RUE62" s="161"/>
      <c r="RUF62" s="161"/>
      <c r="RUG62" s="161"/>
      <c r="RUH62" s="161"/>
      <c r="RUI62" s="161"/>
      <c r="RUJ62" s="161"/>
      <c r="RUK62" s="161"/>
      <c r="RUL62" s="161"/>
      <c r="RUM62" s="161"/>
      <c r="RUN62" s="161"/>
      <c r="RUO62" s="161"/>
      <c r="RUP62" s="161"/>
      <c r="RUQ62" s="161"/>
      <c r="RUR62" s="161"/>
      <c r="RUS62" s="161"/>
      <c r="RUT62" s="161"/>
      <c r="RUU62" s="161"/>
      <c r="RUV62" s="161"/>
      <c r="RUW62" s="161"/>
      <c r="RUX62" s="161"/>
      <c r="RUY62" s="161"/>
      <c r="RUZ62" s="161"/>
      <c r="RVA62" s="161"/>
      <c r="RVB62" s="161"/>
      <c r="RVC62" s="161"/>
      <c r="RVD62" s="161"/>
      <c r="RVE62" s="161"/>
      <c r="RVF62" s="161"/>
      <c r="RVG62" s="161"/>
      <c r="RVH62" s="161"/>
      <c r="RVI62" s="161"/>
      <c r="RVJ62" s="161"/>
      <c r="RVK62" s="161"/>
      <c r="RVL62" s="161"/>
      <c r="RVM62" s="161"/>
      <c r="RVN62" s="161"/>
      <c r="RVO62" s="161"/>
      <c r="RVP62" s="161"/>
      <c r="RVQ62" s="161"/>
      <c r="RVR62" s="161"/>
      <c r="RVS62" s="161"/>
      <c r="RVT62" s="161"/>
      <c r="RVU62" s="161"/>
      <c r="RVV62" s="161"/>
      <c r="RVW62" s="161"/>
      <c r="RVX62" s="161"/>
      <c r="RVY62" s="161"/>
      <c r="RVZ62" s="161"/>
      <c r="RWA62" s="161"/>
      <c r="RWB62" s="161"/>
      <c r="RWC62" s="161"/>
      <c r="RWD62" s="161"/>
      <c r="RWE62" s="161"/>
      <c r="RWF62" s="161"/>
      <c r="RWG62" s="161"/>
      <c r="RWH62" s="161"/>
      <c r="RWI62" s="161"/>
      <c r="RWJ62" s="161"/>
      <c r="RWK62" s="161"/>
      <c r="RWL62" s="161"/>
      <c r="RWM62" s="161"/>
      <c r="RWN62" s="161"/>
      <c r="RWO62" s="161"/>
      <c r="RWP62" s="161"/>
      <c r="RWQ62" s="161"/>
      <c r="RWR62" s="161"/>
      <c r="RWS62" s="161"/>
      <c r="RWT62" s="161"/>
      <c r="RWU62" s="161"/>
      <c r="RWV62" s="161"/>
      <c r="RWW62" s="161"/>
      <c r="RWX62" s="161"/>
      <c r="RWY62" s="161"/>
      <c r="RWZ62" s="161"/>
      <c r="RXA62" s="161"/>
      <c r="RXB62" s="161"/>
      <c r="RXC62" s="161"/>
      <c r="RXD62" s="161"/>
      <c r="RXE62" s="161"/>
      <c r="RXF62" s="161"/>
      <c r="RXG62" s="161"/>
      <c r="RXH62" s="161"/>
      <c r="RXI62" s="161"/>
      <c r="RXJ62" s="161"/>
      <c r="RXK62" s="161"/>
      <c r="RXL62" s="161"/>
      <c r="RXM62" s="161"/>
      <c r="RXN62" s="161"/>
      <c r="RXO62" s="161"/>
      <c r="RXP62" s="161"/>
      <c r="RXQ62" s="161"/>
      <c r="RXR62" s="161"/>
      <c r="RXS62" s="161"/>
      <c r="RXT62" s="161"/>
      <c r="RXU62" s="161"/>
      <c r="RXV62" s="161"/>
      <c r="RXW62" s="161"/>
      <c r="RXX62" s="161"/>
      <c r="RXY62" s="161"/>
      <c r="RXZ62" s="161"/>
      <c r="RYA62" s="161"/>
      <c r="RYB62" s="161"/>
      <c r="RYC62" s="161"/>
      <c r="RYD62" s="161"/>
      <c r="RYE62" s="161"/>
      <c r="RYF62" s="161"/>
      <c r="RYG62" s="161"/>
      <c r="RYH62" s="161"/>
      <c r="RYI62" s="161"/>
      <c r="RYJ62" s="161"/>
      <c r="RYK62" s="161"/>
      <c r="RYL62" s="161"/>
      <c r="RYM62" s="161"/>
      <c r="RYN62" s="161"/>
      <c r="RYO62" s="161"/>
      <c r="RYP62" s="161"/>
      <c r="RYQ62" s="161"/>
      <c r="RYR62" s="161"/>
      <c r="RYS62" s="161"/>
      <c r="RYT62" s="161"/>
      <c r="RYU62" s="161"/>
      <c r="RYV62" s="161"/>
      <c r="RYW62" s="161"/>
      <c r="RYX62" s="161"/>
      <c r="RYY62" s="161"/>
      <c r="RYZ62" s="161"/>
      <c r="RZA62" s="161"/>
      <c r="RZB62" s="161"/>
      <c r="RZC62" s="161"/>
      <c r="RZD62" s="161"/>
      <c r="RZE62" s="161"/>
      <c r="RZF62" s="161"/>
      <c r="RZG62" s="161"/>
      <c r="RZH62" s="161"/>
      <c r="RZI62" s="161"/>
      <c r="RZJ62" s="161"/>
      <c r="RZK62" s="161"/>
      <c r="RZL62" s="161"/>
      <c r="RZM62" s="161"/>
      <c r="RZN62" s="161"/>
      <c r="RZO62" s="161"/>
      <c r="RZP62" s="161"/>
      <c r="RZQ62" s="161"/>
      <c r="RZR62" s="161"/>
      <c r="RZS62" s="161"/>
      <c r="RZT62" s="161"/>
      <c r="RZU62" s="161"/>
      <c r="RZV62" s="161"/>
      <c r="RZW62" s="161"/>
      <c r="RZX62" s="161"/>
      <c r="RZY62" s="161"/>
      <c r="RZZ62" s="161"/>
      <c r="SAA62" s="161"/>
      <c r="SAB62" s="161"/>
      <c r="SAC62" s="161"/>
      <c r="SAD62" s="161"/>
      <c r="SAE62" s="161"/>
      <c r="SAF62" s="161"/>
      <c r="SAG62" s="161"/>
      <c r="SAH62" s="161"/>
      <c r="SAI62" s="161"/>
      <c r="SAJ62" s="161"/>
      <c r="SAK62" s="161"/>
      <c r="SAL62" s="161"/>
      <c r="SAM62" s="161"/>
      <c r="SAN62" s="161"/>
      <c r="SAO62" s="161"/>
      <c r="SAP62" s="161"/>
      <c r="SAQ62" s="161"/>
      <c r="SAR62" s="161"/>
      <c r="SAS62" s="161"/>
      <c r="SAT62" s="161"/>
      <c r="SAU62" s="161"/>
      <c r="SAV62" s="161"/>
      <c r="SAW62" s="161"/>
      <c r="SAX62" s="161"/>
      <c r="SAY62" s="161"/>
      <c r="SAZ62" s="161"/>
      <c r="SBA62" s="161"/>
      <c r="SBB62" s="161"/>
      <c r="SBC62" s="161"/>
      <c r="SBD62" s="161"/>
      <c r="SBE62" s="161"/>
      <c r="SBF62" s="161"/>
      <c r="SBG62" s="161"/>
      <c r="SBH62" s="161"/>
      <c r="SBI62" s="161"/>
      <c r="SBJ62" s="161"/>
      <c r="SBK62" s="161"/>
      <c r="SBL62" s="161"/>
      <c r="SBM62" s="161"/>
      <c r="SBN62" s="161"/>
      <c r="SBO62" s="161"/>
      <c r="SBP62" s="161"/>
      <c r="SBQ62" s="161"/>
      <c r="SBR62" s="161"/>
      <c r="SBS62" s="161"/>
      <c r="SBT62" s="161"/>
      <c r="SBU62" s="161"/>
      <c r="SBV62" s="161"/>
      <c r="SBW62" s="161"/>
      <c r="SBX62" s="161"/>
      <c r="SBY62" s="161"/>
      <c r="SBZ62" s="161"/>
      <c r="SCA62" s="161"/>
      <c r="SCB62" s="161"/>
      <c r="SCC62" s="161"/>
      <c r="SCD62" s="161"/>
      <c r="SCE62" s="161"/>
      <c r="SCF62" s="161"/>
      <c r="SCG62" s="161"/>
      <c r="SCH62" s="161"/>
      <c r="SCI62" s="161"/>
      <c r="SCJ62" s="161"/>
      <c r="SCK62" s="161"/>
      <c r="SCL62" s="161"/>
      <c r="SCM62" s="161"/>
      <c r="SCN62" s="161"/>
      <c r="SCO62" s="161"/>
      <c r="SCP62" s="161"/>
      <c r="SCQ62" s="161"/>
      <c r="SCR62" s="161"/>
      <c r="SCS62" s="161"/>
      <c r="SCT62" s="161"/>
      <c r="SCU62" s="161"/>
      <c r="SCV62" s="161"/>
      <c r="SCW62" s="161"/>
      <c r="SCX62" s="161"/>
      <c r="SCY62" s="161"/>
      <c r="SCZ62" s="161"/>
      <c r="SDA62" s="161"/>
      <c r="SDB62" s="161"/>
      <c r="SDC62" s="161"/>
      <c r="SDD62" s="161"/>
      <c r="SDE62" s="161"/>
      <c r="SDF62" s="161"/>
      <c r="SDG62" s="161"/>
      <c r="SDH62" s="161"/>
      <c r="SDI62" s="161"/>
      <c r="SDJ62" s="161"/>
      <c r="SDK62" s="161"/>
      <c r="SDL62" s="161"/>
      <c r="SDM62" s="161"/>
      <c r="SDN62" s="161"/>
      <c r="SDO62" s="161"/>
      <c r="SDP62" s="161"/>
      <c r="SDQ62" s="161"/>
      <c r="SDR62" s="161"/>
      <c r="SDS62" s="161"/>
      <c r="SDT62" s="161"/>
      <c r="SDU62" s="161"/>
      <c r="SDV62" s="161"/>
      <c r="SDW62" s="161"/>
      <c r="SDX62" s="161"/>
      <c r="SDY62" s="161"/>
      <c r="SDZ62" s="161"/>
      <c r="SEA62" s="161"/>
      <c r="SEB62" s="161"/>
      <c r="SEC62" s="161"/>
      <c r="SED62" s="161"/>
      <c r="SEE62" s="161"/>
      <c r="SEF62" s="161"/>
      <c r="SEG62" s="161"/>
      <c r="SEH62" s="161"/>
      <c r="SEI62" s="161"/>
      <c r="SEJ62" s="161"/>
      <c r="SEK62" s="161"/>
      <c r="SEL62" s="161"/>
      <c r="SEM62" s="161"/>
      <c r="SEN62" s="161"/>
      <c r="SEO62" s="161"/>
      <c r="SEP62" s="161"/>
      <c r="SEQ62" s="161"/>
      <c r="SER62" s="161"/>
      <c r="SES62" s="161"/>
      <c r="SET62" s="161"/>
      <c r="SEU62" s="161"/>
      <c r="SEV62" s="161"/>
      <c r="SEW62" s="161"/>
      <c r="SEX62" s="161"/>
      <c r="SEY62" s="161"/>
      <c r="SEZ62" s="161"/>
      <c r="SFA62" s="161"/>
      <c r="SFB62" s="161"/>
      <c r="SFC62" s="161"/>
      <c r="SFD62" s="161"/>
      <c r="SFE62" s="161"/>
      <c r="SFF62" s="161"/>
      <c r="SFG62" s="161"/>
      <c r="SFH62" s="161"/>
      <c r="SFI62" s="161"/>
      <c r="SFJ62" s="161"/>
      <c r="SFK62" s="161"/>
      <c r="SFL62" s="161"/>
      <c r="SFM62" s="161"/>
      <c r="SFN62" s="161"/>
      <c r="SFO62" s="161"/>
      <c r="SFP62" s="161"/>
      <c r="SFQ62" s="161"/>
      <c r="SFR62" s="161"/>
      <c r="SFS62" s="161"/>
      <c r="SFT62" s="161"/>
      <c r="SFU62" s="161"/>
      <c r="SFV62" s="161"/>
      <c r="SFW62" s="161"/>
      <c r="SFX62" s="161"/>
      <c r="SFY62" s="161"/>
      <c r="SFZ62" s="161"/>
      <c r="SGA62" s="161"/>
      <c r="SGB62" s="161"/>
      <c r="SGC62" s="161"/>
      <c r="SGD62" s="161"/>
      <c r="SGE62" s="161"/>
      <c r="SGF62" s="161"/>
      <c r="SGG62" s="161"/>
      <c r="SGH62" s="161"/>
      <c r="SGI62" s="161"/>
      <c r="SGJ62" s="161"/>
      <c r="SGK62" s="161"/>
      <c r="SGL62" s="161"/>
      <c r="SGM62" s="161"/>
      <c r="SGN62" s="161"/>
      <c r="SGO62" s="161"/>
      <c r="SGP62" s="161"/>
      <c r="SGQ62" s="161"/>
      <c r="SGR62" s="161"/>
      <c r="SGS62" s="161"/>
      <c r="SGT62" s="161"/>
      <c r="SGU62" s="161"/>
      <c r="SGV62" s="161"/>
      <c r="SGW62" s="161"/>
      <c r="SGX62" s="161"/>
      <c r="SGY62" s="161"/>
      <c r="SGZ62" s="161"/>
      <c r="SHA62" s="161"/>
      <c r="SHB62" s="161"/>
      <c r="SHC62" s="161"/>
      <c r="SHD62" s="161"/>
      <c r="SHE62" s="161"/>
      <c r="SHF62" s="161"/>
      <c r="SHG62" s="161"/>
      <c r="SHH62" s="161"/>
      <c r="SHI62" s="161"/>
      <c r="SHJ62" s="161"/>
      <c r="SHK62" s="161"/>
      <c r="SHL62" s="161"/>
      <c r="SHM62" s="161"/>
      <c r="SHN62" s="161"/>
      <c r="SHO62" s="161"/>
      <c r="SHP62" s="161"/>
      <c r="SHQ62" s="161"/>
      <c r="SHR62" s="161"/>
      <c r="SHS62" s="161"/>
      <c r="SHT62" s="161"/>
      <c r="SHU62" s="161"/>
      <c r="SHV62" s="161"/>
      <c r="SHW62" s="161"/>
      <c r="SHX62" s="161"/>
      <c r="SHY62" s="161"/>
      <c r="SHZ62" s="161"/>
      <c r="SIA62" s="161"/>
      <c r="SIB62" s="161"/>
      <c r="SIC62" s="161"/>
      <c r="SID62" s="161"/>
      <c r="SIE62" s="161"/>
      <c r="SIF62" s="161"/>
      <c r="SIG62" s="161"/>
      <c r="SIH62" s="161"/>
      <c r="SII62" s="161"/>
      <c r="SIJ62" s="161"/>
      <c r="SIK62" s="161"/>
      <c r="SIL62" s="161"/>
      <c r="SIM62" s="161"/>
      <c r="SIN62" s="161"/>
      <c r="SIO62" s="161"/>
      <c r="SIP62" s="161"/>
      <c r="SIQ62" s="161"/>
      <c r="SIR62" s="161"/>
      <c r="SIS62" s="161"/>
      <c r="SIT62" s="161"/>
      <c r="SIU62" s="161"/>
      <c r="SIV62" s="161"/>
      <c r="SIW62" s="161"/>
      <c r="SIX62" s="161"/>
      <c r="SIY62" s="161"/>
      <c r="SIZ62" s="161"/>
      <c r="SJA62" s="161"/>
      <c r="SJB62" s="161"/>
      <c r="SJC62" s="161"/>
      <c r="SJD62" s="161"/>
      <c r="SJE62" s="161"/>
      <c r="SJF62" s="161"/>
      <c r="SJG62" s="161"/>
      <c r="SJH62" s="161"/>
      <c r="SJI62" s="161"/>
      <c r="SJJ62" s="161"/>
      <c r="SJK62" s="161"/>
      <c r="SJL62" s="161"/>
      <c r="SJM62" s="161"/>
      <c r="SJN62" s="161"/>
      <c r="SJO62" s="161"/>
      <c r="SJP62" s="161"/>
      <c r="SJQ62" s="161"/>
      <c r="SJR62" s="161"/>
      <c r="SJS62" s="161"/>
      <c r="SJT62" s="161"/>
      <c r="SJU62" s="161"/>
      <c r="SJV62" s="161"/>
      <c r="SJW62" s="161"/>
      <c r="SJX62" s="161"/>
      <c r="SJY62" s="161"/>
      <c r="SJZ62" s="161"/>
      <c r="SKA62" s="161"/>
      <c r="SKB62" s="161"/>
      <c r="SKC62" s="161"/>
      <c r="SKD62" s="161"/>
      <c r="SKE62" s="161"/>
      <c r="SKF62" s="161"/>
      <c r="SKG62" s="161"/>
      <c r="SKH62" s="161"/>
      <c r="SKI62" s="161"/>
      <c r="SKJ62" s="161"/>
      <c r="SKK62" s="161"/>
      <c r="SKL62" s="161"/>
      <c r="SKM62" s="161"/>
      <c r="SKN62" s="161"/>
      <c r="SKO62" s="161"/>
      <c r="SKP62" s="161"/>
      <c r="SKQ62" s="161"/>
      <c r="SKR62" s="161"/>
      <c r="SKS62" s="161"/>
      <c r="SKT62" s="161"/>
      <c r="SKU62" s="161"/>
      <c r="SKV62" s="161"/>
      <c r="SKW62" s="161"/>
      <c r="SKX62" s="161"/>
      <c r="SKY62" s="161"/>
      <c r="SKZ62" s="161"/>
      <c r="SLA62" s="161"/>
      <c r="SLB62" s="161"/>
      <c r="SLC62" s="161"/>
      <c r="SLD62" s="161"/>
      <c r="SLE62" s="161"/>
      <c r="SLF62" s="161"/>
      <c r="SLG62" s="161"/>
      <c r="SLH62" s="161"/>
      <c r="SLI62" s="161"/>
      <c r="SLJ62" s="161"/>
      <c r="SLK62" s="161"/>
      <c r="SLL62" s="161"/>
      <c r="SLM62" s="161"/>
      <c r="SLN62" s="161"/>
      <c r="SLO62" s="161"/>
      <c r="SLP62" s="161"/>
      <c r="SLQ62" s="161"/>
      <c r="SLR62" s="161"/>
      <c r="SLS62" s="161"/>
      <c r="SLT62" s="161"/>
      <c r="SLU62" s="161"/>
      <c r="SLV62" s="161"/>
      <c r="SLW62" s="161"/>
      <c r="SLX62" s="161"/>
      <c r="SLY62" s="161"/>
      <c r="SLZ62" s="161"/>
      <c r="SMA62" s="161"/>
      <c r="SMB62" s="161"/>
      <c r="SMC62" s="161"/>
      <c r="SMD62" s="161"/>
      <c r="SME62" s="161"/>
      <c r="SMF62" s="161"/>
      <c r="SMG62" s="161"/>
      <c r="SMH62" s="161"/>
      <c r="SMI62" s="161"/>
      <c r="SMJ62" s="161"/>
      <c r="SMK62" s="161"/>
      <c r="SML62" s="161"/>
      <c r="SMM62" s="161"/>
      <c r="SMN62" s="161"/>
      <c r="SMO62" s="161"/>
      <c r="SMP62" s="161"/>
      <c r="SMQ62" s="161"/>
      <c r="SMR62" s="161"/>
      <c r="SMS62" s="161"/>
      <c r="SMT62" s="161"/>
      <c r="SMU62" s="161"/>
      <c r="SMV62" s="161"/>
      <c r="SMW62" s="161"/>
      <c r="SMX62" s="161"/>
      <c r="SMY62" s="161"/>
      <c r="SMZ62" s="161"/>
      <c r="SNA62" s="161"/>
      <c r="SNB62" s="161"/>
      <c r="SNC62" s="161"/>
      <c r="SND62" s="161"/>
      <c r="SNE62" s="161"/>
      <c r="SNF62" s="161"/>
      <c r="SNG62" s="161"/>
      <c r="SNH62" s="161"/>
      <c r="SNI62" s="161"/>
      <c r="SNJ62" s="161"/>
      <c r="SNK62" s="161"/>
      <c r="SNL62" s="161"/>
      <c r="SNM62" s="161"/>
      <c r="SNN62" s="161"/>
      <c r="SNO62" s="161"/>
      <c r="SNP62" s="161"/>
      <c r="SNQ62" s="161"/>
      <c r="SNR62" s="161"/>
      <c r="SNS62" s="161"/>
      <c r="SNT62" s="161"/>
      <c r="SNU62" s="161"/>
      <c r="SNV62" s="161"/>
      <c r="SNW62" s="161"/>
      <c r="SNX62" s="161"/>
      <c r="SNY62" s="161"/>
      <c r="SNZ62" s="161"/>
      <c r="SOA62" s="161"/>
      <c r="SOB62" s="161"/>
      <c r="SOC62" s="161"/>
      <c r="SOD62" s="161"/>
      <c r="SOE62" s="161"/>
      <c r="SOF62" s="161"/>
      <c r="SOG62" s="161"/>
      <c r="SOH62" s="161"/>
      <c r="SOI62" s="161"/>
      <c r="SOJ62" s="161"/>
      <c r="SOK62" s="161"/>
      <c r="SOL62" s="161"/>
      <c r="SOM62" s="161"/>
      <c r="SON62" s="161"/>
      <c r="SOO62" s="161"/>
      <c r="SOP62" s="161"/>
      <c r="SOQ62" s="161"/>
      <c r="SOR62" s="161"/>
      <c r="SOS62" s="161"/>
      <c r="SOT62" s="161"/>
      <c r="SOU62" s="161"/>
      <c r="SOV62" s="161"/>
      <c r="SOW62" s="161"/>
      <c r="SOX62" s="161"/>
      <c r="SOY62" s="161"/>
      <c r="SOZ62" s="161"/>
      <c r="SPA62" s="161"/>
      <c r="SPB62" s="161"/>
      <c r="SPC62" s="161"/>
      <c r="SPD62" s="161"/>
      <c r="SPE62" s="161"/>
      <c r="SPF62" s="161"/>
      <c r="SPG62" s="161"/>
      <c r="SPH62" s="161"/>
      <c r="SPI62" s="161"/>
      <c r="SPJ62" s="161"/>
      <c r="SPK62" s="161"/>
      <c r="SPL62" s="161"/>
      <c r="SPM62" s="161"/>
      <c r="SPN62" s="161"/>
      <c r="SPO62" s="161"/>
      <c r="SPP62" s="161"/>
      <c r="SPQ62" s="161"/>
      <c r="SPR62" s="161"/>
      <c r="SPS62" s="161"/>
      <c r="SPT62" s="161"/>
      <c r="SPU62" s="161"/>
      <c r="SPV62" s="161"/>
      <c r="SPW62" s="161"/>
      <c r="SPX62" s="161"/>
      <c r="SPY62" s="161"/>
      <c r="SPZ62" s="161"/>
      <c r="SQA62" s="161"/>
      <c r="SQB62" s="161"/>
      <c r="SQC62" s="161"/>
      <c r="SQD62" s="161"/>
      <c r="SQE62" s="161"/>
      <c r="SQF62" s="161"/>
      <c r="SQG62" s="161"/>
      <c r="SQH62" s="161"/>
      <c r="SQI62" s="161"/>
      <c r="SQJ62" s="161"/>
      <c r="SQK62" s="161"/>
      <c r="SQL62" s="161"/>
      <c r="SQM62" s="161"/>
      <c r="SQN62" s="161"/>
      <c r="SQO62" s="161"/>
      <c r="SQP62" s="161"/>
      <c r="SQQ62" s="161"/>
      <c r="SQR62" s="161"/>
      <c r="SQS62" s="161"/>
      <c r="SQT62" s="161"/>
      <c r="SQU62" s="161"/>
      <c r="SQV62" s="161"/>
      <c r="SQW62" s="161"/>
      <c r="SQX62" s="161"/>
      <c r="SQY62" s="161"/>
      <c r="SQZ62" s="161"/>
      <c r="SRA62" s="161"/>
      <c r="SRB62" s="161"/>
      <c r="SRC62" s="161"/>
      <c r="SRD62" s="161"/>
      <c r="SRE62" s="161"/>
      <c r="SRF62" s="161"/>
      <c r="SRG62" s="161"/>
      <c r="SRH62" s="161"/>
      <c r="SRI62" s="161"/>
      <c r="SRJ62" s="161"/>
      <c r="SRK62" s="161"/>
      <c r="SRL62" s="161"/>
      <c r="SRM62" s="161"/>
      <c r="SRN62" s="161"/>
      <c r="SRO62" s="161"/>
      <c r="SRP62" s="161"/>
      <c r="SRQ62" s="161"/>
      <c r="SRR62" s="161"/>
      <c r="SRS62" s="161"/>
      <c r="SRT62" s="161"/>
      <c r="SRU62" s="161"/>
      <c r="SRV62" s="161"/>
      <c r="SRW62" s="161"/>
      <c r="SRX62" s="161"/>
      <c r="SRY62" s="161"/>
      <c r="SRZ62" s="161"/>
      <c r="SSA62" s="161"/>
      <c r="SSB62" s="161"/>
      <c r="SSC62" s="161"/>
      <c r="SSD62" s="161"/>
      <c r="SSE62" s="161"/>
      <c r="SSF62" s="161"/>
      <c r="SSG62" s="161"/>
      <c r="SSH62" s="161"/>
      <c r="SSI62" s="161"/>
      <c r="SSJ62" s="161"/>
      <c r="SSK62" s="161"/>
      <c r="SSL62" s="161"/>
      <c r="SSM62" s="161"/>
      <c r="SSN62" s="161"/>
      <c r="SSO62" s="161"/>
      <c r="SSP62" s="161"/>
      <c r="SSQ62" s="161"/>
      <c r="SSR62" s="161"/>
      <c r="SSS62" s="161"/>
      <c r="SST62" s="161"/>
      <c r="SSU62" s="161"/>
      <c r="SSV62" s="161"/>
      <c r="SSW62" s="161"/>
      <c r="SSX62" s="161"/>
      <c r="SSY62" s="161"/>
      <c r="SSZ62" s="161"/>
      <c r="STA62" s="161"/>
      <c r="STB62" s="161"/>
      <c r="STC62" s="161"/>
      <c r="STD62" s="161"/>
      <c r="STE62" s="161"/>
      <c r="STF62" s="161"/>
      <c r="STG62" s="161"/>
      <c r="STH62" s="161"/>
      <c r="STI62" s="161"/>
      <c r="STJ62" s="161"/>
      <c r="STK62" s="161"/>
      <c r="STL62" s="161"/>
      <c r="STM62" s="161"/>
      <c r="STN62" s="161"/>
      <c r="STO62" s="161"/>
      <c r="STP62" s="161"/>
      <c r="STQ62" s="161"/>
      <c r="STR62" s="161"/>
      <c r="STS62" s="161"/>
      <c r="STT62" s="161"/>
      <c r="STU62" s="161"/>
      <c r="STV62" s="161"/>
      <c r="STW62" s="161"/>
      <c r="STX62" s="161"/>
      <c r="STY62" s="161"/>
      <c r="STZ62" s="161"/>
      <c r="SUA62" s="161"/>
      <c r="SUB62" s="161"/>
      <c r="SUC62" s="161"/>
      <c r="SUD62" s="161"/>
      <c r="SUE62" s="161"/>
      <c r="SUF62" s="161"/>
      <c r="SUG62" s="161"/>
      <c r="SUH62" s="161"/>
      <c r="SUI62" s="161"/>
      <c r="SUJ62" s="161"/>
      <c r="SUK62" s="161"/>
      <c r="SUL62" s="161"/>
      <c r="SUM62" s="161"/>
      <c r="SUN62" s="161"/>
      <c r="SUO62" s="161"/>
      <c r="SUP62" s="161"/>
      <c r="SUQ62" s="161"/>
      <c r="SUR62" s="161"/>
      <c r="SUS62" s="161"/>
      <c r="SUT62" s="161"/>
      <c r="SUU62" s="161"/>
      <c r="SUV62" s="161"/>
      <c r="SUW62" s="161"/>
      <c r="SUX62" s="161"/>
      <c r="SUY62" s="161"/>
      <c r="SUZ62" s="161"/>
      <c r="SVA62" s="161"/>
      <c r="SVB62" s="161"/>
      <c r="SVC62" s="161"/>
      <c r="SVD62" s="161"/>
      <c r="SVE62" s="161"/>
      <c r="SVF62" s="161"/>
      <c r="SVG62" s="161"/>
      <c r="SVH62" s="161"/>
      <c r="SVI62" s="161"/>
      <c r="SVJ62" s="161"/>
      <c r="SVK62" s="161"/>
      <c r="SVL62" s="161"/>
      <c r="SVM62" s="161"/>
      <c r="SVN62" s="161"/>
      <c r="SVO62" s="161"/>
      <c r="SVP62" s="161"/>
      <c r="SVQ62" s="161"/>
      <c r="SVR62" s="161"/>
      <c r="SVS62" s="161"/>
      <c r="SVT62" s="161"/>
      <c r="SVU62" s="161"/>
      <c r="SVV62" s="161"/>
      <c r="SVW62" s="161"/>
      <c r="SVX62" s="161"/>
      <c r="SVY62" s="161"/>
      <c r="SVZ62" s="161"/>
      <c r="SWA62" s="161"/>
      <c r="SWB62" s="161"/>
      <c r="SWC62" s="161"/>
      <c r="SWD62" s="161"/>
      <c r="SWE62" s="161"/>
      <c r="SWF62" s="161"/>
      <c r="SWG62" s="161"/>
      <c r="SWH62" s="161"/>
      <c r="SWI62" s="161"/>
      <c r="SWJ62" s="161"/>
      <c r="SWK62" s="161"/>
      <c r="SWL62" s="161"/>
      <c r="SWM62" s="161"/>
      <c r="SWN62" s="161"/>
      <c r="SWO62" s="161"/>
      <c r="SWP62" s="161"/>
      <c r="SWQ62" s="161"/>
      <c r="SWR62" s="161"/>
      <c r="SWS62" s="161"/>
      <c r="SWT62" s="161"/>
      <c r="SWU62" s="161"/>
      <c r="SWV62" s="161"/>
      <c r="SWW62" s="161"/>
      <c r="SWX62" s="161"/>
      <c r="SWY62" s="161"/>
      <c r="SWZ62" s="161"/>
      <c r="SXA62" s="161"/>
      <c r="SXB62" s="161"/>
      <c r="SXC62" s="161"/>
      <c r="SXD62" s="161"/>
      <c r="SXE62" s="161"/>
      <c r="SXF62" s="161"/>
      <c r="SXG62" s="161"/>
      <c r="SXH62" s="161"/>
      <c r="SXI62" s="161"/>
      <c r="SXJ62" s="161"/>
      <c r="SXK62" s="161"/>
      <c r="SXL62" s="161"/>
      <c r="SXM62" s="161"/>
      <c r="SXN62" s="161"/>
      <c r="SXO62" s="161"/>
      <c r="SXP62" s="161"/>
      <c r="SXQ62" s="161"/>
      <c r="SXR62" s="161"/>
      <c r="SXS62" s="161"/>
      <c r="SXT62" s="161"/>
      <c r="SXU62" s="161"/>
      <c r="SXV62" s="161"/>
      <c r="SXW62" s="161"/>
      <c r="SXX62" s="161"/>
      <c r="SXY62" s="161"/>
      <c r="SXZ62" s="161"/>
      <c r="SYA62" s="161"/>
      <c r="SYB62" s="161"/>
      <c r="SYC62" s="161"/>
      <c r="SYD62" s="161"/>
      <c r="SYE62" s="161"/>
      <c r="SYF62" s="161"/>
      <c r="SYG62" s="161"/>
      <c r="SYH62" s="161"/>
      <c r="SYI62" s="161"/>
      <c r="SYJ62" s="161"/>
      <c r="SYK62" s="161"/>
      <c r="SYL62" s="161"/>
      <c r="SYM62" s="161"/>
      <c r="SYN62" s="161"/>
      <c r="SYO62" s="161"/>
      <c r="SYP62" s="161"/>
      <c r="SYQ62" s="161"/>
      <c r="SYR62" s="161"/>
      <c r="SYS62" s="161"/>
      <c r="SYT62" s="161"/>
      <c r="SYU62" s="161"/>
      <c r="SYV62" s="161"/>
      <c r="SYW62" s="161"/>
      <c r="SYX62" s="161"/>
      <c r="SYY62" s="161"/>
      <c r="SYZ62" s="161"/>
      <c r="SZA62" s="161"/>
      <c r="SZB62" s="161"/>
      <c r="SZC62" s="161"/>
      <c r="SZD62" s="161"/>
      <c r="SZE62" s="161"/>
      <c r="SZF62" s="161"/>
      <c r="SZG62" s="161"/>
      <c r="SZH62" s="161"/>
      <c r="SZI62" s="161"/>
      <c r="SZJ62" s="161"/>
      <c r="SZK62" s="161"/>
      <c r="SZL62" s="161"/>
      <c r="SZM62" s="161"/>
      <c r="SZN62" s="161"/>
      <c r="SZO62" s="161"/>
      <c r="SZP62" s="161"/>
      <c r="SZQ62" s="161"/>
      <c r="SZR62" s="161"/>
      <c r="SZS62" s="161"/>
      <c r="SZT62" s="161"/>
      <c r="SZU62" s="161"/>
      <c r="SZV62" s="161"/>
      <c r="SZW62" s="161"/>
      <c r="SZX62" s="161"/>
      <c r="SZY62" s="161"/>
      <c r="SZZ62" s="161"/>
      <c r="TAA62" s="161"/>
      <c r="TAB62" s="161"/>
      <c r="TAC62" s="161"/>
      <c r="TAD62" s="161"/>
      <c r="TAE62" s="161"/>
      <c r="TAF62" s="161"/>
      <c r="TAG62" s="161"/>
      <c r="TAH62" s="161"/>
      <c r="TAI62" s="161"/>
      <c r="TAJ62" s="161"/>
      <c r="TAK62" s="161"/>
      <c r="TAL62" s="161"/>
      <c r="TAM62" s="161"/>
      <c r="TAN62" s="161"/>
      <c r="TAO62" s="161"/>
      <c r="TAP62" s="161"/>
      <c r="TAQ62" s="161"/>
      <c r="TAR62" s="161"/>
      <c r="TAS62" s="161"/>
      <c r="TAT62" s="161"/>
      <c r="TAU62" s="161"/>
      <c r="TAV62" s="161"/>
      <c r="TAW62" s="161"/>
      <c r="TAX62" s="161"/>
      <c r="TAY62" s="161"/>
      <c r="TAZ62" s="161"/>
      <c r="TBA62" s="161"/>
      <c r="TBB62" s="161"/>
      <c r="TBC62" s="161"/>
      <c r="TBD62" s="161"/>
      <c r="TBE62" s="161"/>
      <c r="TBF62" s="161"/>
      <c r="TBG62" s="161"/>
      <c r="TBH62" s="161"/>
      <c r="TBI62" s="161"/>
      <c r="TBJ62" s="161"/>
      <c r="TBK62" s="161"/>
      <c r="TBL62" s="161"/>
      <c r="TBM62" s="161"/>
      <c r="TBN62" s="161"/>
      <c r="TBO62" s="161"/>
      <c r="TBP62" s="161"/>
      <c r="TBQ62" s="161"/>
      <c r="TBR62" s="161"/>
      <c r="TBS62" s="161"/>
      <c r="TBT62" s="161"/>
      <c r="TBU62" s="161"/>
      <c r="TBV62" s="161"/>
      <c r="TBW62" s="161"/>
      <c r="TBX62" s="161"/>
      <c r="TBY62" s="161"/>
      <c r="TBZ62" s="161"/>
      <c r="TCA62" s="161"/>
      <c r="TCB62" s="161"/>
      <c r="TCC62" s="161"/>
      <c r="TCD62" s="161"/>
      <c r="TCE62" s="161"/>
      <c r="TCF62" s="161"/>
      <c r="TCG62" s="161"/>
      <c r="TCH62" s="161"/>
      <c r="TCI62" s="161"/>
      <c r="TCJ62" s="161"/>
      <c r="TCK62" s="161"/>
      <c r="TCL62" s="161"/>
      <c r="TCM62" s="161"/>
      <c r="TCN62" s="161"/>
      <c r="TCO62" s="161"/>
      <c r="TCP62" s="161"/>
      <c r="TCQ62" s="161"/>
      <c r="TCR62" s="161"/>
      <c r="TCS62" s="161"/>
      <c r="TCT62" s="161"/>
      <c r="TCU62" s="161"/>
      <c r="TCV62" s="161"/>
      <c r="TCW62" s="161"/>
      <c r="TCX62" s="161"/>
      <c r="TCY62" s="161"/>
      <c r="TCZ62" s="161"/>
      <c r="TDA62" s="161"/>
      <c r="TDB62" s="161"/>
      <c r="TDC62" s="161"/>
      <c r="TDD62" s="161"/>
      <c r="TDE62" s="161"/>
      <c r="TDF62" s="161"/>
      <c r="TDG62" s="161"/>
      <c r="TDH62" s="161"/>
      <c r="TDI62" s="161"/>
      <c r="TDJ62" s="161"/>
      <c r="TDK62" s="161"/>
      <c r="TDL62" s="161"/>
      <c r="TDM62" s="161"/>
      <c r="TDN62" s="161"/>
      <c r="TDO62" s="161"/>
      <c r="TDP62" s="161"/>
      <c r="TDQ62" s="161"/>
      <c r="TDR62" s="161"/>
      <c r="TDS62" s="161"/>
      <c r="TDT62" s="161"/>
      <c r="TDU62" s="161"/>
      <c r="TDV62" s="161"/>
      <c r="TDW62" s="161"/>
      <c r="TDX62" s="161"/>
      <c r="TDY62" s="161"/>
      <c r="TDZ62" s="161"/>
      <c r="TEA62" s="161"/>
      <c r="TEB62" s="161"/>
      <c r="TEC62" s="161"/>
      <c r="TED62" s="161"/>
      <c r="TEE62" s="161"/>
      <c r="TEF62" s="161"/>
      <c r="TEG62" s="161"/>
      <c r="TEH62" s="161"/>
      <c r="TEI62" s="161"/>
      <c r="TEJ62" s="161"/>
      <c r="TEK62" s="161"/>
      <c r="TEL62" s="161"/>
      <c r="TEM62" s="161"/>
      <c r="TEN62" s="161"/>
      <c r="TEO62" s="161"/>
      <c r="TEP62" s="161"/>
      <c r="TEQ62" s="161"/>
      <c r="TER62" s="161"/>
      <c r="TES62" s="161"/>
      <c r="TET62" s="161"/>
      <c r="TEU62" s="161"/>
      <c r="TEV62" s="161"/>
      <c r="TEW62" s="161"/>
      <c r="TEX62" s="161"/>
      <c r="TEY62" s="161"/>
      <c r="TEZ62" s="161"/>
      <c r="TFA62" s="161"/>
      <c r="TFB62" s="161"/>
      <c r="TFC62" s="161"/>
      <c r="TFD62" s="161"/>
      <c r="TFE62" s="161"/>
      <c r="TFF62" s="161"/>
      <c r="TFG62" s="161"/>
      <c r="TFH62" s="161"/>
      <c r="TFI62" s="161"/>
      <c r="TFJ62" s="161"/>
      <c r="TFK62" s="161"/>
      <c r="TFL62" s="161"/>
      <c r="TFM62" s="161"/>
      <c r="TFN62" s="161"/>
      <c r="TFO62" s="161"/>
      <c r="TFP62" s="161"/>
      <c r="TFQ62" s="161"/>
      <c r="TFR62" s="161"/>
      <c r="TFS62" s="161"/>
      <c r="TFT62" s="161"/>
      <c r="TFU62" s="161"/>
      <c r="TFV62" s="161"/>
      <c r="TFW62" s="161"/>
      <c r="TFX62" s="161"/>
      <c r="TFY62" s="161"/>
      <c r="TFZ62" s="161"/>
      <c r="TGA62" s="161"/>
      <c r="TGB62" s="161"/>
      <c r="TGC62" s="161"/>
      <c r="TGD62" s="161"/>
      <c r="TGE62" s="161"/>
      <c r="TGF62" s="161"/>
      <c r="TGG62" s="161"/>
      <c r="TGH62" s="161"/>
      <c r="TGI62" s="161"/>
      <c r="TGJ62" s="161"/>
      <c r="TGK62" s="161"/>
      <c r="TGL62" s="161"/>
      <c r="TGM62" s="161"/>
      <c r="TGN62" s="161"/>
      <c r="TGO62" s="161"/>
      <c r="TGP62" s="161"/>
      <c r="TGQ62" s="161"/>
      <c r="TGR62" s="161"/>
      <c r="TGS62" s="161"/>
      <c r="TGT62" s="161"/>
      <c r="TGU62" s="161"/>
      <c r="TGV62" s="161"/>
      <c r="TGW62" s="161"/>
      <c r="TGX62" s="161"/>
      <c r="TGY62" s="161"/>
      <c r="TGZ62" s="161"/>
      <c r="THA62" s="161"/>
      <c r="THB62" s="161"/>
      <c r="THC62" s="161"/>
      <c r="THD62" s="161"/>
      <c r="THE62" s="161"/>
      <c r="THF62" s="161"/>
      <c r="THG62" s="161"/>
      <c r="THH62" s="161"/>
      <c r="THI62" s="161"/>
      <c r="THJ62" s="161"/>
      <c r="THK62" s="161"/>
      <c r="THL62" s="161"/>
      <c r="THM62" s="161"/>
      <c r="THN62" s="161"/>
      <c r="THO62" s="161"/>
      <c r="THP62" s="161"/>
      <c r="THQ62" s="161"/>
      <c r="THR62" s="161"/>
      <c r="THS62" s="161"/>
      <c r="THT62" s="161"/>
      <c r="THU62" s="161"/>
      <c r="THV62" s="161"/>
      <c r="THW62" s="161"/>
      <c r="THX62" s="161"/>
      <c r="THY62" s="161"/>
      <c r="THZ62" s="161"/>
      <c r="TIA62" s="161"/>
      <c r="TIB62" s="161"/>
      <c r="TIC62" s="161"/>
      <c r="TID62" s="161"/>
      <c r="TIE62" s="161"/>
      <c r="TIF62" s="161"/>
      <c r="TIG62" s="161"/>
      <c r="TIH62" s="161"/>
      <c r="TII62" s="161"/>
      <c r="TIJ62" s="161"/>
      <c r="TIK62" s="161"/>
      <c r="TIL62" s="161"/>
      <c r="TIM62" s="161"/>
      <c r="TIN62" s="161"/>
      <c r="TIO62" s="161"/>
      <c r="TIP62" s="161"/>
      <c r="TIQ62" s="161"/>
      <c r="TIR62" s="161"/>
      <c r="TIS62" s="161"/>
      <c r="TIT62" s="161"/>
      <c r="TIU62" s="161"/>
      <c r="TIV62" s="161"/>
      <c r="TIW62" s="161"/>
      <c r="TIX62" s="161"/>
      <c r="TIY62" s="161"/>
      <c r="TIZ62" s="161"/>
      <c r="TJA62" s="161"/>
      <c r="TJB62" s="161"/>
      <c r="TJC62" s="161"/>
      <c r="TJD62" s="161"/>
      <c r="TJE62" s="161"/>
      <c r="TJF62" s="161"/>
      <c r="TJG62" s="161"/>
      <c r="TJH62" s="161"/>
      <c r="TJI62" s="161"/>
      <c r="TJJ62" s="161"/>
      <c r="TJK62" s="161"/>
      <c r="TJL62" s="161"/>
      <c r="TJM62" s="161"/>
      <c r="TJN62" s="161"/>
      <c r="TJO62" s="161"/>
      <c r="TJP62" s="161"/>
      <c r="TJQ62" s="161"/>
      <c r="TJR62" s="161"/>
      <c r="TJS62" s="161"/>
      <c r="TJT62" s="161"/>
      <c r="TJU62" s="161"/>
      <c r="TJV62" s="161"/>
      <c r="TJW62" s="161"/>
      <c r="TJX62" s="161"/>
      <c r="TJY62" s="161"/>
      <c r="TJZ62" s="161"/>
      <c r="TKA62" s="161"/>
      <c r="TKB62" s="161"/>
      <c r="TKC62" s="161"/>
      <c r="TKD62" s="161"/>
      <c r="TKE62" s="161"/>
      <c r="TKF62" s="161"/>
      <c r="TKG62" s="161"/>
      <c r="TKH62" s="161"/>
      <c r="TKI62" s="161"/>
      <c r="TKJ62" s="161"/>
      <c r="TKK62" s="161"/>
      <c r="TKL62" s="161"/>
      <c r="TKM62" s="161"/>
      <c r="TKN62" s="161"/>
      <c r="TKO62" s="161"/>
      <c r="TKP62" s="161"/>
      <c r="TKQ62" s="161"/>
      <c r="TKR62" s="161"/>
      <c r="TKS62" s="161"/>
      <c r="TKT62" s="161"/>
      <c r="TKU62" s="161"/>
      <c r="TKV62" s="161"/>
      <c r="TKW62" s="161"/>
      <c r="TKX62" s="161"/>
      <c r="TKY62" s="161"/>
      <c r="TKZ62" s="161"/>
      <c r="TLA62" s="161"/>
      <c r="TLB62" s="161"/>
      <c r="TLC62" s="161"/>
      <c r="TLD62" s="161"/>
      <c r="TLE62" s="161"/>
      <c r="TLF62" s="161"/>
      <c r="TLG62" s="161"/>
      <c r="TLH62" s="161"/>
      <c r="TLI62" s="161"/>
      <c r="TLJ62" s="161"/>
      <c r="TLK62" s="161"/>
      <c r="TLL62" s="161"/>
      <c r="TLM62" s="161"/>
      <c r="TLN62" s="161"/>
      <c r="TLO62" s="161"/>
      <c r="TLP62" s="161"/>
      <c r="TLQ62" s="161"/>
      <c r="TLR62" s="161"/>
      <c r="TLS62" s="161"/>
      <c r="TLT62" s="161"/>
      <c r="TLU62" s="161"/>
      <c r="TLV62" s="161"/>
      <c r="TLW62" s="161"/>
      <c r="TLX62" s="161"/>
      <c r="TLY62" s="161"/>
      <c r="TLZ62" s="161"/>
      <c r="TMA62" s="161"/>
      <c r="TMB62" s="161"/>
      <c r="TMC62" s="161"/>
      <c r="TMD62" s="161"/>
      <c r="TME62" s="161"/>
      <c r="TMF62" s="161"/>
      <c r="TMG62" s="161"/>
      <c r="TMH62" s="161"/>
      <c r="TMI62" s="161"/>
      <c r="TMJ62" s="161"/>
      <c r="TMK62" s="161"/>
      <c r="TML62" s="161"/>
      <c r="TMM62" s="161"/>
      <c r="TMN62" s="161"/>
      <c r="TMO62" s="161"/>
      <c r="TMP62" s="161"/>
      <c r="TMQ62" s="161"/>
      <c r="TMR62" s="161"/>
      <c r="TMS62" s="161"/>
      <c r="TMT62" s="161"/>
      <c r="TMU62" s="161"/>
      <c r="TMV62" s="161"/>
      <c r="TMW62" s="161"/>
      <c r="TMX62" s="161"/>
      <c r="TMY62" s="161"/>
      <c r="TMZ62" s="161"/>
      <c r="TNA62" s="161"/>
      <c r="TNB62" s="161"/>
      <c r="TNC62" s="161"/>
      <c r="TND62" s="161"/>
      <c r="TNE62" s="161"/>
      <c r="TNF62" s="161"/>
      <c r="TNG62" s="161"/>
      <c r="TNH62" s="161"/>
      <c r="TNI62" s="161"/>
      <c r="TNJ62" s="161"/>
      <c r="TNK62" s="161"/>
      <c r="TNL62" s="161"/>
      <c r="TNM62" s="161"/>
      <c r="TNN62" s="161"/>
      <c r="TNO62" s="161"/>
      <c r="TNP62" s="161"/>
      <c r="TNQ62" s="161"/>
      <c r="TNR62" s="161"/>
      <c r="TNS62" s="161"/>
      <c r="TNT62" s="161"/>
      <c r="TNU62" s="161"/>
      <c r="TNV62" s="161"/>
      <c r="TNW62" s="161"/>
      <c r="TNX62" s="161"/>
      <c r="TNY62" s="161"/>
      <c r="TNZ62" s="161"/>
      <c r="TOA62" s="161"/>
      <c r="TOB62" s="161"/>
      <c r="TOC62" s="161"/>
      <c r="TOD62" s="161"/>
      <c r="TOE62" s="161"/>
      <c r="TOF62" s="161"/>
      <c r="TOG62" s="161"/>
      <c r="TOH62" s="161"/>
      <c r="TOI62" s="161"/>
      <c r="TOJ62" s="161"/>
      <c r="TOK62" s="161"/>
      <c r="TOL62" s="161"/>
      <c r="TOM62" s="161"/>
      <c r="TON62" s="161"/>
      <c r="TOO62" s="161"/>
      <c r="TOP62" s="161"/>
      <c r="TOQ62" s="161"/>
      <c r="TOR62" s="161"/>
      <c r="TOS62" s="161"/>
      <c r="TOT62" s="161"/>
      <c r="TOU62" s="161"/>
      <c r="TOV62" s="161"/>
      <c r="TOW62" s="161"/>
      <c r="TOX62" s="161"/>
      <c r="TOY62" s="161"/>
      <c r="TOZ62" s="161"/>
      <c r="TPA62" s="161"/>
      <c r="TPB62" s="161"/>
      <c r="TPC62" s="161"/>
      <c r="TPD62" s="161"/>
      <c r="TPE62" s="161"/>
      <c r="TPF62" s="161"/>
      <c r="TPG62" s="161"/>
      <c r="TPH62" s="161"/>
      <c r="TPI62" s="161"/>
      <c r="TPJ62" s="161"/>
      <c r="TPK62" s="161"/>
      <c r="TPL62" s="161"/>
      <c r="TPM62" s="161"/>
      <c r="TPN62" s="161"/>
      <c r="TPO62" s="161"/>
      <c r="TPP62" s="161"/>
      <c r="TPQ62" s="161"/>
      <c r="TPR62" s="161"/>
      <c r="TPS62" s="161"/>
      <c r="TPT62" s="161"/>
      <c r="TPU62" s="161"/>
      <c r="TPV62" s="161"/>
      <c r="TPW62" s="161"/>
      <c r="TPX62" s="161"/>
      <c r="TPY62" s="161"/>
      <c r="TPZ62" s="161"/>
      <c r="TQA62" s="161"/>
      <c r="TQB62" s="161"/>
      <c r="TQC62" s="161"/>
      <c r="TQD62" s="161"/>
      <c r="TQE62" s="161"/>
      <c r="TQF62" s="161"/>
      <c r="TQG62" s="161"/>
      <c r="TQH62" s="161"/>
      <c r="TQI62" s="161"/>
      <c r="TQJ62" s="161"/>
      <c r="TQK62" s="161"/>
      <c r="TQL62" s="161"/>
      <c r="TQM62" s="161"/>
      <c r="TQN62" s="161"/>
      <c r="TQO62" s="161"/>
      <c r="TQP62" s="161"/>
      <c r="TQQ62" s="161"/>
      <c r="TQR62" s="161"/>
      <c r="TQS62" s="161"/>
      <c r="TQT62" s="161"/>
      <c r="TQU62" s="161"/>
      <c r="TQV62" s="161"/>
      <c r="TQW62" s="161"/>
      <c r="TQX62" s="161"/>
      <c r="TQY62" s="161"/>
      <c r="TQZ62" s="161"/>
      <c r="TRA62" s="161"/>
      <c r="TRB62" s="161"/>
      <c r="TRC62" s="161"/>
      <c r="TRD62" s="161"/>
      <c r="TRE62" s="161"/>
      <c r="TRF62" s="161"/>
      <c r="TRG62" s="161"/>
      <c r="TRH62" s="161"/>
      <c r="TRI62" s="161"/>
      <c r="TRJ62" s="161"/>
      <c r="TRK62" s="161"/>
      <c r="TRL62" s="161"/>
      <c r="TRM62" s="161"/>
      <c r="TRN62" s="161"/>
      <c r="TRO62" s="161"/>
      <c r="TRP62" s="161"/>
      <c r="TRQ62" s="161"/>
      <c r="TRR62" s="161"/>
      <c r="TRS62" s="161"/>
      <c r="TRT62" s="161"/>
      <c r="TRU62" s="161"/>
      <c r="TRV62" s="161"/>
      <c r="TRW62" s="161"/>
      <c r="TRX62" s="161"/>
      <c r="TRY62" s="161"/>
      <c r="TRZ62" s="161"/>
      <c r="TSA62" s="161"/>
      <c r="TSB62" s="161"/>
      <c r="TSC62" s="161"/>
      <c r="TSD62" s="161"/>
      <c r="TSE62" s="161"/>
      <c r="TSF62" s="161"/>
      <c r="TSG62" s="161"/>
      <c r="TSH62" s="161"/>
      <c r="TSI62" s="161"/>
      <c r="TSJ62" s="161"/>
      <c r="TSK62" s="161"/>
      <c r="TSL62" s="161"/>
      <c r="TSM62" s="161"/>
      <c r="TSN62" s="161"/>
      <c r="TSO62" s="161"/>
      <c r="TSP62" s="161"/>
      <c r="TSQ62" s="161"/>
      <c r="TSR62" s="161"/>
      <c r="TSS62" s="161"/>
      <c r="TST62" s="161"/>
      <c r="TSU62" s="161"/>
      <c r="TSV62" s="161"/>
      <c r="TSW62" s="161"/>
      <c r="TSX62" s="161"/>
      <c r="TSY62" s="161"/>
      <c r="TSZ62" s="161"/>
      <c r="TTA62" s="161"/>
      <c r="TTB62" s="161"/>
      <c r="TTC62" s="161"/>
      <c r="TTD62" s="161"/>
      <c r="TTE62" s="161"/>
      <c r="TTF62" s="161"/>
      <c r="TTG62" s="161"/>
      <c r="TTH62" s="161"/>
      <c r="TTI62" s="161"/>
      <c r="TTJ62" s="161"/>
      <c r="TTK62" s="161"/>
      <c r="TTL62" s="161"/>
      <c r="TTM62" s="161"/>
      <c r="TTN62" s="161"/>
      <c r="TTO62" s="161"/>
      <c r="TTP62" s="161"/>
      <c r="TTQ62" s="161"/>
      <c r="TTR62" s="161"/>
      <c r="TTS62" s="161"/>
      <c r="TTT62" s="161"/>
      <c r="TTU62" s="161"/>
      <c r="TTV62" s="161"/>
      <c r="TTW62" s="161"/>
      <c r="TTX62" s="161"/>
      <c r="TTY62" s="161"/>
      <c r="TTZ62" s="161"/>
      <c r="TUA62" s="161"/>
      <c r="TUB62" s="161"/>
      <c r="TUC62" s="161"/>
      <c r="TUD62" s="161"/>
      <c r="TUE62" s="161"/>
      <c r="TUF62" s="161"/>
      <c r="TUG62" s="161"/>
      <c r="TUH62" s="161"/>
      <c r="TUI62" s="161"/>
      <c r="TUJ62" s="161"/>
      <c r="TUK62" s="161"/>
      <c r="TUL62" s="161"/>
      <c r="TUM62" s="161"/>
      <c r="TUN62" s="161"/>
      <c r="TUO62" s="161"/>
      <c r="TUP62" s="161"/>
      <c r="TUQ62" s="161"/>
      <c r="TUR62" s="161"/>
      <c r="TUS62" s="161"/>
      <c r="TUT62" s="161"/>
      <c r="TUU62" s="161"/>
      <c r="TUV62" s="161"/>
      <c r="TUW62" s="161"/>
      <c r="TUX62" s="161"/>
      <c r="TUY62" s="161"/>
      <c r="TUZ62" s="161"/>
      <c r="TVA62" s="161"/>
      <c r="TVB62" s="161"/>
      <c r="TVC62" s="161"/>
      <c r="TVD62" s="161"/>
      <c r="TVE62" s="161"/>
      <c r="TVF62" s="161"/>
      <c r="TVG62" s="161"/>
      <c r="TVH62" s="161"/>
      <c r="TVI62" s="161"/>
      <c r="TVJ62" s="161"/>
      <c r="TVK62" s="161"/>
      <c r="TVL62" s="161"/>
      <c r="TVM62" s="161"/>
      <c r="TVN62" s="161"/>
      <c r="TVO62" s="161"/>
      <c r="TVP62" s="161"/>
      <c r="TVQ62" s="161"/>
      <c r="TVR62" s="161"/>
      <c r="TVS62" s="161"/>
      <c r="TVT62" s="161"/>
      <c r="TVU62" s="161"/>
      <c r="TVV62" s="161"/>
      <c r="TVW62" s="161"/>
      <c r="TVX62" s="161"/>
      <c r="TVY62" s="161"/>
      <c r="TVZ62" s="161"/>
      <c r="TWA62" s="161"/>
      <c r="TWB62" s="161"/>
      <c r="TWC62" s="161"/>
      <c r="TWD62" s="161"/>
      <c r="TWE62" s="161"/>
      <c r="TWF62" s="161"/>
      <c r="TWG62" s="161"/>
      <c r="TWH62" s="161"/>
      <c r="TWI62" s="161"/>
      <c r="TWJ62" s="161"/>
      <c r="TWK62" s="161"/>
      <c r="TWL62" s="161"/>
      <c r="TWM62" s="161"/>
      <c r="TWN62" s="161"/>
      <c r="TWO62" s="161"/>
      <c r="TWP62" s="161"/>
      <c r="TWQ62" s="161"/>
      <c r="TWR62" s="161"/>
      <c r="TWS62" s="161"/>
      <c r="TWT62" s="161"/>
      <c r="TWU62" s="161"/>
      <c r="TWV62" s="161"/>
      <c r="TWW62" s="161"/>
      <c r="TWX62" s="161"/>
      <c r="TWY62" s="161"/>
      <c r="TWZ62" s="161"/>
      <c r="TXA62" s="161"/>
      <c r="TXB62" s="161"/>
      <c r="TXC62" s="161"/>
      <c r="TXD62" s="161"/>
      <c r="TXE62" s="161"/>
      <c r="TXF62" s="161"/>
      <c r="TXG62" s="161"/>
      <c r="TXH62" s="161"/>
      <c r="TXI62" s="161"/>
      <c r="TXJ62" s="161"/>
      <c r="TXK62" s="161"/>
      <c r="TXL62" s="161"/>
      <c r="TXM62" s="161"/>
      <c r="TXN62" s="161"/>
      <c r="TXO62" s="161"/>
      <c r="TXP62" s="161"/>
      <c r="TXQ62" s="161"/>
      <c r="TXR62" s="161"/>
      <c r="TXS62" s="161"/>
      <c r="TXT62" s="161"/>
      <c r="TXU62" s="161"/>
      <c r="TXV62" s="161"/>
      <c r="TXW62" s="161"/>
      <c r="TXX62" s="161"/>
      <c r="TXY62" s="161"/>
      <c r="TXZ62" s="161"/>
      <c r="TYA62" s="161"/>
      <c r="TYB62" s="161"/>
      <c r="TYC62" s="161"/>
      <c r="TYD62" s="161"/>
      <c r="TYE62" s="161"/>
      <c r="TYF62" s="161"/>
      <c r="TYG62" s="161"/>
      <c r="TYH62" s="161"/>
      <c r="TYI62" s="161"/>
      <c r="TYJ62" s="161"/>
      <c r="TYK62" s="161"/>
      <c r="TYL62" s="161"/>
      <c r="TYM62" s="161"/>
      <c r="TYN62" s="161"/>
      <c r="TYO62" s="161"/>
      <c r="TYP62" s="161"/>
      <c r="TYQ62" s="161"/>
      <c r="TYR62" s="161"/>
      <c r="TYS62" s="161"/>
      <c r="TYT62" s="161"/>
      <c r="TYU62" s="161"/>
      <c r="TYV62" s="161"/>
      <c r="TYW62" s="161"/>
      <c r="TYX62" s="161"/>
      <c r="TYY62" s="161"/>
      <c r="TYZ62" s="161"/>
      <c r="TZA62" s="161"/>
      <c r="TZB62" s="161"/>
      <c r="TZC62" s="161"/>
      <c r="TZD62" s="161"/>
      <c r="TZE62" s="161"/>
      <c r="TZF62" s="161"/>
      <c r="TZG62" s="161"/>
      <c r="TZH62" s="161"/>
      <c r="TZI62" s="161"/>
      <c r="TZJ62" s="161"/>
      <c r="TZK62" s="161"/>
      <c r="TZL62" s="161"/>
      <c r="TZM62" s="161"/>
      <c r="TZN62" s="161"/>
      <c r="TZO62" s="161"/>
      <c r="TZP62" s="161"/>
      <c r="TZQ62" s="161"/>
      <c r="TZR62" s="161"/>
      <c r="TZS62" s="161"/>
      <c r="TZT62" s="161"/>
      <c r="TZU62" s="161"/>
      <c r="TZV62" s="161"/>
      <c r="TZW62" s="161"/>
      <c r="TZX62" s="161"/>
      <c r="TZY62" s="161"/>
      <c r="TZZ62" s="161"/>
      <c r="UAA62" s="161"/>
      <c r="UAB62" s="161"/>
      <c r="UAC62" s="161"/>
      <c r="UAD62" s="161"/>
      <c r="UAE62" s="161"/>
      <c r="UAF62" s="161"/>
      <c r="UAG62" s="161"/>
      <c r="UAH62" s="161"/>
      <c r="UAI62" s="161"/>
      <c r="UAJ62" s="161"/>
      <c r="UAK62" s="161"/>
      <c r="UAL62" s="161"/>
      <c r="UAM62" s="161"/>
      <c r="UAN62" s="161"/>
      <c r="UAO62" s="161"/>
      <c r="UAP62" s="161"/>
      <c r="UAQ62" s="161"/>
      <c r="UAR62" s="161"/>
      <c r="UAS62" s="161"/>
      <c r="UAT62" s="161"/>
      <c r="UAU62" s="161"/>
      <c r="UAV62" s="161"/>
      <c r="UAW62" s="161"/>
      <c r="UAX62" s="161"/>
      <c r="UAY62" s="161"/>
      <c r="UAZ62" s="161"/>
      <c r="UBA62" s="161"/>
      <c r="UBB62" s="161"/>
      <c r="UBC62" s="161"/>
      <c r="UBD62" s="161"/>
      <c r="UBE62" s="161"/>
      <c r="UBF62" s="161"/>
      <c r="UBG62" s="161"/>
      <c r="UBH62" s="161"/>
      <c r="UBI62" s="161"/>
      <c r="UBJ62" s="161"/>
      <c r="UBK62" s="161"/>
      <c r="UBL62" s="161"/>
      <c r="UBM62" s="161"/>
      <c r="UBN62" s="161"/>
      <c r="UBO62" s="161"/>
      <c r="UBP62" s="161"/>
      <c r="UBQ62" s="161"/>
      <c r="UBR62" s="161"/>
      <c r="UBS62" s="161"/>
      <c r="UBT62" s="161"/>
      <c r="UBU62" s="161"/>
      <c r="UBV62" s="161"/>
      <c r="UBW62" s="161"/>
      <c r="UBX62" s="161"/>
      <c r="UBY62" s="161"/>
      <c r="UBZ62" s="161"/>
      <c r="UCA62" s="161"/>
      <c r="UCB62" s="161"/>
      <c r="UCC62" s="161"/>
      <c r="UCD62" s="161"/>
      <c r="UCE62" s="161"/>
      <c r="UCF62" s="161"/>
      <c r="UCG62" s="161"/>
      <c r="UCH62" s="161"/>
      <c r="UCI62" s="161"/>
      <c r="UCJ62" s="161"/>
      <c r="UCK62" s="161"/>
      <c r="UCL62" s="161"/>
      <c r="UCM62" s="161"/>
      <c r="UCN62" s="161"/>
      <c r="UCO62" s="161"/>
      <c r="UCP62" s="161"/>
      <c r="UCQ62" s="161"/>
      <c r="UCR62" s="161"/>
      <c r="UCS62" s="161"/>
      <c r="UCT62" s="161"/>
      <c r="UCU62" s="161"/>
      <c r="UCV62" s="161"/>
      <c r="UCW62" s="161"/>
      <c r="UCX62" s="161"/>
      <c r="UCY62" s="161"/>
      <c r="UCZ62" s="161"/>
      <c r="UDA62" s="161"/>
      <c r="UDB62" s="161"/>
      <c r="UDC62" s="161"/>
      <c r="UDD62" s="161"/>
      <c r="UDE62" s="161"/>
      <c r="UDF62" s="161"/>
      <c r="UDG62" s="161"/>
      <c r="UDH62" s="161"/>
      <c r="UDI62" s="161"/>
      <c r="UDJ62" s="161"/>
      <c r="UDK62" s="161"/>
      <c r="UDL62" s="161"/>
      <c r="UDM62" s="161"/>
      <c r="UDN62" s="161"/>
      <c r="UDO62" s="161"/>
      <c r="UDP62" s="161"/>
      <c r="UDQ62" s="161"/>
      <c r="UDR62" s="161"/>
      <c r="UDS62" s="161"/>
      <c r="UDT62" s="161"/>
      <c r="UDU62" s="161"/>
      <c r="UDV62" s="161"/>
      <c r="UDW62" s="161"/>
      <c r="UDX62" s="161"/>
      <c r="UDY62" s="161"/>
      <c r="UDZ62" s="161"/>
      <c r="UEA62" s="161"/>
      <c r="UEB62" s="161"/>
      <c r="UEC62" s="161"/>
      <c r="UED62" s="161"/>
      <c r="UEE62" s="161"/>
      <c r="UEF62" s="161"/>
      <c r="UEG62" s="161"/>
      <c r="UEH62" s="161"/>
      <c r="UEI62" s="161"/>
      <c r="UEJ62" s="161"/>
      <c r="UEK62" s="161"/>
      <c r="UEL62" s="161"/>
      <c r="UEM62" s="161"/>
      <c r="UEN62" s="161"/>
      <c r="UEO62" s="161"/>
      <c r="UEP62" s="161"/>
      <c r="UEQ62" s="161"/>
      <c r="UER62" s="161"/>
      <c r="UES62" s="161"/>
      <c r="UET62" s="161"/>
      <c r="UEU62" s="161"/>
      <c r="UEV62" s="161"/>
      <c r="UEW62" s="161"/>
      <c r="UEX62" s="161"/>
      <c r="UEY62" s="161"/>
      <c r="UEZ62" s="161"/>
      <c r="UFA62" s="161"/>
      <c r="UFB62" s="161"/>
      <c r="UFC62" s="161"/>
      <c r="UFD62" s="161"/>
      <c r="UFE62" s="161"/>
      <c r="UFF62" s="161"/>
      <c r="UFG62" s="161"/>
      <c r="UFH62" s="161"/>
      <c r="UFI62" s="161"/>
      <c r="UFJ62" s="161"/>
      <c r="UFK62" s="161"/>
      <c r="UFL62" s="161"/>
      <c r="UFM62" s="161"/>
      <c r="UFN62" s="161"/>
      <c r="UFO62" s="161"/>
      <c r="UFP62" s="161"/>
      <c r="UFQ62" s="161"/>
      <c r="UFR62" s="161"/>
      <c r="UFS62" s="161"/>
      <c r="UFT62" s="161"/>
      <c r="UFU62" s="161"/>
      <c r="UFV62" s="161"/>
      <c r="UFW62" s="161"/>
      <c r="UFX62" s="161"/>
      <c r="UFY62" s="161"/>
      <c r="UFZ62" s="161"/>
      <c r="UGA62" s="161"/>
      <c r="UGB62" s="161"/>
      <c r="UGC62" s="161"/>
      <c r="UGD62" s="161"/>
      <c r="UGE62" s="161"/>
      <c r="UGF62" s="161"/>
      <c r="UGG62" s="161"/>
      <c r="UGH62" s="161"/>
      <c r="UGI62" s="161"/>
      <c r="UGJ62" s="161"/>
      <c r="UGK62" s="161"/>
      <c r="UGL62" s="161"/>
      <c r="UGM62" s="161"/>
      <c r="UGN62" s="161"/>
      <c r="UGO62" s="161"/>
      <c r="UGP62" s="161"/>
      <c r="UGQ62" s="161"/>
      <c r="UGR62" s="161"/>
      <c r="UGS62" s="161"/>
      <c r="UGT62" s="161"/>
      <c r="UGU62" s="161"/>
      <c r="UGV62" s="161"/>
      <c r="UGW62" s="161"/>
      <c r="UGX62" s="161"/>
      <c r="UGY62" s="161"/>
      <c r="UGZ62" s="161"/>
      <c r="UHA62" s="161"/>
      <c r="UHB62" s="161"/>
      <c r="UHC62" s="161"/>
      <c r="UHD62" s="161"/>
      <c r="UHE62" s="161"/>
      <c r="UHF62" s="161"/>
      <c r="UHG62" s="161"/>
      <c r="UHH62" s="161"/>
      <c r="UHI62" s="161"/>
      <c r="UHJ62" s="161"/>
      <c r="UHK62" s="161"/>
      <c r="UHL62" s="161"/>
      <c r="UHM62" s="161"/>
      <c r="UHN62" s="161"/>
      <c r="UHO62" s="161"/>
      <c r="UHP62" s="161"/>
      <c r="UHQ62" s="161"/>
      <c r="UHR62" s="161"/>
      <c r="UHS62" s="161"/>
      <c r="UHT62" s="161"/>
      <c r="UHU62" s="161"/>
      <c r="UHV62" s="161"/>
      <c r="UHW62" s="161"/>
      <c r="UHX62" s="161"/>
      <c r="UHY62" s="161"/>
      <c r="UHZ62" s="161"/>
      <c r="UIA62" s="161"/>
      <c r="UIB62" s="161"/>
      <c r="UIC62" s="161"/>
      <c r="UID62" s="161"/>
      <c r="UIE62" s="161"/>
      <c r="UIF62" s="161"/>
      <c r="UIG62" s="161"/>
      <c r="UIH62" s="161"/>
      <c r="UII62" s="161"/>
      <c r="UIJ62" s="161"/>
      <c r="UIK62" s="161"/>
      <c r="UIL62" s="161"/>
      <c r="UIM62" s="161"/>
      <c r="UIN62" s="161"/>
      <c r="UIO62" s="161"/>
      <c r="UIP62" s="161"/>
      <c r="UIQ62" s="161"/>
      <c r="UIR62" s="161"/>
      <c r="UIS62" s="161"/>
      <c r="UIT62" s="161"/>
      <c r="UIU62" s="161"/>
      <c r="UIV62" s="161"/>
      <c r="UIW62" s="161"/>
      <c r="UIX62" s="161"/>
      <c r="UIY62" s="161"/>
      <c r="UIZ62" s="161"/>
      <c r="UJA62" s="161"/>
      <c r="UJB62" s="161"/>
      <c r="UJC62" s="161"/>
      <c r="UJD62" s="161"/>
      <c r="UJE62" s="161"/>
      <c r="UJF62" s="161"/>
      <c r="UJG62" s="161"/>
      <c r="UJH62" s="161"/>
      <c r="UJI62" s="161"/>
      <c r="UJJ62" s="161"/>
      <c r="UJK62" s="161"/>
      <c r="UJL62" s="161"/>
      <c r="UJM62" s="161"/>
      <c r="UJN62" s="161"/>
      <c r="UJO62" s="161"/>
      <c r="UJP62" s="161"/>
      <c r="UJQ62" s="161"/>
      <c r="UJR62" s="161"/>
      <c r="UJS62" s="161"/>
      <c r="UJT62" s="161"/>
      <c r="UJU62" s="161"/>
      <c r="UJV62" s="161"/>
      <c r="UJW62" s="161"/>
      <c r="UJX62" s="161"/>
      <c r="UJY62" s="161"/>
      <c r="UJZ62" s="161"/>
      <c r="UKA62" s="161"/>
      <c r="UKB62" s="161"/>
      <c r="UKC62" s="161"/>
      <c r="UKD62" s="161"/>
      <c r="UKE62" s="161"/>
      <c r="UKF62" s="161"/>
      <c r="UKG62" s="161"/>
      <c r="UKH62" s="161"/>
      <c r="UKI62" s="161"/>
      <c r="UKJ62" s="161"/>
      <c r="UKK62" s="161"/>
      <c r="UKL62" s="161"/>
      <c r="UKM62" s="161"/>
      <c r="UKN62" s="161"/>
      <c r="UKO62" s="161"/>
      <c r="UKP62" s="161"/>
      <c r="UKQ62" s="161"/>
      <c r="UKR62" s="161"/>
      <c r="UKS62" s="161"/>
      <c r="UKT62" s="161"/>
      <c r="UKU62" s="161"/>
      <c r="UKV62" s="161"/>
      <c r="UKW62" s="161"/>
      <c r="UKX62" s="161"/>
      <c r="UKY62" s="161"/>
      <c r="UKZ62" s="161"/>
      <c r="ULA62" s="161"/>
      <c r="ULB62" s="161"/>
      <c r="ULC62" s="161"/>
      <c r="ULD62" s="161"/>
      <c r="ULE62" s="161"/>
      <c r="ULF62" s="161"/>
      <c r="ULG62" s="161"/>
      <c r="ULH62" s="161"/>
      <c r="ULI62" s="161"/>
      <c r="ULJ62" s="161"/>
      <c r="ULK62" s="161"/>
      <c r="ULL62" s="161"/>
      <c r="ULM62" s="161"/>
      <c r="ULN62" s="161"/>
      <c r="ULO62" s="161"/>
      <c r="ULP62" s="161"/>
      <c r="ULQ62" s="161"/>
      <c r="ULR62" s="161"/>
      <c r="ULS62" s="161"/>
      <c r="ULT62" s="161"/>
      <c r="ULU62" s="161"/>
      <c r="ULV62" s="161"/>
      <c r="ULW62" s="161"/>
      <c r="ULX62" s="161"/>
      <c r="ULY62" s="161"/>
      <c r="ULZ62" s="161"/>
      <c r="UMA62" s="161"/>
      <c r="UMB62" s="161"/>
      <c r="UMC62" s="161"/>
      <c r="UMD62" s="161"/>
      <c r="UME62" s="161"/>
      <c r="UMF62" s="161"/>
      <c r="UMG62" s="161"/>
      <c r="UMH62" s="161"/>
      <c r="UMI62" s="161"/>
      <c r="UMJ62" s="161"/>
      <c r="UMK62" s="161"/>
      <c r="UML62" s="161"/>
      <c r="UMM62" s="161"/>
      <c r="UMN62" s="161"/>
      <c r="UMO62" s="161"/>
      <c r="UMP62" s="161"/>
      <c r="UMQ62" s="161"/>
      <c r="UMR62" s="161"/>
      <c r="UMS62" s="161"/>
      <c r="UMT62" s="161"/>
      <c r="UMU62" s="161"/>
      <c r="UMV62" s="161"/>
      <c r="UMW62" s="161"/>
      <c r="UMX62" s="161"/>
      <c r="UMY62" s="161"/>
      <c r="UMZ62" s="161"/>
      <c r="UNA62" s="161"/>
      <c r="UNB62" s="161"/>
      <c r="UNC62" s="161"/>
      <c r="UND62" s="161"/>
      <c r="UNE62" s="161"/>
      <c r="UNF62" s="161"/>
      <c r="UNG62" s="161"/>
      <c r="UNH62" s="161"/>
      <c r="UNI62" s="161"/>
      <c r="UNJ62" s="161"/>
      <c r="UNK62" s="161"/>
      <c r="UNL62" s="161"/>
      <c r="UNM62" s="161"/>
      <c r="UNN62" s="161"/>
      <c r="UNO62" s="161"/>
      <c r="UNP62" s="161"/>
      <c r="UNQ62" s="161"/>
      <c r="UNR62" s="161"/>
      <c r="UNS62" s="161"/>
      <c r="UNT62" s="161"/>
      <c r="UNU62" s="161"/>
      <c r="UNV62" s="161"/>
      <c r="UNW62" s="161"/>
      <c r="UNX62" s="161"/>
      <c r="UNY62" s="161"/>
      <c r="UNZ62" s="161"/>
      <c r="UOA62" s="161"/>
      <c r="UOB62" s="161"/>
      <c r="UOC62" s="161"/>
      <c r="UOD62" s="161"/>
      <c r="UOE62" s="161"/>
      <c r="UOF62" s="161"/>
      <c r="UOG62" s="161"/>
      <c r="UOH62" s="161"/>
      <c r="UOI62" s="161"/>
      <c r="UOJ62" s="161"/>
      <c r="UOK62" s="161"/>
      <c r="UOL62" s="161"/>
      <c r="UOM62" s="161"/>
      <c r="UON62" s="161"/>
      <c r="UOO62" s="161"/>
      <c r="UOP62" s="161"/>
      <c r="UOQ62" s="161"/>
      <c r="UOR62" s="161"/>
      <c r="UOS62" s="161"/>
      <c r="UOT62" s="161"/>
      <c r="UOU62" s="161"/>
      <c r="UOV62" s="161"/>
      <c r="UOW62" s="161"/>
      <c r="UOX62" s="161"/>
      <c r="UOY62" s="161"/>
      <c r="UOZ62" s="161"/>
      <c r="UPA62" s="161"/>
      <c r="UPB62" s="161"/>
      <c r="UPC62" s="161"/>
      <c r="UPD62" s="161"/>
      <c r="UPE62" s="161"/>
      <c r="UPF62" s="161"/>
      <c r="UPG62" s="161"/>
      <c r="UPH62" s="161"/>
      <c r="UPI62" s="161"/>
      <c r="UPJ62" s="161"/>
      <c r="UPK62" s="161"/>
      <c r="UPL62" s="161"/>
      <c r="UPM62" s="161"/>
      <c r="UPN62" s="161"/>
      <c r="UPO62" s="161"/>
      <c r="UPP62" s="161"/>
      <c r="UPQ62" s="161"/>
      <c r="UPR62" s="161"/>
      <c r="UPS62" s="161"/>
      <c r="UPT62" s="161"/>
      <c r="UPU62" s="161"/>
      <c r="UPV62" s="161"/>
      <c r="UPW62" s="161"/>
      <c r="UPX62" s="161"/>
      <c r="UPY62" s="161"/>
      <c r="UPZ62" s="161"/>
      <c r="UQA62" s="161"/>
      <c r="UQB62" s="161"/>
      <c r="UQC62" s="161"/>
      <c r="UQD62" s="161"/>
      <c r="UQE62" s="161"/>
      <c r="UQF62" s="161"/>
      <c r="UQG62" s="161"/>
      <c r="UQH62" s="161"/>
      <c r="UQI62" s="161"/>
      <c r="UQJ62" s="161"/>
      <c r="UQK62" s="161"/>
      <c r="UQL62" s="161"/>
      <c r="UQM62" s="161"/>
      <c r="UQN62" s="161"/>
      <c r="UQO62" s="161"/>
      <c r="UQP62" s="161"/>
      <c r="UQQ62" s="161"/>
      <c r="UQR62" s="161"/>
      <c r="UQS62" s="161"/>
      <c r="UQT62" s="161"/>
      <c r="UQU62" s="161"/>
      <c r="UQV62" s="161"/>
      <c r="UQW62" s="161"/>
      <c r="UQX62" s="161"/>
      <c r="UQY62" s="161"/>
      <c r="UQZ62" s="161"/>
      <c r="URA62" s="161"/>
      <c r="URB62" s="161"/>
      <c r="URC62" s="161"/>
      <c r="URD62" s="161"/>
      <c r="URE62" s="161"/>
      <c r="URF62" s="161"/>
      <c r="URG62" s="161"/>
      <c r="URH62" s="161"/>
      <c r="URI62" s="161"/>
      <c r="URJ62" s="161"/>
      <c r="URK62" s="161"/>
      <c r="URL62" s="161"/>
      <c r="URM62" s="161"/>
      <c r="URN62" s="161"/>
      <c r="URO62" s="161"/>
      <c r="URP62" s="161"/>
      <c r="URQ62" s="161"/>
      <c r="URR62" s="161"/>
      <c r="URS62" s="161"/>
      <c r="URT62" s="161"/>
      <c r="URU62" s="161"/>
      <c r="URV62" s="161"/>
      <c r="URW62" s="161"/>
      <c r="URX62" s="161"/>
      <c r="URY62" s="161"/>
      <c r="URZ62" s="161"/>
      <c r="USA62" s="161"/>
      <c r="USB62" s="161"/>
      <c r="USC62" s="161"/>
      <c r="USD62" s="161"/>
      <c r="USE62" s="161"/>
      <c r="USF62" s="161"/>
      <c r="USG62" s="161"/>
      <c r="USH62" s="161"/>
      <c r="USI62" s="161"/>
      <c r="USJ62" s="161"/>
      <c r="USK62" s="161"/>
      <c r="USL62" s="161"/>
      <c r="USM62" s="161"/>
      <c r="USN62" s="161"/>
      <c r="USO62" s="161"/>
      <c r="USP62" s="161"/>
      <c r="USQ62" s="161"/>
      <c r="USR62" s="161"/>
      <c r="USS62" s="161"/>
      <c r="UST62" s="161"/>
      <c r="USU62" s="161"/>
      <c r="USV62" s="161"/>
      <c r="USW62" s="161"/>
      <c r="USX62" s="161"/>
      <c r="USY62" s="161"/>
      <c r="USZ62" s="161"/>
      <c r="UTA62" s="161"/>
      <c r="UTB62" s="161"/>
      <c r="UTC62" s="161"/>
      <c r="UTD62" s="161"/>
      <c r="UTE62" s="161"/>
      <c r="UTF62" s="161"/>
      <c r="UTG62" s="161"/>
      <c r="UTH62" s="161"/>
      <c r="UTI62" s="161"/>
      <c r="UTJ62" s="161"/>
      <c r="UTK62" s="161"/>
      <c r="UTL62" s="161"/>
      <c r="UTM62" s="161"/>
      <c r="UTN62" s="161"/>
      <c r="UTO62" s="161"/>
      <c r="UTP62" s="161"/>
      <c r="UTQ62" s="161"/>
      <c r="UTR62" s="161"/>
      <c r="UTS62" s="161"/>
      <c r="UTT62" s="161"/>
      <c r="UTU62" s="161"/>
      <c r="UTV62" s="161"/>
      <c r="UTW62" s="161"/>
      <c r="UTX62" s="161"/>
      <c r="UTY62" s="161"/>
      <c r="UTZ62" s="161"/>
      <c r="UUA62" s="161"/>
      <c r="UUB62" s="161"/>
      <c r="UUC62" s="161"/>
      <c r="UUD62" s="161"/>
      <c r="UUE62" s="161"/>
      <c r="UUF62" s="161"/>
      <c r="UUG62" s="161"/>
      <c r="UUH62" s="161"/>
      <c r="UUI62" s="161"/>
      <c r="UUJ62" s="161"/>
      <c r="UUK62" s="161"/>
      <c r="UUL62" s="161"/>
      <c r="UUM62" s="161"/>
      <c r="UUN62" s="161"/>
      <c r="UUO62" s="161"/>
      <c r="UUP62" s="161"/>
      <c r="UUQ62" s="161"/>
      <c r="UUR62" s="161"/>
      <c r="UUS62" s="161"/>
      <c r="UUT62" s="161"/>
      <c r="UUU62" s="161"/>
      <c r="UUV62" s="161"/>
      <c r="UUW62" s="161"/>
      <c r="UUX62" s="161"/>
      <c r="UUY62" s="161"/>
      <c r="UUZ62" s="161"/>
      <c r="UVA62" s="161"/>
      <c r="UVB62" s="161"/>
      <c r="UVC62" s="161"/>
      <c r="UVD62" s="161"/>
      <c r="UVE62" s="161"/>
      <c r="UVF62" s="161"/>
      <c r="UVG62" s="161"/>
      <c r="UVH62" s="161"/>
      <c r="UVI62" s="161"/>
      <c r="UVJ62" s="161"/>
      <c r="UVK62" s="161"/>
      <c r="UVL62" s="161"/>
      <c r="UVM62" s="161"/>
      <c r="UVN62" s="161"/>
      <c r="UVO62" s="161"/>
      <c r="UVP62" s="161"/>
      <c r="UVQ62" s="161"/>
      <c r="UVR62" s="161"/>
      <c r="UVS62" s="161"/>
      <c r="UVT62" s="161"/>
      <c r="UVU62" s="161"/>
      <c r="UVV62" s="161"/>
      <c r="UVW62" s="161"/>
      <c r="UVX62" s="161"/>
      <c r="UVY62" s="161"/>
      <c r="UVZ62" s="161"/>
      <c r="UWA62" s="161"/>
      <c r="UWB62" s="161"/>
      <c r="UWC62" s="161"/>
      <c r="UWD62" s="161"/>
      <c r="UWE62" s="161"/>
      <c r="UWF62" s="161"/>
      <c r="UWG62" s="161"/>
      <c r="UWH62" s="161"/>
      <c r="UWI62" s="161"/>
      <c r="UWJ62" s="161"/>
      <c r="UWK62" s="161"/>
      <c r="UWL62" s="161"/>
      <c r="UWM62" s="161"/>
      <c r="UWN62" s="161"/>
      <c r="UWO62" s="161"/>
      <c r="UWP62" s="161"/>
      <c r="UWQ62" s="161"/>
      <c r="UWR62" s="161"/>
      <c r="UWS62" s="161"/>
      <c r="UWT62" s="161"/>
      <c r="UWU62" s="161"/>
      <c r="UWV62" s="161"/>
      <c r="UWW62" s="161"/>
      <c r="UWX62" s="161"/>
      <c r="UWY62" s="161"/>
      <c r="UWZ62" s="161"/>
      <c r="UXA62" s="161"/>
      <c r="UXB62" s="161"/>
      <c r="UXC62" s="161"/>
      <c r="UXD62" s="161"/>
      <c r="UXE62" s="161"/>
      <c r="UXF62" s="161"/>
      <c r="UXG62" s="161"/>
      <c r="UXH62" s="161"/>
      <c r="UXI62" s="161"/>
      <c r="UXJ62" s="161"/>
      <c r="UXK62" s="161"/>
      <c r="UXL62" s="161"/>
      <c r="UXM62" s="161"/>
      <c r="UXN62" s="161"/>
      <c r="UXO62" s="161"/>
      <c r="UXP62" s="161"/>
      <c r="UXQ62" s="161"/>
      <c r="UXR62" s="161"/>
      <c r="UXS62" s="161"/>
      <c r="UXT62" s="161"/>
      <c r="UXU62" s="161"/>
      <c r="UXV62" s="161"/>
      <c r="UXW62" s="161"/>
      <c r="UXX62" s="161"/>
      <c r="UXY62" s="161"/>
      <c r="UXZ62" s="161"/>
      <c r="UYA62" s="161"/>
      <c r="UYB62" s="161"/>
      <c r="UYC62" s="161"/>
      <c r="UYD62" s="161"/>
      <c r="UYE62" s="161"/>
      <c r="UYF62" s="161"/>
      <c r="UYG62" s="161"/>
      <c r="UYH62" s="161"/>
      <c r="UYI62" s="161"/>
      <c r="UYJ62" s="161"/>
      <c r="UYK62" s="161"/>
      <c r="UYL62" s="161"/>
      <c r="UYM62" s="161"/>
      <c r="UYN62" s="161"/>
      <c r="UYO62" s="161"/>
      <c r="UYP62" s="161"/>
      <c r="UYQ62" s="161"/>
      <c r="UYR62" s="161"/>
      <c r="UYS62" s="161"/>
      <c r="UYT62" s="161"/>
      <c r="UYU62" s="161"/>
      <c r="UYV62" s="161"/>
      <c r="UYW62" s="161"/>
      <c r="UYX62" s="161"/>
      <c r="UYY62" s="161"/>
      <c r="UYZ62" s="161"/>
      <c r="UZA62" s="161"/>
      <c r="UZB62" s="161"/>
      <c r="UZC62" s="161"/>
      <c r="UZD62" s="161"/>
      <c r="UZE62" s="161"/>
      <c r="UZF62" s="161"/>
      <c r="UZG62" s="161"/>
      <c r="UZH62" s="161"/>
      <c r="UZI62" s="161"/>
      <c r="UZJ62" s="161"/>
      <c r="UZK62" s="161"/>
      <c r="UZL62" s="161"/>
      <c r="UZM62" s="161"/>
      <c r="UZN62" s="161"/>
      <c r="UZO62" s="161"/>
      <c r="UZP62" s="161"/>
      <c r="UZQ62" s="161"/>
      <c r="UZR62" s="161"/>
      <c r="UZS62" s="161"/>
      <c r="UZT62" s="161"/>
      <c r="UZU62" s="161"/>
      <c r="UZV62" s="161"/>
      <c r="UZW62" s="161"/>
      <c r="UZX62" s="161"/>
      <c r="UZY62" s="161"/>
      <c r="UZZ62" s="161"/>
      <c r="VAA62" s="161"/>
      <c r="VAB62" s="161"/>
      <c r="VAC62" s="161"/>
      <c r="VAD62" s="161"/>
      <c r="VAE62" s="161"/>
      <c r="VAF62" s="161"/>
      <c r="VAG62" s="161"/>
      <c r="VAH62" s="161"/>
      <c r="VAI62" s="161"/>
      <c r="VAJ62" s="161"/>
      <c r="VAK62" s="161"/>
      <c r="VAL62" s="161"/>
      <c r="VAM62" s="161"/>
      <c r="VAN62" s="161"/>
      <c r="VAO62" s="161"/>
      <c r="VAP62" s="161"/>
      <c r="VAQ62" s="161"/>
      <c r="VAR62" s="161"/>
      <c r="VAS62" s="161"/>
      <c r="VAT62" s="161"/>
      <c r="VAU62" s="161"/>
      <c r="VAV62" s="161"/>
      <c r="VAW62" s="161"/>
      <c r="VAX62" s="161"/>
      <c r="VAY62" s="161"/>
      <c r="VAZ62" s="161"/>
      <c r="VBA62" s="161"/>
      <c r="VBB62" s="161"/>
      <c r="VBC62" s="161"/>
      <c r="VBD62" s="161"/>
      <c r="VBE62" s="161"/>
      <c r="VBF62" s="161"/>
      <c r="VBG62" s="161"/>
      <c r="VBH62" s="161"/>
      <c r="VBI62" s="161"/>
      <c r="VBJ62" s="161"/>
      <c r="VBK62" s="161"/>
      <c r="VBL62" s="161"/>
      <c r="VBM62" s="161"/>
      <c r="VBN62" s="161"/>
      <c r="VBO62" s="161"/>
      <c r="VBP62" s="161"/>
      <c r="VBQ62" s="161"/>
      <c r="VBR62" s="161"/>
      <c r="VBS62" s="161"/>
      <c r="VBT62" s="161"/>
      <c r="VBU62" s="161"/>
      <c r="VBV62" s="161"/>
      <c r="VBW62" s="161"/>
      <c r="VBX62" s="161"/>
      <c r="VBY62" s="161"/>
      <c r="VBZ62" s="161"/>
      <c r="VCA62" s="161"/>
      <c r="VCB62" s="161"/>
      <c r="VCC62" s="161"/>
      <c r="VCD62" s="161"/>
      <c r="VCE62" s="161"/>
      <c r="VCF62" s="161"/>
      <c r="VCG62" s="161"/>
      <c r="VCH62" s="161"/>
      <c r="VCI62" s="161"/>
      <c r="VCJ62" s="161"/>
      <c r="VCK62" s="161"/>
      <c r="VCL62" s="161"/>
      <c r="VCM62" s="161"/>
      <c r="VCN62" s="161"/>
      <c r="VCO62" s="161"/>
      <c r="VCP62" s="161"/>
      <c r="VCQ62" s="161"/>
      <c r="VCR62" s="161"/>
      <c r="VCS62" s="161"/>
      <c r="VCT62" s="161"/>
      <c r="VCU62" s="161"/>
      <c r="VCV62" s="161"/>
      <c r="VCW62" s="161"/>
      <c r="VCX62" s="161"/>
      <c r="VCY62" s="161"/>
      <c r="VCZ62" s="161"/>
      <c r="VDA62" s="161"/>
      <c r="VDB62" s="161"/>
      <c r="VDC62" s="161"/>
      <c r="VDD62" s="161"/>
      <c r="VDE62" s="161"/>
      <c r="VDF62" s="161"/>
      <c r="VDG62" s="161"/>
      <c r="VDH62" s="161"/>
      <c r="VDI62" s="161"/>
      <c r="VDJ62" s="161"/>
      <c r="VDK62" s="161"/>
      <c r="VDL62" s="161"/>
      <c r="VDM62" s="161"/>
      <c r="VDN62" s="161"/>
      <c r="VDO62" s="161"/>
      <c r="VDP62" s="161"/>
      <c r="VDQ62" s="161"/>
      <c r="VDR62" s="161"/>
      <c r="VDS62" s="161"/>
      <c r="VDT62" s="161"/>
      <c r="VDU62" s="161"/>
      <c r="VDV62" s="161"/>
      <c r="VDW62" s="161"/>
      <c r="VDX62" s="161"/>
      <c r="VDY62" s="161"/>
      <c r="VDZ62" s="161"/>
      <c r="VEA62" s="161"/>
      <c r="VEB62" s="161"/>
      <c r="VEC62" s="161"/>
      <c r="VED62" s="161"/>
      <c r="VEE62" s="161"/>
      <c r="VEF62" s="161"/>
      <c r="VEG62" s="161"/>
      <c r="VEH62" s="161"/>
      <c r="VEI62" s="161"/>
      <c r="VEJ62" s="161"/>
      <c r="VEK62" s="161"/>
      <c r="VEL62" s="161"/>
      <c r="VEM62" s="161"/>
      <c r="VEN62" s="161"/>
      <c r="VEO62" s="161"/>
      <c r="VEP62" s="161"/>
      <c r="VEQ62" s="161"/>
      <c r="VER62" s="161"/>
      <c r="VES62" s="161"/>
      <c r="VET62" s="161"/>
      <c r="VEU62" s="161"/>
      <c r="VEV62" s="161"/>
      <c r="VEW62" s="161"/>
      <c r="VEX62" s="161"/>
      <c r="VEY62" s="161"/>
      <c r="VEZ62" s="161"/>
      <c r="VFA62" s="161"/>
      <c r="VFB62" s="161"/>
      <c r="VFC62" s="161"/>
      <c r="VFD62" s="161"/>
      <c r="VFE62" s="161"/>
      <c r="VFF62" s="161"/>
      <c r="VFG62" s="161"/>
      <c r="VFH62" s="161"/>
      <c r="VFI62" s="161"/>
      <c r="VFJ62" s="161"/>
      <c r="VFK62" s="161"/>
      <c r="VFL62" s="161"/>
      <c r="VFM62" s="161"/>
      <c r="VFN62" s="161"/>
      <c r="VFO62" s="161"/>
      <c r="VFP62" s="161"/>
      <c r="VFQ62" s="161"/>
      <c r="VFR62" s="161"/>
      <c r="VFS62" s="161"/>
      <c r="VFT62" s="161"/>
      <c r="VFU62" s="161"/>
      <c r="VFV62" s="161"/>
      <c r="VFW62" s="161"/>
      <c r="VFX62" s="161"/>
      <c r="VFY62" s="161"/>
      <c r="VFZ62" s="161"/>
      <c r="VGA62" s="161"/>
      <c r="VGB62" s="161"/>
      <c r="VGC62" s="161"/>
      <c r="VGD62" s="161"/>
      <c r="VGE62" s="161"/>
      <c r="VGF62" s="161"/>
      <c r="VGG62" s="161"/>
      <c r="VGH62" s="161"/>
      <c r="VGI62" s="161"/>
      <c r="VGJ62" s="161"/>
      <c r="VGK62" s="161"/>
      <c r="VGL62" s="161"/>
      <c r="VGM62" s="161"/>
      <c r="VGN62" s="161"/>
      <c r="VGO62" s="161"/>
      <c r="VGP62" s="161"/>
      <c r="VGQ62" s="161"/>
      <c r="VGR62" s="161"/>
      <c r="VGS62" s="161"/>
      <c r="VGT62" s="161"/>
      <c r="VGU62" s="161"/>
      <c r="VGV62" s="161"/>
      <c r="VGW62" s="161"/>
      <c r="VGX62" s="161"/>
      <c r="VGY62" s="161"/>
      <c r="VGZ62" s="161"/>
      <c r="VHA62" s="161"/>
      <c r="VHB62" s="161"/>
      <c r="VHC62" s="161"/>
      <c r="VHD62" s="161"/>
      <c r="VHE62" s="161"/>
      <c r="VHF62" s="161"/>
      <c r="VHG62" s="161"/>
      <c r="VHH62" s="161"/>
      <c r="VHI62" s="161"/>
      <c r="VHJ62" s="161"/>
      <c r="VHK62" s="161"/>
      <c r="VHL62" s="161"/>
      <c r="VHM62" s="161"/>
      <c r="VHN62" s="161"/>
      <c r="VHO62" s="161"/>
      <c r="VHP62" s="161"/>
      <c r="VHQ62" s="161"/>
      <c r="VHR62" s="161"/>
      <c r="VHS62" s="161"/>
      <c r="VHT62" s="161"/>
      <c r="VHU62" s="161"/>
      <c r="VHV62" s="161"/>
      <c r="VHW62" s="161"/>
      <c r="VHX62" s="161"/>
      <c r="VHY62" s="161"/>
      <c r="VHZ62" s="161"/>
      <c r="VIA62" s="161"/>
      <c r="VIB62" s="161"/>
      <c r="VIC62" s="161"/>
      <c r="VID62" s="161"/>
      <c r="VIE62" s="161"/>
      <c r="VIF62" s="161"/>
      <c r="VIG62" s="161"/>
      <c r="VIH62" s="161"/>
      <c r="VII62" s="161"/>
      <c r="VIJ62" s="161"/>
      <c r="VIK62" s="161"/>
      <c r="VIL62" s="161"/>
      <c r="VIM62" s="161"/>
      <c r="VIN62" s="161"/>
      <c r="VIO62" s="161"/>
      <c r="VIP62" s="161"/>
      <c r="VIQ62" s="161"/>
      <c r="VIR62" s="161"/>
      <c r="VIS62" s="161"/>
      <c r="VIT62" s="161"/>
      <c r="VIU62" s="161"/>
      <c r="VIV62" s="161"/>
      <c r="VIW62" s="161"/>
      <c r="VIX62" s="161"/>
      <c r="VIY62" s="161"/>
      <c r="VIZ62" s="161"/>
      <c r="VJA62" s="161"/>
      <c r="VJB62" s="161"/>
      <c r="VJC62" s="161"/>
      <c r="VJD62" s="161"/>
      <c r="VJE62" s="161"/>
      <c r="VJF62" s="161"/>
      <c r="VJG62" s="161"/>
      <c r="VJH62" s="161"/>
      <c r="VJI62" s="161"/>
      <c r="VJJ62" s="161"/>
      <c r="VJK62" s="161"/>
      <c r="VJL62" s="161"/>
      <c r="VJM62" s="161"/>
      <c r="VJN62" s="161"/>
      <c r="VJO62" s="161"/>
      <c r="VJP62" s="161"/>
      <c r="VJQ62" s="161"/>
      <c r="VJR62" s="161"/>
      <c r="VJS62" s="161"/>
      <c r="VJT62" s="161"/>
      <c r="VJU62" s="161"/>
      <c r="VJV62" s="161"/>
      <c r="VJW62" s="161"/>
      <c r="VJX62" s="161"/>
      <c r="VJY62" s="161"/>
      <c r="VJZ62" s="161"/>
      <c r="VKA62" s="161"/>
      <c r="VKB62" s="161"/>
      <c r="VKC62" s="161"/>
      <c r="VKD62" s="161"/>
      <c r="VKE62" s="161"/>
      <c r="VKF62" s="161"/>
      <c r="VKG62" s="161"/>
      <c r="VKH62" s="161"/>
      <c r="VKI62" s="161"/>
      <c r="VKJ62" s="161"/>
      <c r="VKK62" s="161"/>
      <c r="VKL62" s="161"/>
      <c r="VKM62" s="161"/>
      <c r="VKN62" s="161"/>
      <c r="VKO62" s="161"/>
      <c r="VKP62" s="161"/>
      <c r="VKQ62" s="161"/>
      <c r="VKR62" s="161"/>
      <c r="VKS62" s="161"/>
      <c r="VKT62" s="161"/>
      <c r="VKU62" s="161"/>
      <c r="VKV62" s="161"/>
      <c r="VKW62" s="161"/>
      <c r="VKX62" s="161"/>
      <c r="VKY62" s="161"/>
      <c r="VKZ62" s="161"/>
      <c r="VLA62" s="161"/>
      <c r="VLB62" s="161"/>
      <c r="VLC62" s="161"/>
      <c r="VLD62" s="161"/>
      <c r="VLE62" s="161"/>
      <c r="VLF62" s="161"/>
      <c r="VLG62" s="161"/>
      <c r="VLH62" s="161"/>
      <c r="VLI62" s="161"/>
      <c r="VLJ62" s="161"/>
      <c r="VLK62" s="161"/>
      <c r="VLL62" s="161"/>
      <c r="VLM62" s="161"/>
      <c r="VLN62" s="161"/>
      <c r="VLO62" s="161"/>
      <c r="VLP62" s="161"/>
      <c r="VLQ62" s="161"/>
      <c r="VLR62" s="161"/>
      <c r="VLS62" s="161"/>
      <c r="VLT62" s="161"/>
      <c r="VLU62" s="161"/>
      <c r="VLV62" s="161"/>
      <c r="VLW62" s="161"/>
      <c r="VLX62" s="161"/>
      <c r="VLY62" s="161"/>
      <c r="VLZ62" s="161"/>
      <c r="VMA62" s="161"/>
      <c r="VMB62" s="161"/>
      <c r="VMC62" s="161"/>
      <c r="VMD62" s="161"/>
      <c r="VME62" s="161"/>
      <c r="VMF62" s="161"/>
      <c r="VMG62" s="161"/>
      <c r="VMH62" s="161"/>
      <c r="VMI62" s="161"/>
      <c r="VMJ62" s="161"/>
      <c r="VMK62" s="161"/>
      <c r="VML62" s="161"/>
      <c r="VMM62" s="161"/>
      <c r="VMN62" s="161"/>
      <c r="VMO62" s="161"/>
      <c r="VMP62" s="161"/>
      <c r="VMQ62" s="161"/>
      <c r="VMR62" s="161"/>
      <c r="VMS62" s="161"/>
      <c r="VMT62" s="161"/>
      <c r="VMU62" s="161"/>
      <c r="VMV62" s="161"/>
      <c r="VMW62" s="161"/>
      <c r="VMX62" s="161"/>
      <c r="VMY62" s="161"/>
      <c r="VMZ62" s="161"/>
      <c r="VNA62" s="161"/>
      <c r="VNB62" s="161"/>
      <c r="VNC62" s="161"/>
      <c r="VND62" s="161"/>
      <c r="VNE62" s="161"/>
      <c r="VNF62" s="161"/>
      <c r="VNG62" s="161"/>
      <c r="VNH62" s="161"/>
      <c r="VNI62" s="161"/>
      <c r="VNJ62" s="161"/>
      <c r="VNK62" s="161"/>
      <c r="VNL62" s="161"/>
      <c r="VNM62" s="161"/>
      <c r="VNN62" s="161"/>
      <c r="VNO62" s="161"/>
      <c r="VNP62" s="161"/>
      <c r="VNQ62" s="161"/>
      <c r="VNR62" s="161"/>
      <c r="VNS62" s="161"/>
      <c r="VNT62" s="161"/>
      <c r="VNU62" s="161"/>
      <c r="VNV62" s="161"/>
      <c r="VNW62" s="161"/>
      <c r="VNX62" s="161"/>
      <c r="VNY62" s="161"/>
      <c r="VNZ62" s="161"/>
      <c r="VOA62" s="161"/>
      <c r="VOB62" s="161"/>
      <c r="VOC62" s="161"/>
      <c r="VOD62" s="161"/>
      <c r="VOE62" s="161"/>
      <c r="VOF62" s="161"/>
      <c r="VOG62" s="161"/>
      <c r="VOH62" s="161"/>
      <c r="VOI62" s="161"/>
      <c r="VOJ62" s="161"/>
      <c r="VOK62" s="161"/>
      <c r="VOL62" s="161"/>
      <c r="VOM62" s="161"/>
      <c r="VON62" s="161"/>
      <c r="VOO62" s="161"/>
      <c r="VOP62" s="161"/>
      <c r="VOQ62" s="161"/>
      <c r="VOR62" s="161"/>
      <c r="VOS62" s="161"/>
      <c r="VOT62" s="161"/>
      <c r="VOU62" s="161"/>
      <c r="VOV62" s="161"/>
      <c r="VOW62" s="161"/>
      <c r="VOX62" s="161"/>
      <c r="VOY62" s="161"/>
      <c r="VOZ62" s="161"/>
      <c r="VPA62" s="161"/>
      <c r="VPB62" s="161"/>
      <c r="VPC62" s="161"/>
      <c r="VPD62" s="161"/>
      <c r="VPE62" s="161"/>
      <c r="VPF62" s="161"/>
      <c r="VPG62" s="161"/>
      <c r="VPH62" s="161"/>
      <c r="VPI62" s="161"/>
      <c r="VPJ62" s="161"/>
      <c r="VPK62" s="161"/>
      <c r="VPL62" s="161"/>
      <c r="VPM62" s="161"/>
      <c r="VPN62" s="161"/>
      <c r="VPO62" s="161"/>
      <c r="VPP62" s="161"/>
      <c r="VPQ62" s="161"/>
      <c r="VPR62" s="161"/>
      <c r="VPS62" s="161"/>
      <c r="VPT62" s="161"/>
      <c r="VPU62" s="161"/>
      <c r="VPV62" s="161"/>
      <c r="VPW62" s="161"/>
      <c r="VPX62" s="161"/>
      <c r="VPY62" s="161"/>
      <c r="VPZ62" s="161"/>
      <c r="VQA62" s="161"/>
      <c r="VQB62" s="161"/>
      <c r="VQC62" s="161"/>
      <c r="VQD62" s="161"/>
      <c r="VQE62" s="161"/>
      <c r="VQF62" s="161"/>
      <c r="VQG62" s="161"/>
      <c r="VQH62" s="161"/>
      <c r="VQI62" s="161"/>
      <c r="VQJ62" s="161"/>
      <c r="VQK62" s="161"/>
      <c r="VQL62" s="161"/>
      <c r="VQM62" s="161"/>
      <c r="VQN62" s="161"/>
      <c r="VQO62" s="161"/>
      <c r="VQP62" s="161"/>
      <c r="VQQ62" s="161"/>
      <c r="VQR62" s="161"/>
      <c r="VQS62" s="161"/>
      <c r="VQT62" s="161"/>
      <c r="VQU62" s="161"/>
      <c r="VQV62" s="161"/>
      <c r="VQW62" s="161"/>
      <c r="VQX62" s="161"/>
      <c r="VQY62" s="161"/>
      <c r="VQZ62" s="161"/>
      <c r="VRA62" s="161"/>
      <c r="VRB62" s="161"/>
      <c r="VRC62" s="161"/>
      <c r="VRD62" s="161"/>
      <c r="VRE62" s="161"/>
      <c r="VRF62" s="161"/>
      <c r="VRG62" s="161"/>
      <c r="VRH62" s="161"/>
      <c r="VRI62" s="161"/>
      <c r="VRJ62" s="161"/>
      <c r="VRK62" s="161"/>
      <c r="VRL62" s="161"/>
      <c r="VRM62" s="161"/>
      <c r="VRN62" s="161"/>
      <c r="VRO62" s="161"/>
      <c r="VRP62" s="161"/>
      <c r="VRQ62" s="161"/>
      <c r="VRR62" s="161"/>
      <c r="VRS62" s="161"/>
      <c r="VRT62" s="161"/>
      <c r="VRU62" s="161"/>
      <c r="VRV62" s="161"/>
      <c r="VRW62" s="161"/>
      <c r="VRX62" s="161"/>
      <c r="VRY62" s="161"/>
      <c r="VRZ62" s="161"/>
      <c r="VSA62" s="161"/>
      <c r="VSB62" s="161"/>
      <c r="VSC62" s="161"/>
      <c r="VSD62" s="161"/>
      <c r="VSE62" s="161"/>
      <c r="VSF62" s="161"/>
      <c r="VSG62" s="161"/>
      <c r="VSH62" s="161"/>
      <c r="VSI62" s="161"/>
      <c r="VSJ62" s="161"/>
      <c r="VSK62" s="161"/>
      <c r="VSL62" s="161"/>
      <c r="VSM62" s="161"/>
      <c r="VSN62" s="161"/>
      <c r="VSO62" s="161"/>
      <c r="VSP62" s="161"/>
      <c r="VSQ62" s="161"/>
      <c r="VSR62" s="161"/>
      <c r="VSS62" s="161"/>
      <c r="VST62" s="161"/>
      <c r="VSU62" s="161"/>
      <c r="VSV62" s="161"/>
      <c r="VSW62" s="161"/>
      <c r="VSX62" s="161"/>
      <c r="VSY62" s="161"/>
      <c r="VSZ62" s="161"/>
      <c r="VTA62" s="161"/>
      <c r="VTB62" s="161"/>
      <c r="VTC62" s="161"/>
      <c r="VTD62" s="161"/>
      <c r="VTE62" s="161"/>
      <c r="VTF62" s="161"/>
      <c r="VTG62" s="161"/>
      <c r="VTH62" s="161"/>
      <c r="VTI62" s="161"/>
      <c r="VTJ62" s="161"/>
      <c r="VTK62" s="161"/>
      <c r="VTL62" s="161"/>
      <c r="VTM62" s="161"/>
      <c r="VTN62" s="161"/>
      <c r="VTO62" s="161"/>
      <c r="VTP62" s="161"/>
      <c r="VTQ62" s="161"/>
      <c r="VTR62" s="161"/>
      <c r="VTS62" s="161"/>
      <c r="VTT62" s="161"/>
      <c r="VTU62" s="161"/>
      <c r="VTV62" s="161"/>
      <c r="VTW62" s="161"/>
      <c r="VTX62" s="161"/>
      <c r="VTY62" s="161"/>
      <c r="VTZ62" s="161"/>
      <c r="VUA62" s="161"/>
      <c r="VUB62" s="161"/>
      <c r="VUC62" s="161"/>
      <c r="VUD62" s="161"/>
      <c r="VUE62" s="161"/>
      <c r="VUF62" s="161"/>
      <c r="VUG62" s="161"/>
      <c r="VUH62" s="161"/>
      <c r="VUI62" s="161"/>
      <c r="VUJ62" s="161"/>
      <c r="VUK62" s="161"/>
      <c r="VUL62" s="161"/>
      <c r="VUM62" s="161"/>
      <c r="VUN62" s="161"/>
      <c r="VUO62" s="161"/>
      <c r="VUP62" s="161"/>
      <c r="VUQ62" s="161"/>
      <c r="VUR62" s="161"/>
      <c r="VUS62" s="161"/>
      <c r="VUT62" s="161"/>
      <c r="VUU62" s="161"/>
      <c r="VUV62" s="161"/>
      <c r="VUW62" s="161"/>
      <c r="VUX62" s="161"/>
      <c r="VUY62" s="161"/>
      <c r="VUZ62" s="161"/>
      <c r="VVA62" s="161"/>
      <c r="VVB62" s="161"/>
      <c r="VVC62" s="161"/>
      <c r="VVD62" s="161"/>
      <c r="VVE62" s="161"/>
      <c r="VVF62" s="161"/>
      <c r="VVG62" s="161"/>
      <c r="VVH62" s="161"/>
      <c r="VVI62" s="161"/>
      <c r="VVJ62" s="161"/>
      <c r="VVK62" s="161"/>
      <c r="VVL62" s="161"/>
      <c r="VVM62" s="161"/>
      <c r="VVN62" s="161"/>
      <c r="VVO62" s="161"/>
      <c r="VVP62" s="161"/>
      <c r="VVQ62" s="161"/>
      <c r="VVR62" s="161"/>
      <c r="VVS62" s="161"/>
      <c r="VVT62" s="161"/>
      <c r="VVU62" s="161"/>
      <c r="VVV62" s="161"/>
      <c r="VVW62" s="161"/>
      <c r="VVX62" s="161"/>
      <c r="VVY62" s="161"/>
      <c r="VVZ62" s="161"/>
      <c r="VWA62" s="161"/>
      <c r="VWB62" s="161"/>
      <c r="VWC62" s="161"/>
      <c r="VWD62" s="161"/>
      <c r="VWE62" s="161"/>
      <c r="VWF62" s="161"/>
      <c r="VWG62" s="161"/>
      <c r="VWH62" s="161"/>
      <c r="VWI62" s="161"/>
      <c r="VWJ62" s="161"/>
      <c r="VWK62" s="161"/>
      <c r="VWL62" s="161"/>
      <c r="VWM62" s="161"/>
      <c r="VWN62" s="161"/>
      <c r="VWO62" s="161"/>
      <c r="VWP62" s="161"/>
      <c r="VWQ62" s="161"/>
      <c r="VWR62" s="161"/>
      <c r="VWS62" s="161"/>
      <c r="VWT62" s="161"/>
      <c r="VWU62" s="161"/>
      <c r="VWV62" s="161"/>
      <c r="VWW62" s="161"/>
      <c r="VWX62" s="161"/>
      <c r="VWY62" s="161"/>
      <c r="VWZ62" s="161"/>
      <c r="VXA62" s="161"/>
      <c r="VXB62" s="161"/>
      <c r="VXC62" s="161"/>
      <c r="VXD62" s="161"/>
      <c r="VXE62" s="161"/>
      <c r="VXF62" s="161"/>
      <c r="VXG62" s="161"/>
      <c r="VXH62" s="161"/>
      <c r="VXI62" s="161"/>
      <c r="VXJ62" s="161"/>
      <c r="VXK62" s="161"/>
      <c r="VXL62" s="161"/>
      <c r="VXM62" s="161"/>
      <c r="VXN62" s="161"/>
      <c r="VXO62" s="161"/>
      <c r="VXP62" s="161"/>
      <c r="VXQ62" s="161"/>
      <c r="VXR62" s="161"/>
      <c r="VXS62" s="161"/>
      <c r="VXT62" s="161"/>
      <c r="VXU62" s="161"/>
      <c r="VXV62" s="161"/>
      <c r="VXW62" s="161"/>
      <c r="VXX62" s="161"/>
      <c r="VXY62" s="161"/>
      <c r="VXZ62" s="161"/>
      <c r="VYA62" s="161"/>
      <c r="VYB62" s="161"/>
      <c r="VYC62" s="161"/>
      <c r="VYD62" s="161"/>
      <c r="VYE62" s="161"/>
      <c r="VYF62" s="161"/>
      <c r="VYG62" s="161"/>
      <c r="VYH62" s="161"/>
      <c r="VYI62" s="161"/>
      <c r="VYJ62" s="161"/>
      <c r="VYK62" s="161"/>
      <c r="VYL62" s="161"/>
      <c r="VYM62" s="161"/>
      <c r="VYN62" s="161"/>
      <c r="VYO62" s="161"/>
      <c r="VYP62" s="161"/>
      <c r="VYQ62" s="161"/>
      <c r="VYR62" s="161"/>
      <c r="VYS62" s="161"/>
      <c r="VYT62" s="161"/>
      <c r="VYU62" s="161"/>
      <c r="VYV62" s="161"/>
      <c r="VYW62" s="161"/>
      <c r="VYX62" s="161"/>
      <c r="VYY62" s="161"/>
      <c r="VYZ62" s="161"/>
      <c r="VZA62" s="161"/>
      <c r="VZB62" s="161"/>
      <c r="VZC62" s="161"/>
      <c r="VZD62" s="161"/>
      <c r="VZE62" s="161"/>
      <c r="VZF62" s="161"/>
      <c r="VZG62" s="161"/>
      <c r="VZH62" s="161"/>
      <c r="VZI62" s="161"/>
      <c r="VZJ62" s="161"/>
      <c r="VZK62" s="161"/>
      <c r="VZL62" s="161"/>
      <c r="VZM62" s="161"/>
      <c r="VZN62" s="161"/>
      <c r="VZO62" s="161"/>
      <c r="VZP62" s="161"/>
      <c r="VZQ62" s="161"/>
      <c r="VZR62" s="161"/>
      <c r="VZS62" s="161"/>
      <c r="VZT62" s="161"/>
      <c r="VZU62" s="161"/>
      <c r="VZV62" s="161"/>
      <c r="VZW62" s="161"/>
      <c r="VZX62" s="161"/>
      <c r="VZY62" s="161"/>
      <c r="VZZ62" s="161"/>
      <c r="WAA62" s="161"/>
      <c r="WAB62" s="161"/>
      <c r="WAC62" s="161"/>
      <c r="WAD62" s="161"/>
      <c r="WAE62" s="161"/>
      <c r="WAF62" s="161"/>
      <c r="WAG62" s="161"/>
      <c r="WAH62" s="161"/>
      <c r="WAI62" s="161"/>
      <c r="WAJ62" s="161"/>
      <c r="WAK62" s="161"/>
      <c r="WAL62" s="161"/>
      <c r="WAM62" s="161"/>
      <c r="WAN62" s="161"/>
      <c r="WAO62" s="161"/>
      <c r="WAP62" s="161"/>
      <c r="WAQ62" s="161"/>
      <c r="WAR62" s="161"/>
      <c r="WAS62" s="161"/>
      <c r="WAT62" s="161"/>
      <c r="WAU62" s="161"/>
      <c r="WAV62" s="161"/>
      <c r="WAW62" s="161"/>
      <c r="WAX62" s="161"/>
      <c r="WAY62" s="161"/>
      <c r="WAZ62" s="161"/>
      <c r="WBA62" s="161"/>
      <c r="WBB62" s="161"/>
      <c r="WBC62" s="161"/>
      <c r="WBD62" s="161"/>
      <c r="WBE62" s="161"/>
      <c r="WBF62" s="161"/>
      <c r="WBG62" s="161"/>
      <c r="WBH62" s="161"/>
      <c r="WBI62" s="161"/>
      <c r="WBJ62" s="161"/>
      <c r="WBK62" s="161"/>
      <c r="WBL62" s="161"/>
      <c r="WBM62" s="161"/>
      <c r="WBN62" s="161"/>
      <c r="WBO62" s="161"/>
      <c r="WBP62" s="161"/>
      <c r="WBQ62" s="161"/>
      <c r="WBR62" s="161"/>
      <c r="WBS62" s="161"/>
      <c r="WBT62" s="161"/>
      <c r="WBU62" s="161"/>
      <c r="WBV62" s="161"/>
      <c r="WBW62" s="161"/>
      <c r="WBX62" s="161"/>
      <c r="WBY62" s="161"/>
      <c r="WBZ62" s="161"/>
      <c r="WCA62" s="161"/>
      <c r="WCB62" s="161"/>
      <c r="WCC62" s="161"/>
      <c r="WCD62" s="161"/>
      <c r="WCE62" s="161"/>
      <c r="WCF62" s="161"/>
      <c r="WCG62" s="161"/>
      <c r="WCH62" s="161"/>
      <c r="WCI62" s="161"/>
      <c r="WCJ62" s="161"/>
      <c r="WCK62" s="161"/>
      <c r="WCL62" s="161"/>
      <c r="WCM62" s="161"/>
      <c r="WCN62" s="161"/>
      <c r="WCO62" s="161"/>
      <c r="WCP62" s="161"/>
      <c r="WCQ62" s="161"/>
      <c r="WCR62" s="161"/>
      <c r="WCS62" s="161"/>
      <c r="WCT62" s="161"/>
      <c r="WCU62" s="161"/>
      <c r="WCV62" s="161"/>
      <c r="WCW62" s="161"/>
      <c r="WCX62" s="161"/>
      <c r="WCY62" s="161"/>
      <c r="WCZ62" s="161"/>
      <c r="WDA62" s="161"/>
      <c r="WDB62" s="161"/>
      <c r="WDC62" s="161"/>
      <c r="WDD62" s="161"/>
      <c r="WDE62" s="161"/>
      <c r="WDF62" s="161"/>
      <c r="WDG62" s="161"/>
      <c r="WDH62" s="161"/>
      <c r="WDI62" s="161"/>
      <c r="WDJ62" s="161"/>
      <c r="WDK62" s="161"/>
      <c r="WDL62" s="161"/>
      <c r="WDM62" s="161"/>
      <c r="WDN62" s="161"/>
      <c r="WDO62" s="161"/>
      <c r="WDP62" s="161"/>
      <c r="WDQ62" s="161"/>
      <c r="WDR62" s="161"/>
      <c r="WDS62" s="161"/>
      <c r="WDT62" s="161"/>
      <c r="WDU62" s="161"/>
      <c r="WDV62" s="161"/>
      <c r="WDW62" s="161"/>
      <c r="WDX62" s="161"/>
      <c r="WDY62" s="161"/>
      <c r="WDZ62" s="161"/>
      <c r="WEA62" s="161"/>
      <c r="WEB62" s="161"/>
      <c r="WEC62" s="161"/>
      <c r="WED62" s="161"/>
      <c r="WEE62" s="161"/>
      <c r="WEF62" s="161"/>
      <c r="WEG62" s="161"/>
      <c r="WEH62" s="161"/>
      <c r="WEI62" s="161"/>
      <c r="WEJ62" s="161"/>
      <c r="WEK62" s="161"/>
      <c r="WEL62" s="161"/>
      <c r="WEM62" s="161"/>
      <c r="WEN62" s="161"/>
      <c r="WEO62" s="161"/>
      <c r="WEP62" s="161"/>
      <c r="WEQ62" s="161"/>
      <c r="WER62" s="161"/>
      <c r="WES62" s="161"/>
      <c r="WET62" s="161"/>
      <c r="WEU62" s="161"/>
      <c r="WEV62" s="161"/>
      <c r="WEW62" s="161"/>
      <c r="WEX62" s="161"/>
      <c r="WEY62" s="161"/>
      <c r="WEZ62" s="161"/>
      <c r="WFA62" s="161"/>
      <c r="WFB62" s="161"/>
      <c r="WFC62" s="161"/>
      <c r="WFD62" s="161"/>
      <c r="WFE62" s="161"/>
      <c r="WFF62" s="161"/>
      <c r="WFG62" s="161"/>
      <c r="WFH62" s="161"/>
      <c r="WFI62" s="161"/>
      <c r="WFJ62" s="161"/>
      <c r="WFK62" s="161"/>
      <c r="WFL62" s="161"/>
      <c r="WFM62" s="161"/>
      <c r="WFN62" s="161"/>
      <c r="WFO62" s="161"/>
      <c r="WFP62" s="161"/>
      <c r="WFQ62" s="161"/>
      <c r="WFR62" s="161"/>
      <c r="WFS62" s="161"/>
      <c r="WFT62" s="161"/>
      <c r="WFU62" s="161"/>
      <c r="WFV62" s="161"/>
      <c r="WFW62" s="161"/>
      <c r="WFX62" s="161"/>
      <c r="WFY62" s="161"/>
      <c r="WFZ62" s="161"/>
      <c r="WGA62" s="161"/>
      <c r="WGB62" s="161"/>
      <c r="WGC62" s="161"/>
      <c r="WGD62" s="161"/>
      <c r="WGE62" s="161"/>
      <c r="WGF62" s="161"/>
      <c r="WGG62" s="161"/>
      <c r="WGH62" s="161"/>
      <c r="WGI62" s="161"/>
      <c r="WGJ62" s="161"/>
      <c r="WGK62" s="161"/>
      <c r="WGL62" s="161"/>
      <c r="WGM62" s="161"/>
      <c r="WGN62" s="161"/>
      <c r="WGO62" s="161"/>
      <c r="WGP62" s="161"/>
      <c r="WGQ62" s="161"/>
      <c r="WGR62" s="161"/>
      <c r="WGS62" s="161"/>
      <c r="WGT62" s="161"/>
      <c r="WGU62" s="161"/>
      <c r="WGV62" s="161"/>
      <c r="WGW62" s="161"/>
      <c r="WGX62" s="161"/>
      <c r="WGY62" s="161"/>
      <c r="WGZ62" s="161"/>
      <c r="WHA62" s="161"/>
      <c r="WHB62" s="161"/>
      <c r="WHC62" s="161"/>
      <c r="WHD62" s="161"/>
      <c r="WHE62" s="161"/>
      <c r="WHF62" s="161"/>
      <c r="WHG62" s="161"/>
      <c r="WHH62" s="161"/>
      <c r="WHI62" s="161"/>
      <c r="WHJ62" s="161"/>
      <c r="WHK62" s="161"/>
      <c r="WHL62" s="161"/>
      <c r="WHM62" s="161"/>
      <c r="WHN62" s="161"/>
      <c r="WHO62" s="161"/>
      <c r="WHP62" s="161"/>
      <c r="WHQ62" s="161"/>
      <c r="WHR62" s="161"/>
      <c r="WHS62" s="161"/>
      <c r="WHT62" s="161"/>
      <c r="WHU62" s="161"/>
      <c r="WHV62" s="161"/>
      <c r="WHW62" s="161"/>
      <c r="WHX62" s="161"/>
      <c r="WHY62" s="161"/>
      <c r="WHZ62" s="161"/>
      <c r="WIA62" s="161"/>
      <c r="WIB62" s="161"/>
      <c r="WIC62" s="161"/>
      <c r="WID62" s="161"/>
      <c r="WIE62" s="161"/>
      <c r="WIF62" s="161"/>
      <c r="WIG62" s="161"/>
      <c r="WIH62" s="161"/>
      <c r="WII62" s="161"/>
      <c r="WIJ62" s="161"/>
      <c r="WIK62" s="161"/>
      <c r="WIL62" s="161"/>
      <c r="WIM62" s="161"/>
      <c r="WIN62" s="161"/>
      <c r="WIO62" s="161"/>
      <c r="WIP62" s="161"/>
      <c r="WIQ62" s="161"/>
      <c r="WIR62" s="161"/>
      <c r="WIS62" s="161"/>
      <c r="WIT62" s="161"/>
      <c r="WIU62" s="161"/>
      <c r="WIV62" s="161"/>
      <c r="WIW62" s="161"/>
      <c r="WIX62" s="161"/>
      <c r="WIY62" s="161"/>
      <c r="WIZ62" s="161"/>
      <c r="WJA62" s="161"/>
      <c r="WJB62" s="161"/>
      <c r="WJC62" s="161"/>
      <c r="WJD62" s="161"/>
      <c r="WJE62" s="161"/>
      <c r="WJF62" s="161"/>
      <c r="WJG62" s="161"/>
      <c r="WJH62" s="161"/>
      <c r="WJI62" s="161"/>
      <c r="WJJ62" s="161"/>
      <c r="WJK62" s="161"/>
      <c r="WJL62" s="161"/>
      <c r="WJM62" s="161"/>
      <c r="WJN62" s="161"/>
      <c r="WJO62" s="161"/>
      <c r="WJP62" s="161"/>
      <c r="WJQ62" s="161"/>
      <c r="WJR62" s="161"/>
      <c r="WJS62" s="161"/>
      <c r="WJT62" s="161"/>
      <c r="WJU62" s="161"/>
      <c r="WJV62" s="161"/>
      <c r="WJW62" s="161"/>
      <c r="WJX62" s="161"/>
      <c r="WJY62" s="161"/>
      <c r="WJZ62" s="161"/>
      <c r="WKA62" s="161"/>
      <c r="WKB62" s="161"/>
      <c r="WKC62" s="161"/>
      <c r="WKD62" s="161"/>
      <c r="WKE62" s="161"/>
      <c r="WKF62" s="161"/>
      <c r="WKG62" s="161"/>
      <c r="WKH62" s="161"/>
      <c r="WKI62" s="161"/>
      <c r="WKJ62" s="161"/>
      <c r="WKK62" s="161"/>
      <c r="WKL62" s="161"/>
      <c r="WKM62" s="161"/>
      <c r="WKN62" s="161"/>
      <c r="WKO62" s="161"/>
      <c r="WKP62" s="161"/>
      <c r="WKQ62" s="161"/>
      <c r="WKR62" s="161"/>
      <c r="WKS62" s="161"/>
      <c r="WKT62" s="161"/>
      <c r="WKU62" s="161"/>
      <c r="WKV62" s="161"/>
      <c r="WKW62" s="161"/>
      <c r="WKX62" s="161"/>
      <c r="WKY62" s="161"/>
      <c r="WKZ62" s="161"/>
      <c r="WLA62" s="161"/>
      <c r="WLB62" s="161"/>
      <c r="WLC62" s="161"/>
      <c r="WLD62" s="161"/>
      <c r="WLE62" s="161"/>
      <c r="WLF62" s="161"/>
      <c r="WLG62" s="161"/>
      <c r="WLH62" s="161"/>
      <c r="WLI62" s="161"/>
      <c r="WLJ62" s="161"/>
      <c r="WLK62" s="161"/>
      <c r="WLL62" s="161"/>
      <c r="WLM62" s="161"/>
      <c r="WLN62" s="161"/>
      <c r="WLO62" s="161"/>
      <c r="WLP62" s="161"/>
      <c r="WLQ62" s="161"/>
      <c r="WLR62" s="161"/>
      <c r="WLS62" s="161"/>
      <c r="WLT62" s="161"/>
      <c r="WLU62" s="161"/>
      <c r="WLV62" s="161"/>
      <c r="WLW62" s="161"/>
      <c r="WLX62" s="161"/>
      <c r="WLY62" s="161"/>
      <c r="WLZ62" s="161"/>
      <c r="WMA62" s="161"/>
      <c r="WMB62" s="161"/>
      <c r="WMC62" s="161"/>
      <c r="WMD62" s="161"/>
      <c r="WME62" s="161"/>
      <c r="WMF62" s="161"/>
      <c r="WMG62" s="161"/>
      <c r="WMH62" s="161"/>
      <c r="WMI62" s="161"/>
      <c r="WMJ62" s="161"/>
      <c r="WMK62" s="161"/>
      <c r="WML62" s="161"/>
      <c r="WMM62" s="161"/>
      <c r="WMN62" s="161"/>
      <c r="WMO62" s="161"/>
      <c r="WMP62" s="161"/>
      <c r="WMQ62" s="161"/>
      <c r="WMR62" s="161"/>
      <c r="WMS62" s="161"/>
      <c r="WMT62" s="161"/>
      <c r="WMU62" s="161"/>
      <c r="WMV62" s="161"/>
      <c r="WMW62" s="161"/>
      <c r="WMX62" s="161"/>
      <c r="WMY62" s="161"/>
      <c r="WMZ62" s="161"/>
      <c r="WNA62" s="161"/>
      <c r="WNB62" s="161"/>
      <c r="WNC62" s="161"/>
      <c r="WND62" s="161"/>
      <c r="WNE62" s="161"/>
      <c r="WNF62" s="161"/>
      <c r="WNG62" s="161"/>
      <c r="WNH62" s="161"/>
      <c r="WNI62" s="161"/>
      <c r="WNJ62" s="161"/>
      <c r="WNK62" s="161"/>
      <c r="WNL62" s="161"/>
      <c r="WNM62" s="161"/>
      <c r="WNN62" s="161"/>
      <c r="WNO62" s="161"/>
      <c r="WNP62" s="161"/>
      <c r="WNQ62" s="161"/>
      <c r="WNR62" s="161"/>
      <c r="WNS62" s="161"/>
      <c r="WNT62" s="161"/>
      <c r="WNU62" s="161"/>
      <c r="WNV62" s="161"/>
      <c r="WNW62" s="161"/>
      <c r="WNX62" s="161"/>
      <c r="WNY62" s="161"/>
      <c r="WNZ62" s="161"/>
      <c r="WOA62" s="161"/>
      <c r="WOB62" s="161"/>
      <c r="WOC62" s="161"/>
      <c r="WOD62" s="161"/>
      <c r="WOE62" s="161"/>
      <c r="WOF62" s="161"/>
      <c r="WOG62" s="161"/>
      <c r="WOH62" s="161"/>
      <c r="WOI62" s="161"/>
      <c r="WOJ62" s="161"/>
      <c r="WOK62" s="161"/>
      <c r="WOL62" s="161"/>
      <c r="WOM62" s="161"/>
      <c r="WON62" s="161"/>
      <c r="WOO62" s="161"/>
      <c r="WOP62" s="161"/>
      <c r="WOQ62" s="161"/>
      <c r="WOR62" s="161"/>
      <c r="WOS62" s="161"/>
      <c r="WOT62" s="161"/>
      <c r="WOU62" s="161"/>
      <c r="WOV62" s="161"/>
      <c r="WOW62" s="161"/>
      <c r="WOX62" s="161"/>
      <c r="WOY62" s="161"/>
      <c r="WOZ62" s="161"/>
      <c r="WPA62" s="161"/>
      <c r="WPB62" s="161"/>
      <c r="WPC62" s="161"/>
      <c r="WPD62" s="161"/>
      <c r="WPE62" s="161"/>
      <c r="WPF62" s="161"/>
      <c r="WPG62" s="161"/>
      <c r="WPH62" s="161"/>
      <c r="WPI62" s="161"/>
      <c r="WPJ62" s="161"/>
      <c r="WPK62" s="161"/>
      <c r="WPL62" s="161"/>
      <c r="WPM62" s="161"/>
      <c r="WPN62" s="161"/>
      <c r="WPO62" s="161"/>
      <c r="WPP62" s="161"/>
      <c r="WPQ62" s="161"/>
      <c r="WPR62" s="161"/>
      <c r="WPS62" s="161"/>
      <c r="WPT62" s="161"/>
      <c r="WPU62" s="161"/>
      <c r="WPV62" s="161"/>
      <c r="WPW62" s="161"/>
      <c r="WPX62" s="161"/>
      <c r="WPY62" s="161"/>
      <c r="WPZ62" s="161"/>
      <c r="WQA62" s="161"/>
      <c r="WQB62" s="161"/>
      <c r="WQC62" s="161"/>
      <c r="WQD62" s="161"/>
      <c r="WQE62" s="161"/>
      <c r="WQF62" s="161"/>
      <c r="WQG62" s="161"/>
      <c r="WQH62" s="161"/>
      <c r="WQI62" s="161"/>
      <c r="WQJ62" s="161"/>
      <c r="WQK62" s="161"/>
      <c r="WQL62" s="161"/>
      <c r="WQM62" s="161"/>
      <c r="WQN62" s="161"/>
      <c r="WQO62" s="161"/>
      <c r="WQP62" s="161"/>
      <c r="WQQ62" s="161"/>
      <c r="WQR62" s="161"/>
      <c r="WQS62" s="161"/>
      <c r="WQT62" s="161"/>
      <c r="WQU62" s="161"/>
      <c r="WQV62" s="161"/>
      <c r="WQW62" s="161"/>
      <c r="WQX62" s="161"/>
      <c r="WQY62" s="161"/>
      <c r="WQZ62" s="161"/>
      <c r="WRA62" s="161"/>
      <c r="WRB62" s="161"/>
      <c r="WRC62" s="161"/>
      <c r="WRD62" s="161"/>
      <c r="WRE62" s="161"/>
      <c r="WRF62" s="161"/>
      <c r="WRG62" s="161"/>
      <c r="WRH62" s="161"/>
      <c r="WRI62" s="161"/>
      <c r="WRJ62" s="161"/>
      <c r="WRK62" s="161"/>
      <c r="WRL62" s="161"/>
      <c r="WRM62" s="161"/>
      <c r="WRN62" s="161"/>
      <c r="WRO62" s="161"/>
      <c r="WRP62" s="161"/>
      <c r="WRQ62" s="161"/>
      <c r="WRR62" s="161"/>
      <c r="WRS62" s="161"/>
      <c r="WRT62" s="161"/>
      <c r="WRU62" s="161"/>
      <c r="WRV62" s="161"/>
      <c r="WRW62" s="161"/>
      <c r="WRX62" s="161"/>
      <c r="WRY62" s="161"/>
      <c r="WRZ62" s="161"/>
      <c r="WSA62" s="161"/>
      <c r="WSB62" s="161"/>
      <c r="WSC62" s="161"/>
      <c r="WSD62" s="161"/>
      <c r="WSE62" s="161"/>
      <c r="WSF62" s="161"/>
      <c r="WSG62" s="161"/>
      <c r="WSH62" s="161"/>
      <c r="WSI62" s="161"/>
      <c r="WSJ62" s="161"/>
      <c r="WSK62" s="161"/>
      <c r="WSL62" s="161"/>
      <c r="WSM62" s="161"/>
      <c r="WSN62" s="161"/>
      <c r="WSO62" s="161"/>
      <c r="WSP62" s="161"/>
      <c r="WSQ62" s="161"/>
      <c r="WSR62" s="161"/>
      <c r="WSS62" s="161"/>
      <c r="WST62" s="161"/>
      <c r="WSU62" s="161"/>
      <c r="WSV62" s="161"/>
      <c r="WSW62" s="161"/>
      <c r="WSX62" s="161"/>
      <c r="WSY62" s="161"/>
      <c r="WSZ62" s="161"/>
      <c r="WTA62" s="161"/>
      <c r="WTB62" s="161"/>
      <c r="WTC62" s="161"/>
      <c r="WTD62" s="161"/>
      <c r="WTE62" s="161"/>
      <c r="WTF62" s="161"/>
      <c r="WTG62" s="161"/>
      <c r="WTH62" s="161"/>
      <c r="WTI62" s="161"/>
      <c r="WTJ62" s="161"/>
      <c r="WTK62" s="161"/>
      <c r="WTL62" s="161"/>
      <c r="WTM62" s="161"/>
      <c r="WTN62" s="161"/>
      <c r="WTO62" s="161"/>
      <c r="WTP62" s="161"/>
      <c r="WTQ62" s="161"/>
      <c r="WTR62" s="161"/>
      <c r="WTS62" s="161"/>
      <c r="WTT62" s="161"/>
      <c r="WTU62" s="161"/>
      <c r="WTV62" s="161"/>
      <c r="WTW62" s="161"/>
      <c r="WTX62" s="161"/>
      <c r="WTY62" s="161"/>
      <c r="WTZ62" s="161"/>
      <c r="WUA62" s="161"/>
      <c r="WUB62" s="161"/>
      <c r="WUC62" s="161"/>
      <c r="WUD62" s="161"/>
      <c r="WUE62" s="161"/>
      <c r="WUF62" s="161"/>
      <c r="WUG62" s="161"/>
      <c r="WUH62" s="161"/>
      <c r="WUI62" s="161"/>
      <c r="WUJ62" s="161"/>
      <c r="WUK62" s="161"/>
      <c r="WUL62" s="161"/>
      <c r="WUM62" s="161"/>
      <c r="WUN62" s="161"/>
      <c r="WUO62" s="161"/>
      <c r="WUP62" s="161"/>
      <c r="WUQ62" s="161"/>
      <c r="WUR62" s="161"/>
      <c r="WUS62" s="161"/>
      <c r="WUT62" s="161"/>
      <c r="WUU62" s="161"/>
      <c r="WUV62" s="161"/>
      <c r="WUW62" s="161"/>
      <c r="WUX62" s="161"/>
      <c r="WUY62" s="161"/>
      <c r="WUZ62" s="161"/>
      <c r="WVA62" s="161"/>
      <c r="WVB62" s="161"/>
      <c r="WVC62" s="161"/>
      <c r="WVD62" s="161"/>
      <c r="WVE62" s="161"/>
      <c r="WVF62" s="161"/>
      <c r="WVG62" s="161"/>
      <c r="WVH62" s="161"/>
      <c r="WVI62" s="161"/>
      <c r="WVJ62" s="161"/>
      <c r="WVK62" s="161"/>
      <c r="WVL62" s="161"/>
      <c r="WVM62" s="161"/>
      <c r="WVN62" s="161"/>
      <c r="WVO62" s="161"/>
      <c r="WVP62" s="161"/>
      <c r="WVQ62" s="161"/>
      <c r="WVR62" s="161"/>
      <c r="WVS62" s="161"/>
      <c r="WVT62" s="161"/>
      <c r="WVU62" s="161"/>
      <c r="WVV62" s="161"/>
      <c r="WVW62" s="161"/>
      <c r="WVX62" s="161"/>
      <c r="WVY62" s="161"/>
      <c r="WVZ62" s="161"/>
      <c r="WWA62" s="161"/>
      <c r="WWB62" s="161"/>
      <c r="WWC62" s="161"/>
      <c r="WWD62" s="161"/>
      <c r="WWE62" s="161"/>
      <c r="WWF62" s="161"/>
      <c r="WWG62" s="161"/>
      <c r="WWH62" s="161"/>
      <c r="WWI62" s="161"/>
      <c r="WWJ62" s="161"/>
      <c r="WWK62" s="161"/>
      <c r="WWL62" s="161"/>
      <c r="WWM62" s="161"/>
      <c r="WWN62" s="161"/>
      <c r="WWO62" s="161"/>
      <c r="WWP62" s="161"/>
      <c r="WWQ62" s="161"/>
      <c r="WWR62" s="161"/>
      <c r="WWS62" s="161"/>
      <c r="WWT62" s="161"/>
      <c r="WWU62" s="161"/>
      <c r="WWV62" s="161"/>
      <c r="WWW62" s="161"/>
      <c r="WWX62" s="161"/>
      <c r="WWY62" s="161"/>
      <c r="WWZ62" s="161"/>
      <c r="WXA62" s="161"/>
      <c r="WXB62" s="161"/>
      <c r="WXC62" s="161"/>
      <c r="WXD62" s="161"/>
      <c r="WXE62" s="161"/>
      <c r="WXF62" s="161"/>
      <c r="WXG62" s="161"/>
      <c r="WXH62" s="161"/>
      <c r="WXI62" s="161"/>
      <c r="WXJ62" s="161"/>
      <c r="WXK62" s="161"/>
      <c r="WXL62" s="161"/>
      <c r="WXM62" s="161"/>
      <c r="WXN62" s="161"/>
      <c r="WXO62" s="161"/>
      <c r="WXP62" s="161"/>
      <c r="WXQ62" s="161"/>
      <c r="WXR62" s="161"/>
      <c r="WXS62" s="161"/>
      <c r="WXT62" s="161"/>
      <c r="WXU62" s="161"/>
      <c r="WXV62" s="161"/>
      <c r="WXW62" s="161"/>
      <c r="WXX62" s="161"/>
      <c r="WXY62" s="161"/>
      <c r="WXZ62" s="161"/>
      <c r="WYA62" s="161"/>
      <c r="WYB62" s="161"/>
      <c r="WYC62" s="161"/>
      <c r="WYD62" s="161"/>
      <c r="WYE62" s="161"/>
      <c r="WYF62" s="161"/>
      <c r="WYG62" s="161"/>
      <c r="WYH62" s="161"/>
      <c r="WYI62" s="161"/>
      <c r="WYJ62" s="161"/>
      <c r="WYK62" s="161"/>
      <c r="WYL62" s="161"/>
      <c r="WYM62" s="161"/>
      <c r="WYN62" s="161"/>
      <c r="WYO62" s="161"/>
      <c r="WYP62" s="161"/>
      <c r="WYQ62" s="161"/>
      <c r="WYR62" s="161"/>
      <c r="WYS62" s="161"/>
      <c r="WYT62" s="161"/>
      <c r="WYU62" s="161"/>
      <c r="WYV62" s="161"/>
      <c r="WYW62" s="161"/>
      <c r="WYX62" s="161"/>
      <c r="WYY62" s="161"/>
      <c r="WYZ62" s="161"/>
      <c r="WZA62" s="161"/>
      <c r="WZB62" s="161"/>
      <c r="WZC62" s="161"/>
      <c r="WZD62" s="161"/>
      <c r="WZE62" s="161"/>
      <c r="WZF62" s="161"/>
      <c r="WZG62" s="161"/>
      <c r="WZH62" s="161"/>
      <c r="WZI62" s="161"/>
      <c r="WZJ62" s="161"/>
      <c r="WZK62" s="161"/>
      <c r="WZL62" s="161"/>
      <c r="WZM62" s="161"/>
      <c r="WZN62" s="161"/>
      <c r="WZO62" s="161"/>
      <c r="WZP62" s="161"/>
      <c r="WZQ62" s="161"/>
      <c r="WZR62" s="161"/>
      <c r="WZS62" s="161"/>
      <c r="WZT62" s="161"/>
      <c r="WZU62" s="161"/>
      <c r="WZV62" s="161"/>
      <c r="WZW62" s="161"/>
      <c r="WZX62" s="161"/>
      <c r="WZY62" s="161"/>
      <c r="WZZ62" s="161"/>
      <c r="XAA62" s="161"/>
      <c r="XAB62" s="161"/>
      <c r="XAC62" s="161"/>
      <c r="XAD62" s="161"/>
      <c r="XAE62" s="161"/>
      <c r="XAF62" s="161"/>
      <c r="XAG62" s="161"/>
      <c r="XAH62" s="161"/>
      <c r="XAI62" s="161"/>
      <c r="XAJ62" s="161"/>
      <c r="XAK62" s="161"/>
      <c r="XAL62" s="161"/>
      <c r="XAM62" s="161"/>
      <c r="XAN62" s="161"/>
      <c r="XAO62" s="161"/>
      <c r="XAP62" s="161"/>
      <c r="XAQ62" s="161"/>
      <c r="XAR62" s="161"/>
      <c r="XAS62" s="161"/>
      <c r="XAT62" s="161"/>
      <c r="XAU62" s="161"/>
      <c r="XAV62" s="161"/>
      <c r="XAW62" s="161"/>
      <c r="XAX62" s="161"/>
      <c r="XAY62" s="161"/>
      <c r="XAZ62" s="161"/>
      <c r="XBA62" s="161"/>
      <c r="XBB62" s="161"/>
      <c r="XBC62" s="161"/>
      <c r="XBD62" s="161"/>
      <c r="XBE62" s="161"/>
      <c r="XBF62" s="161"/>
      <c r="XBG62" s="161"/>
      <c r="XBH62" s="161"/>
      <c r="XBI62" s="161"/>
      <c r="XBJ62" s="161"/>
      <c r="XBK62" s="161"/>
      <c r="XBL62" s="161"/>
      <c r="XBM62" s="161"/>
      <c r="XBN62" s="161"/>
      <c r="XBO62" s="161"/>
      <c r="XBP62" s="161"/>
      <c r="XBQ62" s="161"/>
      <c r="XBR62" s="161"/>
      <c r="XBS62" s="161"/>
      <c r="XBT62" s="161"/>
      <c r="XBU62" s="161"/>
      <c r="XBV62" s="161"/>
      <c r="XBW62" s="161"/>
      <c r="XBX62" s="161"/>
      <c r="XBY62" s="161"/>
      <c r="XBZ62" s="161"/>
      <c r="XCA62" s="161"/>
      <c r="XCB62" s="161"/>
      <c r="XCC62" s="161"/>
      <c r="XCD62" s="161"/>
      <c r="XCE62" s="161"/>
      <c r="XCF62" s="161"/>
      <c r="XCG62" s="161"/>
      <c r="XCH62" s="161"/>
      <c r="XCI62" s="161"/>
      <c r="XCJ62" s="161"/>
      <c r="XCK62" s="161"/>
      <c r="XCL62" s="161"/>
      <c r="XCM62" s="161"/>
      <c r="XCN62" s="161"/>
      <c r="XCO62" s="161"/>
      <c r="XCP62" s="161"/>
      <c r="XCQ62" s="161"/>
      <c r="XCR62" s="161"/>
      <c r="XCS62" s="161"/>
      <c r="XCT62" s="161"/>
      <c r="XCU62" s="161"/>
      <c r="XCV62" s="161"/>
      <c r="XCW62" s="161"/>
      <c r="XCX62" s="161"/>
      <c r="XCY62" s="161"/>
      <c r="XCZ62" s="161"/>
      <c r="XDA62" s="161"/>
      <c r="XDB62" s="161"/>
      <c r="XDC62" s="161"/>
      <c r="XDD62" s="161"/>
      <c r="XDE62" s="161"/>
      <c r="XDF62" s="161"/>
      <c r="XDG62" s="161"/>
      <c r="XDH62" s="161"/>
      <c r="XDI62" s="161"/>
      <c r="XDJ62" s="161"/>
      <c r="XDK62" s="161"/>
      <c r="XDL62" s="161"/>
      <c r="XDM62" s="161"/>
      <c r="XDN62" s="161"/>
      <c r="XDO62" s="161"/>
      <c r="XDP62" s="161"/>
      <c r="XDQ62" s="161"/>
      <c r="XDR62" s="161"/>
      <c r="XDS62" s="161"/>
      <c r="XDT62" s="161"/>
      <c r="XDU62" s="161"/>
      <c r="XDV62" s="161"/>
      <c r="XDW62" s="161"/>
      <c r="XDX62" s="161"/>
      <c r="XDY62" s="161"/>
      <c r="XDZ62" s="161"/>
      <c r="XEA62" s="161"/>
      <c r="XEB62" s="161"/>
      <c r="XEC62" s="161"/>
      <c r="XED62" s="161"/>
      <c r="XEE62" s="161"/>
      <c r="XEF62" s="161"/>
      <c r="XEG62" s="161"/>
      <c r="XEH62" s="161"/>
      <c r="XEI62" s="161"/>
      <c r="XEJ62" s="161"/>
      <c r="XEK62" s="161"/>
      <c r="XEL62" s="161"/>
      <c r="XEM62" s="161"/>
      <c r="XEN62" s="161"/>
      <c r="XEO62" s="161"/>
      <c r="XEP62" s="161"/>
      <c r="XEQ62" s="161"/>
      <c r="XER62" s="161"/>
      <c r="XES62" s="161"/>
      <c r="XET62" s="161"/>
      <c r="XEU62" s="161"/>
      <c r="XEV62" s="161"/>
      <c r="XEW62" s="161"/>
      <c r="XEX62" s="161"/>
      <c r="XEY62" s="161"/>
      <c r="XEZ62" s="161"/>
    </row>
    <row r="63" spans="1:16380" s="435" customFormat="1" ht="9.75" customHeight="1">
      <c r="A63" s="461"/>
      <c r="B63" s="627"/>
      <c r="C63" s="37"/>
      <c r="D63" s="37"/>
      <c r="E63" s="37"/>
      <c r="F63" s="885"/>
      <c r="G63" s="885"/>
      <c r="H63" s="885"/>
      <c r="I63" s="885"/>
      <c r="J63" s="885"/>
      <c r="K63" s="899"/>
      <c r="L63" s="885"/>
      <c r="M63" s="37"/>
      <c r="N63" s="161"/>
      <c r="O63" s="161"/>
      <c r="P63" s="161"/>
      <c r="Q63" s="161"/>
      <c r="R63" s="161"/>
      <c r="S63" s="161"/>
      <c r="T63" s="161"/>
      <c r="U63" s="161"/>
      <c r="V63" s="161"/>
      <c r="W63" s="161"/>
      <c r="X63" s="161"/>
      <c r="Y63" s="161"/>
      <c r="Z63" s="161"/>
      <c r="AA63" s="161"/>
      <c r="AB63" s="161"/>
      <c r="AC63" s="161"/>
      <c r="AD63" s="161"/>
      <c r="AE63" s="161"/>
      <c r="AF63" s="161"/>
      <c r="AG63" s="161"/>
      <c r="AH63" s="161"/>
      <c r="AI63" s="161"/>
      <c r="AJ63" s="161"/>
      <c r="AK63" s="161"/>
      <c r="AL63" s="161"/>
      <c r="AM63" s="161"/>
      <c r="AN63" s="161"/>
      <c r="AO63" s="161"/>
      <c r="AP63" s="161"/>
      <c r="AQ63" s="161"/>
      <c r="AR63" s="161"/>
      <c r="AS63" s="161"/>
      <c r="AT63" s="161"/>
      <c r="AU63" s="161"/>
      <c r="AV63" s="161"/>
      <c r="AW63" s="161"/>
      <c r="AX63" s="161"/>
      <c r="AY63" s="161"/>
      <c r="AZ63" s="161"/>
      <c r="BA63" s="161"/>
      <c r="BB63" s="161"/>
      <c r="BC63" s="161"/>
      <c r="BD63" s="161"/>
      <c r="BE63" s="161"/>
      <c r="BF63" s="161"/>
      <c r="BG63" s="161"/>
      <c r="BH63" s="161"/>
      <c r="BI63" s="161"/>
      <c r="BJ63" s="161"/>
      <c r="BK63" s="161"/>
      <c r="BL63" s="161"/>
      <c r="BM63" s="161"/>
      <c r="BN63" s="161"/>
      <c r="BO63" s="161"/>
      <c r="BP63" s="161"/>
      <c r="BQ63" s="161"/>
      <c r="BR63" s="161"/>
      <c r="BS63" s="161"/>
      <c r="BT63" s="161"/>
      <c r="BU63" s="161"/>
      <c r="BV63" s="161"/>
      <c r="BW63" s="161"/>
      <c r="BX63" s="161"/>
      <c r="BY63" s="161"/>
      <c r="BZ63" s="161"/>
      <c r="CA63" s="161"/>
      <c r="CB63" s="161"/>
      <c r="CC63" s="161"/>
      <c r="CD63" s="161"/>
      <c r="CE63" s="161"/>
      <c r="CF63" s="161"/>
      <c r="CG63" s="161"/>
      <c r="CH63" s="161"/>
      <c r="CI63" s="161"/>
      <c r="CJ63" s="161"/>
      <c r="CK63" s="161"/>
      <c r="CL63" s="161"/>
      <c r="CM63" s="161"/>
      <c r="CN63" s="161"/>
      <c r="CO63" s="161"/>
      <c r="CP63" s="161"/>
      <c r="CQ63" s="161"/>
      <c r="CR63" s="161"/>
      <c r="CS63" s="161"/>
      <c r="CT63" s="161"/>
      <c r="CU63" s="161"/>
      <c r="CV63" s="161"/>
      <c r="CW63" s="161"/>
      <c r="CX63" s="161"/>
      <c r="CY63" s="161"/>
      <c r="CZ63" s="161"/>
      <c r="DA63" s="161"/>
      <c r="DB63" s="161"/>
      <c r="DC63" s="161"/>
      <c r="DD63" s="161"/>
      <c r="DE63" s="161"/>
      <c r="DF63" s="161"/>
      <c r="DG63" s="161"/>
      <c r="DH63" s="161"/>
      <c r="DI63" s="161"/>
      <c r="DJ63" s="161"/>
      <c r="DK63" s="161"/>
      <c r="DL63" s="161"/>
      <c r="DM63" s="161"/>
      <c r="DN63" s="161"/>
      <c r="DO63" s="161"/>
      <c r="DP63" s="161"/>
      <c r="DQ63" s="161"/>
      <c r="DR63" s="161"/>
      <c r="DS63" s="161"/>
      <c r="DT63" s="161"/>
      <c r="DU63" s="161"/>
      <c r="DV63" s="161"/>
      <c r="DW63" s="161"/>
      <c r="DX63" s="161"/>
      <c r="DY63" s="161"/>
      <c r="DZ63" s="161"/>
      <c r="EA63" s="161"/>
      <c r="EB63" s="161"/>
      <c r="EC63" s="161"/>
      <c r="ED63" s="161"/>
      <c r="EE63" s="161"/>
      <c r="EF63" s="161"/>
      <c r="EG63" s="161"/>
      <c r="EH63" s="161"/>
      <c r="EI63" s="161"/>
      <c r="EJ63" s="161"/>
      <c r="EK63" s="161"/>
      <c r="EL63" s="161"/>
      <c r="EM63" s="161"/>
      <c r="EN63" s="161"/>
      <c r="EO63" s="161"/>
      <c r="EP63" s="161"/>
      <c r="EQ63" s="161"/>
      <c r="ER63" s="161"/>
      <c r="ES63" s="161"/>
      <c r="ET63" s="161"/>
      <c r="EU63" s="161"/>
      <c r="EV63" s="161"/>
      <c r="EW63" s="161"/>
      <c r="EX63" s="161"/>
      <c r="EY63" s="161"/>
      <c r="EZ63" s="161"/>
      <c r="FA63" s="161"/>
      <c r="FB63" s="161"/>
      <c r="FC63" s="161"/>
      <c r="FD63" s="161"/>
      <c r="FE63" s="161"/>
      <c r="FF63" s="161"/>
      <c r="FG63" s="161"/>
      <c r="FH63" s="161"/>
      <c r="FI63" s="161"/>
      <c r="FJ63" s="161"/>
      <c r="FK63" s="161"/>
      <c r="FL63" s="161"/>
      <c r="FM63" s="161"/>
      <c r="FN63" s="161"/>
      <c r="FO63" s="161"/>
      <c r="FP63" s="161"/>
      <c r="FQ63" s="161"/>
      <c r="FR63" s="161"/>
      <c r="FS63" s="161"/>
      <c r="FT63" s="161"/>
      <c r="FU63" s="161"/>
      <c r="FV63" s="161"/>
      <c r="FW63" s="161"/>
      <c r="FX63" s="161"/>
      <c r="FY63" s="161"/>
      <c r="FZ63" s="161"/>
      <c r="GA63" s="161"/>
      <c r="GB63" s="161"/>
      <c r="GC63" s="161"/>
      <c r="GD63" s="161"/>
      <c r="GE63" s="161"/>
      <c r="GF63" s="161"/>
      <c r="GG63" s="161"/>
      <c r="GH63" s="161"/>
      <c r="GI63" s="161"/>
      <c r="GJ63" s="161"/>
      <c r="GK63" s="161"/>
      <c r="GL63" s="161"/>
      <c r="GM63" s="161"/>
      <c r="GN63" s="161"/>
      <c r="GO63" s="161"/>
      <c r="GP63" s="161"/>
      <c r="GQ63" s="161"/>
      <c r="GR63" s="161"/>
      <c r="GS63" s="161"/>
      <c r="GT63" s="161"/>
      <c r="GU63" s="161"/>
      <c r="GV63" s="161"/>
      <c r="GW63" s="161"/>
      <c r="GX63" s="161"/>
      <c r="GY63" s="161"/>
      <c r="GZ63" s="161"/>
      <c r="HA63" s="161"/>
      <c r="HB63" s="161"/>
      <c r="HC63" s="161"/>
      <c r="HD63" s="161"/>
      <c r="HE63" s="161"/>
      <c r="HF63" s="161"/>
      <c r="HG63" s="161"/>
      <c r="HH63" s="161"/>
      <c r="HI63" s="161"/>
      <c r="HJ63" s="161"/>
      <c r="HK63" s="161"/>
      <c r="HL63" s="161"/>
      <c r="HM63" s="161"/>
      <c r="HN63" s="161"/>
      <c r="HO63" s="161"/>
      <c r="HP63" s="161"/>
      <c r="HQ63" s="161"/>
      <c r="HR63" s="161"/>
      <c r="HS63" s="161"/>
      <c r="HT63" s="161"/>
      <c r="HU63" s="161"/>
      <c r="HV63" s="161"/>
      <c r="HW63" s="161"/>
      <c r="HX63" s="161"/>
      <c r="HY63" s="161"/>
      <c r="HZ63" s="161"/>
      <c r="IA63" s="161"/>
      <c r="IB63" s="161"/>
      <c r="IC63" s="161"/>
      <c r="ID63" s="161"/>
      <c r="IE63" s="161"/>
      <c r="IF63" s="161"/>
      <c r="IG63" s="161"/>
      <c r="IH63" s="161"/>
      <c r="II63" s="161"/>
      <c r="IJ63" s="161"/>
      <c r="IK63" s="161"/>
      <c r="IL63" s="161"/>
      <c r="IM63" s="161"/>
      <c r="IN63" s="161"/>
      <c r="IO63" s="161"/>
      <c r="IP63" s="161"/>
      <c r="IQ63" s="161"/>
      <c r="IR63" s="161"/>
      <c r="IS63" s="161"/>
      <c r="IT63" s="161"/>
      <c r="IU63" s="161"/>
      <c r="IV63" s="161"/>
      <c r="IW63" s="161"/>
      <c r="IX63" s="161"/>
      <c r="IY63" s="161"/>
      <c r="IZ63" s="161"/>
      <c r="JA63" s="161"/>
      <c r="JB63" s="161"/>
      <c r="JC63" s="161"/>
      <c r="JD63" s="161"/>
      <c r="JE63" s="161"/>
      <c r="JF63" s="161"/>
      <c r="JG63" s="161"/>
      <c r="JH63" s="161"/>
      <c r="JI63" s="161"/>
      <c r="JJ63" s="161"/>
      <c r="JK63" s="161"/>
      <c r="JL63" s="161"/>
      <c r="JM63" s="161"/>
      <c r="JN63" s="161"/>
      <c r="JO63" s="161"/>
      <c r="JP63" s="161"/>
      <c r="JQ63" s="161"/>
      <c r="JR63" s="161"/>
      <c r="JS63" s="161"/>
      <c r="JT63" s="161"/>
      <c r="JU63" s="161"/>
      <c r="JV63" s="161"/>
      <c r="JW63" s="161"/>
      <c r="JX63" s="161"/>
      <c r="JY63" s="161"/>
      <c r="JZ63" s="161"/>
      <c r="KA63" s="161"/>
      <c r="KB63" s="161"/>
      <c r="KC63" s="161"/>
      <c r="KD63" s="161"/>
      <c r="KE63" s="161"/>
      <c r="KF63" s="161"/>
      <c r="KG63" s="161"/>
      <c r="KH63" s="161"/>
      <c r="KI63" s="161"/>
      <c r="KJ63" s="161"/>
      <c r="KK63" s="161"/>
      <c r="KL63" s="161"/>
      <c r="KM63" s="161"/>
      <c r="KN63" s="161"/>
      <c r="KO63" s="161"/>
      <c r="KP63" s="161"/>
      <c r="KQ63" s="161"/>
      <c r="KR63" s="161"/>
      <c r="KS63" s="161"/>
      <c r="KT63" s="161"/>
      <c r="KU63" s="161"/>
      <c r="KV63" s="161"/>
      <c r="KW63" s="161"/>
      <c r="KX63" s="161"/>
      <c r="KY63" s="161"/>
      <c r="KZ63" s="161"/>
      <c r="LA63" s="161"/>
      <c r="LB63" s="161"/>
      <c r="LC63" s="161"/>
      <c r="LD63" s="161"/>
      <c r="LE63" s="161"/>
      <c r="LF63" s="161"/>
      <c r="LG63" s="161"/>
      <c r="LH63" s="161"/>
      <c r="LI63" s="161"/>
      <c r="LJ63" s="161"/>
      <c r="LK63" s="161"/>
      <c r="LL63" s="161"/>
      <c r="LM63" s="161"/>
      <c r="LN63" s="161"/>
      <c r="LO63" s="161"/>
      <c r="LP63" s="161"/>
      <c r="LQ63" s="161"/>
      <c r="LR63" s="161"/>
      <c r="LS63" s="161"/>
      <c r="LT63" s="161"/>
      <c r="LU63" s="161"/>
      <c r="LV63" s="161"/>
      <c r="LW63" s="161"/>
      <c r="LX63" s="161"/>
      <c r="LY63" s="161"/>
      <c r="LZ63" s="161"/>
      <c r="MA63" s="161"/>
      <c r="MB63" s="161"/>
      <c r="MC63" s="161"/>
      <c r="MD63" s="161"/>
      <c r="ME63" s="161"/>
      <c r="MF63" s="161"/>
      <c r="MG63" s="161"/>
      <c r="MH63" s="161"/>
      <c r="MI63" s="161"/>
      <c r="MJ63" s="161"/>
      <c r="MK63" s="161"/>
      <c r="ML63" s="161"/>
      <c r="MM63" s="161"/>
      <c r="MN63" s="161"/>
      <c r="MO63" s="161"/>
      <c r="MP63" s="161"/>
      <c r="MQ63" s="161"/>
      <c r="MR63" s="161"/>
      <c r="MS63" s="161"/>
      <c r="MT63" s="161"/>
      <c r="MU63" s="161"/>
      <c r="MV63" s="161"/>
      <c r="MW63" s="161"/>
      <c r="MX63" s="161"/>
      <c r="MY63" s="161"/>
      <c r="MZ63" s="161"/>
      <c r="NA63" s="161"/>
      <c r="NB63" s="161"/>
      <c r="NC63" s="161"/>
      <c r="ND63" s="161"/>
      <c r="NE63" s="161"/>
      <c r="NF63" s="161"/>
      <c r="NG63" s="161"/>
      <c r="NH63" s="161"/>
      <c r="NI63" s="161"/>
      <c r="NJ63" s="161"/>
      <c r="NK63" s="161"/>
      <c r="NL63" s="161"/>
      <c r="NM63" s="161"/>
      <c r="NN63" s="161"/>
      <c r="NO63" s="161"/>
      <c r="NP63" s="161"/>
      <c r="NQ63" s="161"/>
      <c r="NR63" s="161"/>
      <c r="NS63" s="161"/>
      <c r="NT63" s="161"/>
      <c r="NU63" s="161"/>
      <c r="NV63" s="161"/>
      <c r="NW63" s="161"/>
      <c r="NX63" s="161"/>
      <c r="NY63" s="161"/>
      <c r="NZ63" s="161"/>
      <c r="OA63" s="161"/>
      <c r="OB63" s="161"/>
      <c r="OC63" s="161"/>
      <c r="OD63" s="161"/>
      <c r="OE63" s="161"/>
      <c r="OF63" s="161"/>
      <c r="OG63" s="161"/>
      <c r="OH63" s="161"/>
      <c r="OI63" s="161"/>
      <c r="OJ63" s="161"/>
      <c r="OK63" s="161"/>
      <c r="OL63" s="161"/>
      <c r="OM63" s="161"/>
      <c r="ON63" s="161"/>
      <c r="OO63" s="161"/>
      <c r="OP63" s="161"/>
      <c r="OQ63" s="161"/>
      <c r="OR63" s="161"/>
      <c r="OS63" s="161"/>
      <c r="OT63" s="161"/>
      <c r="OU63" s="161"/>
      <c r="OV63" s="161"/>
      <c r="OW63" s="161"/>
      <c r="OX63" s="161"/>
      <c r="OY63" s="161"/>
      <c r="OZ63" s="161"/>
      <c r="PA63" s="161"/>
      <c r="PB63" s="161"/>
      <c r="PC63" s="161"/>
      <c r="PD63" s="161"/>
      <c r="PE63" s="161"/>
      <c r="PF63" s="161"/>
      <c r="PG63" s="161"/>
      <c r="PH63" s="161"/>
      <c r="PI63" s="161"/>
      <c r="PJ63" s="161"/>
      <c r="PK63" s="161"/>
      <c r="PL63" s="161"/>
      <c r="PM63" s="161"/>
      <c r="PN63" s="161"/>
      <c r="PO63" s="161"/>
      <c r="PP63" s="161"/>
      <c r="PQ63" s="161"/>
      <c r="PR63" s="161"/>
      <c r="PS63" s="161"/>
      <c r="PT63" s="161"/>
      <c r="PU63" s="161"/>
      <c r="PV63" s="161"/>
      <c r="PW63" s="161"/>
      <c r="PX63" s="161"/>
      <c r="PY63" s="161"/>
      <c r="PZ63" s="161"/>
      <c r="QA63" s="161"/>
      <c r="QB63" s="161"/>
      <c r="QC63" s="161"/>
      <c r="QD63" s="161"/>
      <c r="QE63" s="161"/>
      <c r="QF63" s="161"/>
      <c r="QG63" s="161"/>
      <c r="QH63" s="161"/>
      <c r="QI63" s="161"/>
      <c r="QJ63" s="161"/>
      <c r="QK63" s="161"/>
      <c r="QL63" s="161"/>
      <c r="QM63" s="161"/>
      <c r="QN63" s="161"/>
      <c r="QO63" s="161"/>
      <c r="QP63" s="161"/>
      <c r="QQ63" s="161"/>
      <c r="QR63" s="161"/>
      <c r="QS63" s="161"/>
      <c r="QT63" s="161"/>
      <c r="QU63" s="161"/>
      <c r="QV63" s="161"/>
      <c r="QW63" s="161"/>
      <c r="QX63" s="161"/>
      <c r="QY63" s="161"/>
      <c r="QZ63" s="161"/>
      <c r="RA63" s="161"/>
      <c r="RB63" s="161"/>
      <c r="RC63" s="161"/>
      <c r="RD63" s="161"/>
      <c r="RE63" s="161"/>
      <c r="RF63" s="161"/>
      <c r="RG63" s="161"/>
      <c r="RH63" s="161"/>
      <c r="RI63" s="161"/>
      <c r="RJ63" s="161"/>
      <c r="RK63" s="161"/>
      <c r="RL63" s="161"/>
      <c r="RM63" s="161"/>
      <c r="RN63" s="161"/>
      <c r="RO63" s="161"/>
      <c r="RP63" s="161"/>
      <c r="RQ63" s="161"/>
      <c r="RR63" s="161"/>
      <c r="RS63" s="161"/>
      <c r="RT63" s="161"/>
      <c r="RU63" s="161"/>
      <c r="RV63" s="161"/>
      <c r="RW63" s="161"/>
      <c r="RX63" s="161"/>
      <c r="RY63" s="161"/>
      <c r="RZ63" s="161"/>
      <c r="SA63" s="161"/>
      <c r="SB63" s="161"/>
      <c r="SC63" s="161"/>
      <c r="SD63" s="161"/>
      <c r="SE63" s="161"/>
      <c r="SF63" s="161"/>
      <c r="SG63" s="161"/>
      <c r="SH63" s="161"/>
      <c r="SI63" s="161"/>
      <c r="SJ63" s="161"/>
      <c r="SK63" s="161"/>
      <c r="SL63" s="161"/>
      <c r="SM63" s="161"/>
      <c r="SN63" s="161"/>
      <c r="SO63" s="161"/>
      <c r="SP63" s="161"/>
      <c r="SQ63" s="161"/>
      <c r="SR63" s="161"/>
      <c r="SS63" s="161"/>
      <c r="ST63" s="161"/>
      <c r="SU63" s="161"/>
      <c r="SV63" s="161"/>
      <c r="SW63" s="161"/>
      <c r="SX63" s="161"/>
      <c r="SY63" s="161"/>
      <c r="SZ63" s="161"/>
      <c r="TA63" s="161"/>
      <c r="TB63" s="161"/>
      <c r="TC63" s="161"/>
      <c r="TD63" s="161"/>
      <c r="TE63" s="161"/>
      <c r="TF63" s="161"/>
      <c r="TG63" s="161"/>
      <c r="TH63" s="161"/>
      <c r="TI63" s="161"/>
      <c r="TJ63" s="161"/>
      <c r="TK63" s="161"/>
      <c r="TL63" s="161"/>
      <c r="TM63" s="161"/>
      <c r="TN63" s="161"/>
      <c r="TO63" s="161"/>
      <c r="TP63" s="161"/>
      <c r="TQ63" s="161"/>
      <c r="TR63" s="161"/>
      <c r="TS63" s="161"/>
      <c r="TT63" s="161"/>
      <c r="TU63" s="161"/>
      <c r="TV63" s="161"/>
      <c r="TW63" s="161"/>
      <c r="TX63" s="161"/>
      <c r="TY63" s="161"/>
      <c r="TZ63" s="161"/>
      <c r="UA63" s="161"/>
      <c r="UB63" s="161"/>
      <c r="UC63" s="161"/>
      <c r="UD63" s="161"/>
      <c r="UE63" s="161"/>
      <c r="UF63" s="161"/>
      <c r="UG63" s="161"/>
      <c r="UH63" s="161"/>
      <c r="UI63" s="161"/>
      <c r="UJ63" s="161"/>
      <c r="UK63" s="161"/>
      <c r="UL63" s="161"/>
      <c r="UM63" s="161"/>
      <c r="UN63" s="161"/>
      <c r="UO63" s="161"/>
      <c r="UP63" s="161"/>
      <c r="UQ63" s="161"/>
      <c r="UR63" s="161"/>
      <c r="US63" s="161"/>
      <c r="UT63" s="161"/>
      <c r="UU63" s="161"/>
      <c r="UV63" s="161"/>
      <c r="UW63" s="161"/>
      <c r="UX63" s="161"/>
      <c r="UY63" s="161"/>
      <c r="UZ63" s="161"/>
      <c r="VA63" s="161"/>
      <c r="VB63" s="161"/>
      <c r="VC63" s="161"/>
      <c r="VD63" s="161"/>
      <c r="VE63" s="161"/>
      <c r="VF63" s="161"/>
      <c r="VG63" s="161"/>
      <c r="VH63" s="161"/>
      <c r="VI63" s="161"/>
      <c r="VJ63" s="161"/>
      <c r="VK63" s="161"/>
      <c r="VL63" s="161"/>
      <c r="VM63" s="161"/>
      <c r="VN63" s="161"/>
      <c r="VO63" s="161"/>
      <c r="VP63" s="161"/>
      <c r="VQ63" s="161"/>
      <c r="VR63" s="161"/>
      <c r="VS63" s="161"/>
      <c r="VT63" s="161"/>
      <c r="VU63" s="161"/>
      <c r="VV63" s="161"/>
      <c r="VW63" s="161"/>
      <c r="VX63" s="161"/>
      <c r="VY63" s="161"/>
      <c r="VZ63" s="161"/>
      <c r="WA63" s="161"/>
      <c r="WB63" s="161"/>
      <c r="WC63" s="161"/>
      <c r="WD63" s="161"/>
      <c r="WE63" s="161"/>
      <c r="WF63" s="161"/>
      <c r="WG63" s="161"/>
      <c r="WH63" s="161"/>
      <c r="WI63" s="161"/>
      <c r="WJ63" s="161"/>
      <c r="WK63" s="161"/>
      <c r="WL63" s="161"/>
      <c r="WM63" s="161"/>
      <c r="WN63" s="161"/>
      <c r="WO63" s="161"/>
      <c r="WP63" s="161"/>
      <c r="WQ63" s="161"/>
      <c r="WR63" s="161"/>
      <c r="WS63" s="161"/>
      <c r="WT63" s="161"/>
      <c r="WU63" s="161"/>
      <c r="WV63" s="161"/>
      <c r="WW63" s="161"/>
      <c r="WX63" s="161"/>
      <c r="WY63" s="161"/>
      <c r="WZ63" s="161"/>
      <c r="XA63" s="161"/>
      <c r="XB63" s="161"/>
      <c r="XC63" s="161"/>
      <c r="XD63" s="161"/>
      <c r="XE63" s="161"/>
      <c r="XF63" s="161"/>
      <c r="XG63" s="161"/>
      <c r="XH63" s="161"/>
      <c r="XI63" s="161"/>
      <c r="XJ63" s="161"/>
      <c r="XK63" s="161"/>
      <c r="XL63" s="161"/>
      <c r="XM63" s="161"/>
      <c r="XN63" s="161"/>
      <c r="XO63" s="161"/>
      <c r="XP63" s="161"/>
      <c r="XQ63" s="161"/>
      <c r="XR63" s="161"/>
      <c r="XS63" s="161"/>
      <c r="XT63" s="161"/>
      <c r="XU63" s="161"/>
      <c r="XV63" s="161"/>
      <c r="XW63" s="161"/>
      <c r="XX63" s="161"/>
      <c r="XY63" s="161"/>
      <c r="XZ63" s="161"/>
      <c r="YA63" s="161"/>
      <c r="YB63" s="161"/>
      <c r="YC63" s="161"/>
      <c r="YD63" s="161"/>
      <c r="YE63" s="161"/>
      <c r="YF63" s="161"/>
      <c r="YG63" s="161"/>
      <c r="YH63" s="161"/>
      <c r="YI63" s="161"/>
      <c r="YJ63" s="161"/>
      <c r="YK63" s="161"/>
      <c r="YL63" s="161"/>
      <c r="YM63" s="161"/>
      <c r="YN63" s="161"/>
      <c r="YO63" s="161"/>
      <c r="YP63" s="161"/>
      <c r="YQ63" s="161"/>
      <c r="YR63" s="161"/>
      <c r="YS63" s="161"/>
      <c r="YT63" s="161"/>
      <c r="YU63" s="161"/>
      <c r="YV63" s="161"/>
      <c r="YW63" s="161"/>
      <c r="YX63" s="161"/>
      <c r="YY63" s="161"/>
      <c r="YZ63" s="161"/>
      <c r="ZA63" s="161"/>
      <c r="ZB63" s="161"/>
      <c r="ZC63" s="161"/>
      <c r="ZD63" s="161"/>
      <c r="ZE63" s="161"/>
      <c r="ZF63" s="161"/>
      <c r="ZG63" s="161"/>
      <c r="ZH63" s="161"/>
      <c r="ZI63" s="161"/>
      <c r="ZJ63" s="161"/>
      <c r="ZK63" s="161"/>
      <c r="ZL63" s="161"/>
      <c r="ZM63" s="161"/>
      <c r="ZN63" s="161"/>
      <c r="ZO63" s="161"/>
      <c r="ZP63" s="161"/>
      <c r="ZQ63" s="161"/>
      <c r="ZR63" s="161"/>
      <c r="ZS63" s="161"/>
      <c r="ZT63" s="161"/>
      <c r="ZU63" s="161"/>
      <c r="ZV63" s="161"/>
      <c r="ZW63" s="161"/>
      <c r="ZX63" s="161"/>
      <c r="ZY63" s="161"/>
      <c r="ZZ63" s="161"/>
      <c r="AAA63" s="161"/>
      <c r="AAB63" s="161"/>
      <c r="AAC63" s="161"/>
      <c r="AAD63" s="161"/>
      <c r="AAE63" s="161"/>
      <c r="AAF63" s="161"/>
      <c r="AAG63" s="161"/>
      <c r="AAH63" s="161"/>
      <c r="AAI63" s="161"/>
      <c r="AAJ63" s="161"/>
      <c r="AAK63" s="161"/>
      <c r="AAL63" s="161"/>
      <c r="AAM63" s="161"/>
      <c r="AAN63" s="161"/>
      <c r="AAO63" s="161"/>
      <c r="AAP63" s="161"/>
      <c r="AAQ63" s="161"/>
      <c r="AAR63" s="161"/>
      <c r="AAS63" s="161"/>
      <c r="AAT63" s="161"/>
      <c r="AAU63" s="161"/>
      <c r="AAV63" s="161"/>
      <c r="AAW63" s="161"/>
      <c r="AAX63" s="161"/>
      <c r="AAY63" s="161"/>
      <c r="AAZ63" s="161"/>
      <c r="ABA63" s="161"/>
      <c r="ABB63" s="161"/>
      <c r="ABC63" s="161"/>
      <c r="ABD63" s="161"/>
      <c r="ABE63" s="161"/>
      <c r="ABF63" s="161"/>
      <c r="ABG63" s="161"/>
      <c r="ABH63" s="161"/>
      <c r="ABI63" s="161"/>
      <c r="ABJ63" s="161"/>
      <c r="ABK63" s="161"/>
      <c r="ABL63" s="161"/>
      <c r="ABM63" s="161"/>
      <c r="ABN63" s="161"/>
      <c r="ABO63" s="161"/>
      <c r="ABP63" s="161"/>
      <c r="ABQ63" s="161"/>
      <c r="ABR63" s="161"/>
      <c r="ABS63" s="161"/>
      <c r="ABT63" s="161"/>
      <c r="ABU63" s="161"/>
      <c r="ABV63" s="161"/>
      <c r="ABW63" s="161"/>
      <c r="ABX63" s="161"/>
      <c r="ABY63" s="161"/>
      <c r="ABZ63" s="161"/>
      <c r="ACA63" s="161"/>
      <c r="ACB63" s="161"/>
      <c r="ACC63" s="161"/>
      <c r="ACD63" s="161"/>
      <c r="ACE63" s="161"/>
      <c r="ACF63" s="161"/>
      <c r="ACG63" s="161"/>
      <c r="ACH63" s="161"/>
      <c r="ACI63" s="161"/>
      <c r="ACJ63" s="161"/>
      <c r="ACK63" s="161"/>
      <c r="ACL63" s="161"/>
      <c r="ACM63" s="161"/>
      <c r="ACN63" s="161"/>
      <c r="ACO63" s="161"/>
      <c r="ACP63" s="161"/>
      <c r="ACQ63" s="161"/>
      <c r="ACR63" s="161"/>
      <c r="ACS63" s="161"/>
      <c r="ACT63" s="161"/>
      <c r="ACU63" s="161"/>
      <c r="ACV63" s="161"/>
      <c r="ACW63" s="161"/>
      <c r="ACX63" s="161"/>
      <c r="ACY63" s="161"/>
      <c r="ACZ63" s="161"/>
      <c r="ADA63" s="161"/>
      <c r="ADB63" s="161"/>
      <c r="ADC63" s="161"/>
      <c r="ADD63" s="161"/>
      <c r="ADE63" s="161"/>
      <c r="ADF63" s="161"/>
      <c r="ADG63" s="161"/>
      <c r="ADH63" s="161"/>
      <c r="ADI63" s="161"/>
      <c r="ADJ63" s="161"/>
      <c r="ADK63" s="161"/>
      <c r="ADL63" s="161"/>
      <c r="ADM63" s="161"/>
      <c r="ADN63" s="161"/>
      <c r="ADO63" s="161"/>
      <c r="ADP63" s="161"/>
      <c r="ADQ63" s="161"/>
      <c r="ADR63" s="161"/>
      <c r="ADS63" s="161"/>
      <c r="ADT63" s="161"/>
      <c r="ADU63" s="161"/>
      <c r="ADV63" s="161"/>
      <c r="ADW63" s="161"/>
      <c r="ADX63" s="161"/>
      <c r="ADY63" s="161"/>
      <c r="ADZ63" s="161"/>
      <c r="AEA63" s="161"/>
      <c r="AEB63" s="161"/>
      <c r="AEC63" s="161"/>
      <c r="AED63" s="161"/>
      <c r="AEE63" s="161"/>
      <c r="AEF63" s="161"/>
      <c r="AEG63" s="161"/>
      <c r="AEH63" s="161"/>
      <c r="AEI63" s="161"/>
      <c r="AEJ63" s="161"/>
      <c r="AEK63" s="161"/>
      <c r="AEL63" s="161"/>
      <c r="AEM63" s="161"/>
      <c r="AEN63" s="161"/>
      <c r="AEO63" s="161"/>
      <c r="AEP63" s="161"/>
      <c r="AEQ63" s="161"/>
      <c r="AER63" s="161"/>
      <c r="AES63" s="161"/>
      <c r="AET63" s="161"/>
      <c r="AEU63" s="161"/>
      <c r="AEV63" s="161"/>
      <c r="AEW63" s="161"/>
      <c r="AEX63" s="161"/>
      <c r="AEY63" s="161"/>
      <c r="AEZ63" s="161"/>
      <c r="AFA63" s="161"/>
      <c r="AFB63" s="161"/>
      <c r="AFC63" s="161"/>
      <c r="AFD63" s="161"/>
      <c r="AFE63" s="161"/>
      <c r="AFF63" s="161"/>
      <c r="AFG63" s="161"/>
      <c r="AFH63" s="161"/>
      <c r="AFI63" s="161"/>
      <c r="AFJ63" s="161"/>
      <c r="AFK63" s="161"/>
      <c r="AFL63" s="161"/>
      <c r="AFM63" s="161"/>
      <c r="AFN63" s="161"/>
      <c r="AFO63" s="161"/>
      <c r="AFP63" s="161"/>
      <c r="AFQ63" s="161"/>
      <c r="AFR63" s="161"/>
      <c r="AFS63" s="161"/>
      <c r="AFT63" s="161"/>
      <c r="AFU63" s="161"/>
      <c r="AFV63" s="161"/>
      <c r="AFW63" s="161"/>
      <c r="AFX63" s="161"/>
      <c r="AFY63" s="161"/>
      <c r="AFZ63" s="161"/>
      <c r="AGA63" s="161"/>
      <c r="AGB63" s="161"/>
      <c r="AGC63" s="161"/>
      <c r="AGD63" s="161"/>
      <c r="AGE63" s="161"/>
      <c r="AGF63" s="161"/>
      <c r="AGG63" s="161"/>
      <c r="AGH63" s="161"/>
      <c r="AGI63" s="161"/>
      <c r="AGJ63" s="161"/>
      <c r="AGK63" s="161"/>
      <c r="AGL63" s="161"/>
      <c r="AGM63" s="161"/>
      <c r="AGN63" s="161"/>
      <c r="AGO63" s="161"/>
      <c r="AGP63" s="161"/>
      <c r="AGQ63" s="161"/>
      <c r="AGR63" s="161"/>
      <c r="AGS63" s="161"/>
      <c r="AGT63" s="161"/>
      <c r="AGU63" s="161"/>
      <c r="AGV63" s="161"/>
      <c r="AGW63" s="161"/>
      <c r="AGX63" s="161"/>
      <c r="AGY63" s="161"/>
      <c r="AGZ63" s="161"/>
      <c r="AHA63" s="161"/>
      <c r="AHB63" s="161"/>
      <c r="AHC63" s="161"/>
      <c r="AHD63" s="161"/>
      <c r="AHE63" s="161"/>
      <c r="AHF63" s="161"/>
      <c r="AHG63" s="161"/>
      <c r="AHH63" s="161"/>
      <c r="AHI63" s="161"/>
      <c r="AHJ63" s="161"/>
      <c r="AHK63" s="161"/>
      <c r="AHL63" s="161"/>
      <c r="AHM63" s="161"/>
      <c r="AHN63" s="161"/>
      <c r="AHO63" s="161"/>
      <c r="AHP63" s="161"/>
      <c r="AHQ63" s="161"/>
      <c r="AHR63" s="161"/>
      <c r="AHS63" s="161"/>
      <c r="AHT63" s="161"/>
      <c r="AHU63" s="161"/>
      <c r="AHV63" s="161"/>
      <c r="AHW63" s="161"/>
      <c r="AHX63" s="161"/>
      <c r="AHY63" s="161"/>
      <c r="AHZ63" s="161"/>
      <c r="AIA63" s="161"/>
      <c r="AIB63" s="161"/>
      <c r="AIC63" s="161"/>
      <c r="AID63" s="161"/>
      <c r="AIE63" s="161"/>
      <c r="AIF63" s="161"/>
      <c r="AIG63" s="161"/>
      <c r="AIH63" s="161"/>
      <c r="AII63" s="161"/>
      <c r="AIJ63" s="161"/>
      <c r="AIK63" s="161"/>
      <c r="AIL63" s="161"/>
      <c r="AIM63" s="161"/>
      <c r="AIN63" s="161"/>
      <c r="AIO63" s="161"/>
      <c r="AIP63" s="161"/>
      <c r="AIQ63" s="161"/>
      <c r="AIR63" s="161"/>
      <c r="AIS63" s="161"/>
      <c r="AIT63" s="161"/>
      <c r="AIU63" s="161"/>
      <c r="AIV63" s="161"/>
      <c r="AIW63" s="161"/>
      <c r="AIX63" s="161"/>
      <c r="AIY63" s="161"/>
      <c r="AIZ63" s="161"/>
      <c r="AJA63" s="161"/>
      <c r="AJB63" s="161"/>
      <c r="AJC63" s="161"/>
      <c r="AJD63" s="161"/>
      <c r="AJE63" s="161"/>
      <c r="AJF63" s="161"/>
      <c r="AJG63" s="161"/>
      <c r="AJH63" s="161"/>
      <c r="AJI63" s="161"/>
      <c r="AJJ63" s="161"/>
      <c r="AJK63" s="161"/>
      <c r="AJL63" s="161"/>
      <c r="AJM63" s="161"/>
      <c r="AJN63" s="161"/>
      <c r="AJO63" s="161"/>
      <c r="AJP63" s="161"/>
      <c r="AJQ63" s="161"/>
      <c r="AJR63" s="161"/>
      <c r="AJS63" s="161"/>
      <c r="AJT63" s="161"/>
      <c r="AJU63" s="161"/>
      <c r="AJV63" s="161"/>
      <c r="AJW63" s="161"/>
      <c r="AJX63" s="161"/>
      <c r="AJY63" s="161"/>
      <c r="AJZ63" s="161"/>
      <c r="AKA63" s="161"/>
      <c r="AKB63" s="161"/>
      <c r="AKC63" s="161"/>
      <c r="AKD63" s="161"/>
      <c r="AKE63" s="161"/>
      <c r="AKF63" s="161"/>
      <c r="AKG63" s="161"/>
      <c r="AKH63" s="161"/>
      <c r="AKI63" s="161"/>
      <c r="AKJ63" s="161"/>
      <c r="AKK63" s="161"/>
      <c r="AKL63" s="161"/>
      <c r="AKM63" s="161"/>
      <c r="AKN63" s="161"/>
      <c r="AKO63" s="161"/>
      <c r="AKP63" s="161"/>
      <c r="AKQ63" s="161"/>
      <c r="AKR63" s="161"/>
      <c r="AKS63" s="161"/>
      <c r="AKT63" s="161"/>
      <c r="AKU63" s="161"/>
      <c r="AKV63" s="161"/>
      <c r="AKW63" s="161"/>
      <c r="AKX63" s="161"/>
      <c r="AKY63" s="161"/>
      <c r="AKZ63" s="161"/>
      <c r="ALA63" s="161"/>
      <c r="ALB63" s="161"/>
      <c r="ALC63" s="161"/>
      <c r="ALD63" s="161"/>
      <c r="ALE63" s="161"/>
      <c r="ALF63" s="161"/>
      <c r="ALG63" s="161"/>
      <c r="ALH63" s="161"/>
      <c r="ALI63" s="161"/>
      <c r="ALJ63" s="161"/>
      <c r="ALK63" s="161"/>
      <c r="ALL63" s="161"/>
      <c r="ALM63" s="161"/>
      <c r="ALN63" s="161"/>
      <c r="ALO63" s="161"/>
      <c r="ALP63" s="161"/>
      <c r="ALQ63" s="161"/>
      <c r="ALR63" s="161"/>
      <c r="ALS63" s="161"/>
      <c r="ALT63" s="161"/>
      <c r="ALU63" s="161"/>
      <c r="ALV63" s="161"/>
      <c r="ALW63" s="161"/>
      <c r="ALX63" s="161"/>
      <c r="ALY63" s="161"/>
      <c r="ALZ63" s="161"/>
      <c r="AMA63" s="161"/>
      <c r="AMB63" s="161"/>
      <c r="AMC63" s="161"/>
      <c r="AMD63" s="161"/>
      <c r="AME63" s="161"/>
      <c r="AMF63" s="161"/>
      <c r="AMG63" s="161"/>
      <c r="AMH63" s="161"/>
      <c r="AMI63" s="161"/>
      <c r="AMJ63" s="161"/>
      <c r="AMK63" s="161"/>
      <c r="AML63" s="161"/>
      <c r="AMM63" s="161"/>
      <c r="AMN63" s="161"/>
      <c r="AMO63" s="161"/>
      <c r="AMP63" s="161"/>
      <c r="AMQ63" s="161"/>
      <c r="AMR63" s="161"/>
      <c r="AMS63" s="161"/>
      <c r="AMT63" s="161"/>
      <c r="AMU63" s="161"/>
      <c r="AMV63" s="161"/>
      <c r="AMW63" s="161"/>
      <c r="AMX63" s="161"/>
      <c r="AMY63" s="161"/>
      <c r="AMZ63" s="161"/>
      <c r="ANA63" s="161"/>
      <c r="ANB63" s="161"/>
      <c r="ANC63" s="161"/>
      <c r="AND63" s="161"/>
      <c r="ANE63" s="161"/>
      <c r="ANF63" s="161"/>
      <c r="ANG63" s="161"/>
      <c r="ANH63" s="161"/>
      <c r="ANI63" s="161"/>
      <c r="ANJ63" s="161"/>
      <c r="ANK63" s="161"/>
      <c r="ANL63" s="161"/>
      <c r="ANM63" s="161"/>
      <c r="ANN63" s="161"/>
      <c r="ANO63" s="161"/>
      <c r="ANP63" s="161"/>
      <c r="ANQ63" s="161"/>
      <c r="ANR63" s="161"/>
      <c r="ANS63" s="161"/>
      <c r="ANT63" s="161"/>
      <c r="ANU63" s="161"/>
      <c r="ANV63" s="161"/>
      <c r="ANW63" s="161"/>
      <c r="ANX63" s="161"/>
      <c r="ANY63" s="161"/>
      <c r="ANZ63" s="161"/>
      <c r="AOA63" s="161"/>
      <c r="AOB63" s="161"/>
      <c r="AOC63" s="161"/>
      <c r="AOD63" s="161"/>
      <c r="AOE63" s="161"/>
      <c r="AOF63" s="161"/>
      <c r="AOG63" s="161"/>
      <c r="AOH63" s="161"/>
      <c r="AOI63" s="161"/>
      <c r="AOJ63" s="161"/>
      <c r="AOK63" s="161"/>
      <c r="AOL63" s="161"/>
      <c r="AOM63" s="161"/>
      <c r="AON63" s="161"/>
      <c r="AOO63" s="161"/>
      <c r="AOP63" s="161"/>
      <c r="AOQ63" s="161"/>
      <c r="AOR63" s="161"/>
      <c r="AOS63" s="161"/>
      <c r="AOT63" s="161"/>
      <c r="AOU63" s="161"/>
      <c r="AOV63" s="161"/>
      <c r="AOW63" s="161"/>
      <c r="AOX63" s="161"/>
      <c r="AOY63" s="161"/>
      <c r="AOZ63" s="161"/>
      <c r="APA63" s="161"/>
      <c r="APB63" s="161"/>
      <c r="APC63" s="161"/>
      <c r="APD63" s="161"/>
      <c r="APE63" s="161"/>
      <c r="APF63" s="161"/>
      <c r="APG63" s="161"/>
      <c r="APH63" s="161"/>
      <c r="API63" s="161"/>
      <c r="APJ63" s="161"/>
      <c r="APK63" s="161"/>
      <c r="APL63" s="161"/>
      <c r="APM63" s="161"/>
      <c r="APN63" s="161"/>
      <c r="APO63" s="161"/>
      <c r="APP63" s="161"/>
      <c r="APQ63" s="161"/>
      <c r="APR63" s="161"/>
      <c r="APS63" s="161"/>
      <c r="APT63" s="161"/>
      <c r="APU63" s="161"/>
      <c r="APV63" s="161"/>
      <c r="APW63" s="161"/>
      <c r="APX63" s="161"/>
      <c r="APY63" s="161"/>
      <c r="APZ63" s="161"/>
      <c r="AQA63" s="161"/>
      <c r="AQB63" s="161"/>
      <c r="AQC63" s="161"/>
      <c r="AQD63" s="161"/>
      <c r="AQE63" s="161"/>
      <c r="AQF63" s="161"/>
      <c r="AQG63" s="161"/>
      <c r="AQH63" s="161"/>
      <c r="AQI63" s="161"/>
      <c r="AQJ63" s="161"/>
      <c r="AQK63" s="161"/>
      <c r="AQL63" s="161"/>
      <c r="AQM63" s="161"/>
      <c r="AQN63" s="161"/>
      <c r="AQO63" s="161"/>
      <c r="AQP63" s="161"/>
      <c r="AQQ63" s="161"/>
      <c r="AQR63" s="161"/>
      <c r="AQS63" s="161"/>
      <c r="AQT63" s="161"/>
      <c r="AQU63" s="161"/>
      <c r="AQV63" s="161"/>
      <c r="AQW63" s="161"/>
      <c r="AQX63" s="161"/>
      <c r="AQY63" s="161"/>
      <c r="AQZ63" s="161"/>
      <c r="ARA63" s="161"/>
      <c r="ARB63" s="161"/>
      <c r="ARC63" s="161"/>
      <c r="ARD63" s="161"/>
      <c r="ARE63" s="161"/>
      <c r="ARF63" s="161"/>
      <c r="ARG63" s="161"/>
      <c r="ARH63" s="161"/>
      <c r="ARI63" s="161"/>
      <c r="ARJ63" s="161"/>
      <c r="ARK63" s="161"/>
      <c r="ARL63" s="161"/>
      <c r="ARM63" s="161"/>
      <c r="ARN63" s="161"/>
      <c r="ARO63" s="161"/>
      <c r="ARP63" s="161"/>
      <c r="ARQ63" s="161"/>
      <c r="ARR63" s="161"/>
      <c r="ARS63" s="161"/>
      <c r="ART63" s="161"/>
      <c r="ARU63" s="161"/>
      <c r="ARV63" s="161"/>
      <c r="ARW63" s="161"/>
      <c r="ARX63" s="161"/>
      <c r="ARY63" s="161"/>
      <c r="ARZ63" s="161"/>
      <c r="ASA63" s="161"/>
      <c r="ASB63" s="161"/>
      <c r="ASC63" s="161"/>
      <c r="ASD63" s="161"/>
      <c r="ASE63" s="161"/>
      <c r="ASF63" s="161"/>
      <c r="ASG63" s="161"/>
      <c r="ASH63" s="161"/>
      <c r="ASI63" s="161"/>
      <c r="ASJ63" s="161"/>
      <c r="ASK63" s="161"/>
      <c r="ASL63" s="161"/>
      <c r="ASM63" s="161"/>
      <c r="ASN63" s="161"/>
      <c r="ASO63" s="161"/>
      <c r="ASP63" s="161"/>
      <c r="ASQ63" s="161"/>
      <c r="ASR63" s="161"/>
      <c r="ASS63" s="161"/>
      <c r="AST63" s="161"/>
      <c r="ASU63" s="161"/>
      <c r="ASV63" s="161"/>
      <c r="ASW63" s="161"/>
      <c r="ASX63" s="161"/>
      <c r="ASY63" s="161"/>
      <c r="ASZ63" s="161"/>
      <c r="ATA63" s="161"/>
      <c r="ATB63" s="161"/>
      <c r="ATC63" s="161"/>
      <c r="ATD63" s="161"/>
      <c r="ATE63" s="161"/>
      <c r="ATF63" s="161"/>
      <c r="ATG63" s="161"/>
      <c r="ATH63" s="161"/>
      <c r="ATI63" s="161"/>
      <c r="ATJ63" s="161"/>
      <c r="ATK63" s="161"/>
      <c r="ATL63" s="161"/>
      <c r="ATM63" s="161"/>
      <c r="ATN63" s="161"/>
      <c r="ATO63" s="161"/>
      <c r="ATP63" s="161"/>
      <c r="ATQ63" s="161"/>
      <c r="ATR63" s="161"/>
      <c r="ATS63" s="161"/>
      <c r="ATT63" s="161"/>
      <c r="ATU63" s="161"/>
      <c r="ATV63" s="161"/>
      <c r="ATW63" s="161"/>
      <c r="ATX63" s="161"/>
      <c r="ATY63" s="161"/>
      <c r="ATZ63" s="161"/>
      <c r="AUA63" s="161"/>
      <c r="AUB63" s="161"/>
      <c r="AUC63" s="161"/>
      <c r="AUD63" s="161"/>
      <c r="AUE63" s="161"/>
      <c r="AUF63" s="161"/>
      <c r="AUG63" s="161"/>
      <c r="AUH63" s="161"/>
      <c r="AUI63" s="161"/>
      <c r="AUJ63" s="161"/>
      <c r="AUK63" s="161"/>
      <c r="AUL63" s="161"/>
      <c r="AUM63" s="161"/>
      <c r="AUN63" s="161"/>
      <c r="AUO63" s="161"/>
      <c r="AUP63" s="161"/>
      <c r="AUQ63" s="161"/>
      <c r="AUR63" s="161"/>
      <c r="AUS63" s="161"/>
      <c r="AUT63" s="161"/>
      <c r="AUU63" s="161"/>
      <c r="AUV63" s="161"/>
      <c r="AUW63" s="161"/>
      <c r="AUX63" s="161"/>
      <c r="AUY63" s="161"/>
      <c r="AUZ63" s="161"/>
      <c r="AVA63" s="161"/>
      <c r="AVB63" s="161"/>
      <c r="AVC63" s="161"/>
      <c r="AVD63" s="161"/>
      <c r="AVE63" s="161"/>
      <c r="AVF63" s="161"/>
      <c r="AVG63" s="161"/>
      <c r="AVH63" s="161"/>
      <c r="AVI63" s="161"/>
      <c r="AVJ63" s="161"/>
      <c r="AVK63" s="161"/>
      <c r="AVL63" s="161"/>
      <c r="AVM63" s="161"/>
      <c r="AVN63" s="161"/>
      <c r="AVO63" s="161"/>
      <c r="AVP63" s="161"/>
      <c r="AVQ63" s="161"/>
      <c r="AVR63" s="161"/>
      <c r="AVS63" s="161"/>
      <c r="AVT63" s="161"/>
      <c r="AVU63" s="161"/>
      <c r="AVV63" s="161"/>
      <c r="AVW63" s="161"/>
      <c r="AVX63" s="161"/>
      <c r="AVY63" s="161"/>
      <c r="AVZ63" s="161"/>
      <c r="AWA63" s="161"/>
      <c r="AWB63" s="161"/>
      <c r="AWC63" s="161"/>
      <c r="AWD63" s="161"/>
      <c r="AWE63" s="161"/>
      <c r="AWF63" s="161"/>
      <c r="AWG63" s="161"/>
      <c r="AWH63" s="161"/>
      <c r="AWI63" s="161"/>
      <c r="AWJ63" s="161"/>
      <c r="AWK63" s="161"/>
      <c r="AWL63" s="161"/>
      <c r="AWM63" s="161"/>
      <c r="AWN63" s="161"/>
      <c r="AWO63" s="161"/>
      <c r="AWP63" s="161"/>
      <c r="AWQ63" s="161"/>
      <c r="AWR63" s="161"/>
      <c r="AWS63" s="161"/>
      <c r="AWT63" s="161"/>
      <c r="AWU63" s="161"/>
      <c r="AWV63" s="161"/>
      <c r="AWW63" s="161"/>
      <c r="AWX63" s="161"/>
      <c r="AWY63" s="161"/>
      <c r="AWZ63" s="161"/>
      <c r="AXA63" s="161"/>
      <c r="AXB63" s="161"/>
      <c r="AXC63" s="161"/>
      <c r="AXD63" s="161"/>
      <c r="AXE63" s="161"/>
      <c r="AXF63" s="161"/>
      <c r="AXG63" s="161"/>
      <c r="AXH63" s="161"/>
      <c r="AXI63" s="161"/>
      <c r="AXJ63" s="161"/>
      <c r="AXK63" s="161"/>
      <c r="AXL63" s="161"/>
      <c r="AXM63" s="161"/>
      <c r="AXN63" s="161"/>
      <c r="AXO63" s="161"/>
      <c r="AXP63" s="161"/>
      <c r="AXQ63" s="161"/>
      <c r="AXR63" s="161"/>
      <c r="AXS63" s="161"/>
      <c r="AXT63" s="161"/>
      <c r="AXU63" s="161"/>
      <c r="AXV63" s="161"/>
      <c r="AXW63" s="161"/>
      <c r="AXX63" s="161"/>
      <c r="AXY63" s="161"/>
      <c r="AXZ63" s="161"/>
      <c r="AYA63" s="161"/>
      <c r="AYB63" s="161"/>
      <c r="AYC63" s="161"/>
      <c r="AYD63" s="161"/>
      <c r="AYE63" s="161"/>
      <c r="AYF63" s="161"/>
      <c r="AYG63" s="161"/>
      <c r="AYH63" s="161"/>
      <c r="AYI63" s="161"/>
      <c r="AYJ63" s="161"/>
      <c r="AYK63" s="161"/>
      <c r="AYL63" s="161"/>
      <c r="AYM63" s="161"/>
      <c r="AYN63" s="161"/>
      <c r="AYO63" s="161"/>
      <c r="AYP63" s="161"/>
      <c r="AYQ63" s="161"/>
      <c r="AYR63" s="161"/>
      <c r="AYS63" s="161"/>
      <c r="AYT63" s="161"/>
      <c r="AYU63" s="161"/>
      <c r="AYV63" s="161"/>
      <c r="AYW63" s="161"/>
      <c r="AYX63" s="161"/>
      <c r="AYY63" s="161"/>
      <c r="AYZ63" s="161"/>
      <c r="AZA63" s="161"/>
      <c r="AZB63" s="161"/>
      <c r="AZC63" s="161"/>
      <c r="AZD63" s="161"/>
      <c r="AZE63" s="161"/>
      <c r="AZF63" s="161"/>
      <c r="AZG63" s="161"/>
      <c r="AZH63" s="161"/>
      <c r="AZI63" s="161"/>
      <c r="AZJ63" s="161"/>
      <c r="AZK63" s="161"/>
      <c r="AZL63" s="161"/>
      <c r="AZM63" s="161"/>
      <c r="AZN63" s="161"/>
      <c r="AZO63" s="161"/>
      <c r="AZP63" s="161"/>
      <c r="AZQ63" s="161"/>
      <c r="AZR63" s="161"/>
      <c r="AZS63" s="161"/>
      <c r="AZT63" s="161"/>
      <c r="AZU63" s="161"/>
      <c r="AZV63" s="161"/>
      <c r="AZW63" s="161"/>
      <c r="AZX63" s="161"/>
      <c r="AZY63" s="161"/>
      <c r="AZZ63" s="161"/>
      <c r="BAA63" s="161"/>
      <c r="BAB63" s="161"/>
      <c r="BAC63" s="161"/>
      <c r="BAD63" s="161"/>
      <c r="BAE63" s="161"/>
      <c r="BAF63" s="161"/>
      <c r="BAG63" s="161"/>
      <c r="BAH63" s="161"/>
      <c r="BAI63" s="161"/>
      <c r="BAJ63" s="161"/>
      <c r="BAK63" s="161"/>
      <c r="BAL63" s="161"/>
      <c r="BAM63" s="161"/>
      <c r="BAN63" s="161"/>
      <c r="BAO63" s="161"/>
      <c r="BAP63" s="161"/>
      <c r="BAQ63" s="161"/>
      <c r="BAR63" s="161"/>
      <c r="BAS63" s="161"/>
      <c r="BAT63" s="161"/>
      <c r="BAU63" s="161"/>
      <c r="BAV63" s="161"/>
      <c r="BAW63" s="161"/>
      <c r="BAX63" s="161"/>
      <c r="BAY63" s="161"/>
      <c r="BAZ63" s="161"/>
      <c r="BBA63" s="161"/>
      <c r="BBB63" s="161"/>
      <c r="BBC63" s="161"/>
      <c r="BBD63" s="161"/>
      <c r="BBE63" s="161"/>
      <c r="BBF63" s="161"/>
      <c r="BBG63" s="161"/>
      <c r="BBH63" s="161"/>
      <c r="BBI63" s="161"/>
      <c r="BBJ63" s="161"/>
      <c r="BBK63" s="161"/>
      <c r="BBL63" s="161"/>
      <c r="BBM63" s="161"/>
      <c r="BBN63" s="161"/>
      <c r="BBO63" s="161"/>
      <c r="BBP63" s="161"/>
      <c r="BBQ63" s="161"/>
      <c r="BBR63" s="161"/>
      <c r="BBS63" s="161"/>
      <c r="BBT63" s="161"/>
      <c r="BBU63" s="161"/>
      <c r="BBV63" s="161"/>
      <c r="BBW63" s="161"/>
      <c r="BBX63" s="161"/>
      <c r="BBY63" s="161"/>
      <c r="BBZ63" s="161"/>
      <c r="BCA63" s="161"/>
      <c r="BCB63" s="161"/>
      <c r="BCC63" s="161"/>
      <c r="BCD63" s="161"/>
      <c r="BCE63" s="161"/>
      <c r="BCF63" s="161"/>
      <c r="BCG63" s="161"/>
      <c r="BCH63" s="161"/>
      <c r="BCI63" s="161"/>
      <c r="BCJ63" s="161"/>
      <c r="BCK63" s="161"/>
      <c r="BCL63" s="161"/>
      <c r="BCM63" s="161"/>
      <c r="BCN63" s="161"/>
      <c r="BCO63" s="161"/>
      <c r="BCP63" s="161"/>
      <c r="BCQ63" s="161"/>
      <c r="BCR63" s="161"/>
      <c r="BCS63" s="161"/>
      <c r="BCT63" s="161"/>
      <c r="BCU63" s="161"/>
      <c r="BCV63" s="161"/>
      <c r="BCW63" s="161"/>
      <c r="BCX63" s="161"/>
      <c r="BCY63" s="161"/>
      <c r="BCZ63" s="161"/>
      <c r="BDA63" s="161"/>
      <c r="BDB63" s="161"/>
      <c r="BDC63" s="161"/>
      <c r="BDD63" s="161"/>
      <c r="BDE63" s="161"/>
      <c r="BDF63" s="161"/>
      <c r="BDG63" s="161"/>
      <c r="BDH63" s="161"/>
      <c r="BDI63" s="161"/>
      <c r="BDJ63" s="161"/>
      <c r="BDK63" s="161"/>
      <c r="BDL63" s="161"/>
      <c r="BDM63" s="161"/>
      <c r="BDN63" s="161"/>
      <c r="BDO63" s="161"/>
      <c r="BDP63" s="161"/>
      <c r="BDQ63" s="161"/>
      <c r="BDR63" s="161"/>
      <c r="BDS63" s="161"/>
      <c r="BDT63" s="161"/>
      <c r="BDU63" s="161"/>
      <c r="BDV63" s="161"/>
      <c r="BDW63" s="161"/>
      <c r="BDX63" s="161"/>
      <c r="BDY63" s="161"/>
      <c r="BDZ63" s="161"/>
      <c r="BEA63" s="161"/>
      <c r="BEB63" s="161"/>
      <c r="BEC63" s="161"/>
      <c r="BED63" s="161"/>
      <c r="BEE63" s="161"/>
      <c r="BEF63" s="161"/>
      <c r="BEG63" s="161"/>
      <c r="BEH63" s="161"/>
      <c r="BEI63" s="161"/>
      <c r="BEJ63" s="161"/>
      <c r="BEK63" s="161"/>
      <c r="BEL63" s="161"/>
      <c r="BEM63" s="161"/>
      <c r="BEN63" s="161"/>
      <c r="BEO63" s="161"/>
      <c r="BEP63" s="161"/>
      <c r="BEQ63" s="161"/>
      <c r="BER63" s="161"/>
      <c r="BES63" s="161"/>
      <c r="BET63" s="161"/>
      <c r="BEU63" s="161"/>
      <c r="BEV63" s="161"/>
      <c r="BEW63" s="161"/>
      <c r="BEX63" s="161"/>
      <c r="BEY63" s="161"/>
      <c r="BEZ63" s="161"/>
      <c r="BFA63" s="161"/>
      <c r="BFB63" s="161"/>
      <c r="BFC63" s="161"/>
      <c r="BFD63" s="161"/>
      <c r="BFE63" s="161"/>
      <c r="BFF63" s="161"/>
      <c r="BFG63" s="161"/>
      <c r="BFH63" s="161"/>
      <c r="BFI63" s="161"/>
      <c r="BFJ63" s="161"/>
      <c r="BFK63" s="161"/>
      <c r="BFL63" s="161"/>
      <c r="BFM63" s="161"/>
      <c r="BFN63" s="161"/>
      <c r="BFO63" s="161"/>
      <c r="BFP63" s="161"/>
      <c r="BFQ63" s="161"/>
      <c r="BFR63" s="161"/>
      <c r="BFS63" s="161"/>
      <c r="BFT63" s="161"/>
      <c r="BFU63" s="161"/>
      <c r="BFV63" s="161"/>
      <c r="BFW63" s="161"/>
      <c r="BFX63" s="161"/>
      <c r="BFY63" s="161"/>
      <c r="BFZ63" s="161"/>
      <c r="BGA63" s="161"/>
      <c r="BGB63" s="161"/>
      <c r="BGC63" s="161"/>
      <c r="BGD63" s="161"/>
      <c r="BGE63" s="161"/>
      <c r="BGF63" s="161"/>
      <c r="BGG63" s="161"/>
      <c r="BGH63" s="161"/>
      <c r="BGI63" s="161"/>
      <c r="BGJ63" s="161"/>
      <c r="BGK63" s="161"/>
      <c r="BGL63" s="161"/>
      <c r="BGM63" s="161"/>
      <c r="BGN63" s="161"/>
      <c r="BGO63" s="161"/>
      <c r="BGP63" s="161"/>
      <c r="BGQ63" s="161"/>
      <c r="BGR63" s="161"/>
      <c r="BGS63" s="161"/>
      <c r="BGT63" s="161"/>
      <c r="BGU63" s="161"/>
      <c r="BGV63" s="161"/>
      <c r="BGW63" s="161"/>
      <c r="BGX63" s="161"/>
      <c r="BGY63" s="161"/>
      <c r="BGZ63" s="161"/>
      <c r="BHA63" s="161"/>
      <c r="BHB63" s="161"/>
      <c r="BHC63" s="161"/>
      <c r="BHD63" s="161"/>
      <c r="BHE63" s="161"/>
      <c r="BHF63" s="161"/>
      <c r="BHG63" s="161"/>
      <c r="BHH63" s="161"/>
      <c r="BHI63" s="161"/>
      <c r="BHJ63" s="161"/>
      <c r="BHK63" s="161"/>
      <c r="BHL63" s="161"/>
      <c r="BHM63" s="161"/>
      <c r="BHN63" s="161"/>
      <c r="BHO63" s="161"/>
      <c r="BHP63" s="161"/>
      <c r="BHQ63" s="161"/>
      <c r="BHR63" s="161"/>
      <c r="BHS63" s="161"/>
      <c r="BHT63" s="161"/>
      <c r="BHU63" s="161"/>
      <c r="BHV63" s="161"/>
      <c r="BHW63" s="161"/>
      <c r="BHX63" s="161"/>
      <c r="BHY63" s="161"/>
      <c r="BHZ63" s="161"/>
      <c r="BIA63" s="161"/>
      <c r="BIB63" s="161"/>
      <c r="BIC63" s="161"/>
      <c r="BID63" s="161"/>
      <c r="BIE63" s="161"/>
      <c r="BIF63" s="161"/>
      <c r="BIG63" s="161"/>
      <c r="BIH63" s="161"/>
      <c r="BII63" s="161"/>
      <c r="BIJ63" s="161"/>
      <c r="BIK63" s="161"/>
      <c r="BIL63" s="161"/>
      <c r="BIM63" s="161"/>
      <c r="BIN63" s="161"/>
      <c r="BIO63" s="161"/>
      <c r="BIP63" s="161"/>
      <c r="BIQ63" s="161"/>
      <c r="BIR63" s="161"/>
      <c r="BIS63" s="161"/>
      <c r="BIT63" s="161"/>
      <c r="BIU63" s="161"/>
      <c r="BIV63" s="161"/>
      <c r="BIW63" s="161"/>
      <c r="BIX63" s="161"/>
      <c r="BIY63" s="161"/>
      <c r="BIZ63" s="161"/>
      <c r="BJA63" s="161"/>
      <c r="BJB63" s="161"/>
      <c r="BJC63" s="161"/>
      <c r="BJD63" s="161"/>
      <c r="BJE63" s="161"/>
      <c r="BJF63" s="161"/>
      <c r="BJG63" s="161"/>
      <c r="BJH63" s="161"/>
      <c r="BJI63" s="161"/>
      <c r="BJJ63" s="161"/>
      <c r="BJK63" s="161"/>
      <c r="BJL63" s="161"/>
      <c r="BJM63" s="161"/>
      <c r="BJN63" s="161"/>
      <c r="BJO63" s="161"/>
      <c r="BJP63" s="161"/>
      <c r="BJQ63" s="161"/>
      <c r="BJR63" s="161"/>
      <c r="BJS63" s="161"/>
      <c r="BJT63" s="161"/>
      <c r="BJU63" s="161"/>
      <c r="BJV63" s="161"/>
      <c r="BJW63" s="161"/>
      <c r="BJX63" s="161"/>
      <c r="BJY63" s="161"/>
      <c r="BJZ63" s="161"/>
      <c r="BKA63" s="161"/>
      <c r="BKB63" s="161"/>
      <c r="BKC63" s="161"/>
      <c r="BKD63" s="161"/>
      <c r="BKE63" s="161"/>
      <c r="BKF63" s="161"/>
      <c r="BKG63" s="161"/>
      <c r="BKH63" s="161"/>
      <c r="BKI63" s="161"/>
      <c r="BKJ63" s="161"/>
      <c r="BKK63" s="161"/>
      <c r="BKL63" s="161"/>
      <c r="BKM63" s="161"/>
      <c r="BKN63" s="161"/>
      <c r="BKO63" s="161"/>
      <c r="BKP63" s="161"/>
      <c r="BKQ63" s="161"/>
      <c r="BKR63" s="161"/>
      <c r="BKS63" s="161"/>
      <c r="BKT63" s="161"/>
      <c r="BKU63" s="161"/>
      <c r="BKV63" s="161"/>
      <c r="BKW63" s="161"/>
      <c r="BKX63" s="161"/>
      <c r="BKY63" s="161"/>
      <c r="BKZ63" s="161"/>
      <c r="BLA63" s="161"/>
      <c r="BLB63" s="161"/>
      <c r="BLC63" s="161"/>
      <c r="BLD63" s="161"/>
      <c r="BLE63" s="161"/>
      <c r="BLF63" s="161"/>
      <c r="BLG63" s="161"/>
      <c r="BLH63" s="161"/>
      <c r="BLI63" s="161"/>
      <c r="BLJ63" s="161"/>
      <c r="BLK63" s="161"/>
      <c r="BLL63" s="161"/>
      <c r="BLM63" s="161"/>
      <c r="BLN63" s="161"/>
      <c r="BLO63" s="161"/>
      <c r="BLP63" s="161"/>
      <c r="BLQ63" s="161"/>
      <c r="BLR63" s="161"/>
      <c r="BLS63" s="161"/>
      <c r="BLT63" s="161"/>
      <c r="BLU63" s="161"/>
      <c r="BLV63" s="161"/>
      <c r="BLW63" s="161"/>
      <c r="BLX63" s="161"/>
      <c r="BLY63" s="161"/>
      <c r="BLZ63" s="161"/>
      <c r="BMA63" s="161"/>
      <c r="BMB63" s="161"/>
      <c r="BMC63" s="161"/>
      <c r="BMD63" s="161"/>
      <c r="BME63" s="161"/>
      <c r="BMF63" s="161"/>
      <c r="BMG63" s="161"/>
      <c r="BMH63" s="161"/>
      <c r="BMI63" s="161"/>
      <c r="BMJ63" s="161"/>
      <c r="BMK63" s="161"/>
      <c r="BML63" s="161"/>
      <c r="BMM63" s="161"/>
      <c r="BMN63" s="161"/>
      <c r="BMO63" s="161"/>
      <c r="BMP63" s="161"/>
      <c r="BMQ63" s="161"/>
      <c r="BMR63" s="161"/>
      <c r="BMS63" s="161"/>
      <c r="BMT63" s="161"/>
      <c r="BMU63" s="161"/>
      <c r="BMV63" s="161"/>
      <c r="BMW63" s="161"/>
      <c r="BMX63" s="161"/>
      <c r="BMY63" s="161"/>
      <c r="BMZ63" s="161"/>
      <c r="BNA63" s="161"/>
      <c r="BNB63" s="161"/>
      <c r="BNC63" s="161"/>
      <c r="BND63" s="161"/>
      <c r="BNE63" s="161"/>
      <c r="BNF63" s="161"/>
      <c r="BNG63" s="161"/>
      <c r="BNH63" s="161"/>
      <c r="BNI63" s="161"/>
      <c r="BNJ63" s="161"/>
      <c r="BNK63" s="161"/>
      <c r="BNL63" s="161"/>
      <c r="BNM63" s="161"/>
      <c r="BNN63" s="161"/>
      <c r="BNO63" s="161"/>
      <c r="BNP63" s="161"/>
      <c r="BNQ63" s="161"/>
      <c r="BNR63" s="161"/>
      <c r="BNS63" s="161"/>
      <c r="BNT63" s="161"/>
      <c r="BNU63" s="161"/>
      <c r="BNV63" s="161"/>
      <c r="BNW63" s="161"/>
      <c r="BNX63" s="161"/>
      <c r="BNY63" s="161"/>
      <c r="BNZ63" s="161"/>
      <c r="BOA63" s="161"/>
      <c r="BOB63" s="161"/>
      <c r="BOC63" s="161"/>
      <c r="BOD63" s="161"/>
      <c r="BOE63" s="161"/>
      <c r="BOF63" s="161"/>
      <c r="BOG63" s="161"/>
      <c r="BOH63" s="161"/>
      <c r="BOI63" s="161"/>
      <c r="BOJ63" s="161"/>
      <c r="BOK63" s="161"/>
      <c r="BOL63" s="161"/>
      <c r="BOM63" s="161"/>
      <c r="BON63" s="161"/>
      <c r="BOO63" s="161"/>
      <c r="BOP63" s="161"/>
      <c r="BOQ63" s="161"/>
      <c r="BOR63" s="161"/>
      <c r="BOS63" s="161"/>
      <c r="BOT63" s="161"/>
      <c r="BOU63" s="161"/>
      <c r="BOV63" s="161"/>
      <c r="BOW63" s="161"/>
      <c r="BOX63" s="161"/>
      <c r="BOY63" s="161"/>
      <c r="BOZ63" s="161"/>
      <c r="BPA63" s="161"/>
      <c r="BPB63" s="161"/>
      <c r="BPC63" s="161"/>
      <c r="BPD63" s="161"/>
      <c r="BPE63" s="161"/>
      <c r="BPF63" s="161"/>
      <c r="BPG63" s="161"/>
      <c r="BPH63" s="161"/>
      <c r="BPI63" s="161"/>
      <c r="BPJ63" s="161"/>
      <c r="BPK63" s="161"/>
      <c r="BPL63" s="161"/>
      <c r="BPM63" s="161"/>
      <c r="BPN63" s="161"/>
      <c r="BPO63" s="161"/>
      <c r="BPP63" s="161"/>
      <c r="BPQ63" s="161"/>
      <c r="BPR63" s="161"/>
      <c r="BPS63" s="161"/>
      <c r="BPT63" s="161"/>
      <c r="BPU63" s="161"/>
      <c r="BPV63" s="161"/>
      <c r="BPW63" s="161"/>
      <c r="BPX63" s="161"/>
      <c r="BPY63" s="161"/>
      <c r="BPZ63" s="161"/>
      <c r="BQA63" s="161"/>
      <c r="BQB63" s="161"/>
      <c r="BQC63" s="161"/>
      <c r="BQD63" s="161"/>
      <c r="BQE63" s="161"/>
      <c r="BQF63" s="161"/>
      <c r="BQG63" s="161"/>
      <c r="BQH63" s="161"/>
      <c r="BQI63" s="161"/>
      <c r="BQJ63" s="161"/>
      <c r="BQK63" s="161"/>
      <c r="BQL63" s="161"/>
      <c r="BQM63" s="161"/>
      <c r="BQN63" s="161"/>
      <c r="BQO63" s="161"/>
      <c r="BQP63" s="161"/>
      <c r="BQQ63" s="161"/>
      <c r="BQR63" s="161"/>
      <c r="BQS63" s="161"/>
      <c r="BQT63" s="161"/>
      <c r="BQU63" s="161"/>
      <c r="BQV63" s="161"/>
      <c r="BQW63" s="161"/>
      <c r="BQX63" s="161"/>
      <c r="BQY63" s="161"/>
      <c r="BQZ63" s="161"/>
      <c r="BRA63" s="161"/>
      <c r="BRB63" s="161"/>
      <c r="BRC63" s="161"/>
      <c r="BRD63" s="161"/>
      <c r="BRE63" s="161"/>
      <c r="BRF63" s="161"/>
      <c r="BRG63" s="161"/>
      <c r="BRH63" s="161"/>
      <c r="BRI63" s="161"/>
      <c r="BRJ63" s="161"/>
      <c r="BRK63" s="161"/>
      <c r="BRL63" s="161"/>
      <c r="BRM63" s="161"/>
      <c r="BRN63" s="161"/>
      <c r="BRO63" s="161"/>
      <c r="BRP63" s="161"/>
      <c r="BRQ63" s="161"/>
      <c r="BRR63" s="161"/>
      <c r="BRS63" s="161"/>
      <c r="BRT63" s="161"/>
      <c r="BRU63" s="161"/>
      <c r="BRV63" s="161"/>
      <c r="BRW63" s="161"/>
      <c r="BRX63" s="161"/>
      <c r="BRY63" s="161"/>
      <c r="BRZ63" s="161"/>
      <c r="BSA63" s="161"/>
      <c r="BSB63" s="161"/>
      <c r="BSC63" s="161"/>
      <c r="BSD63" s="161"/>
      <c r="BSE63" s="161"/>
      <c r="BSF63" s="161"/>
      <c r="BSG63" s="161"/>
      <c r="BSH63" s="161"/>
      <c r="BSI63" s="161"/>
      <c r="BSJ63" s="161"/>
      <c r="BSK63" s="161"/>
      <c r="BSL63" s="161"/>
      <c r="BSM63" s="161"/>
      <c r="BSN63" s="161"/>
      <c r="BSO63" s="161"/>
      <c r="BSP63" s="161"/>
      <c r="BSQ63" s="161"/>
      <c r="BSR63" s="161"/>
      <c r="BSS63" s="161"/>
      <c r="BST63" s="161"/>
      <c r="BSU63" s="161"/>
      <c r="BSV63" s="161"/>
      <c r="BSW63" s="161"/>
      <c r="BSX63" s="161"/>
      <c r="BSY63" s="161"/>
      <c r="BSZ63" s="161"/>
      <c r="BTA63" s="161"/>
      <c r="BTB63" s="161"/>
      <c r="BTC63" s="161"/>
      <c r="BTD63" s="161"/>
      <c r="BTE63" s="161"/>
      <c r="BTF63" s="161"/>
      <c r="BTG63" s="161"/>
      <c r="BTH63" s="161"/>
      <c r="BTI63" s="161"/>
      <c r="BTJ63" s="161"/>
      <c r="BTK63" s="161"/>
      <c r="BTL63" s="161"/>
      <c r="BTM63" s="161"/>
      <c r="BTN63" s="161"/>
      <c r="BTO63" s="161"/>
      <c r="BTP63" s="161"/>
      <c r="BTQ63" s="161"/>
      <c r="BTR63" s="161"/>
      <c r="BTS63" s="161"/>
      <c r="BTT63" s="161"/>
      <c r="BTU63" s="161"/>
      <c r="BTV63" s="161"/>
      <c r="BTW63" s="161"/>
      <c r="BTX63" s="161"/>
      <c r="BTY63" s="161"/>
      <c r="BTZ63" s="161"/>
      <c r="BUA63" s="161"/>
      <c r="BUB63" s="161"/>
      <c r="BUC63" s="161"/>
      <c r="BUD63" s="161"/>
      <c r="BUE63" s="161"/>
      <c r="BUF63" s="161"/>
      <c r="BUG63" s="161"/>
      <c r="BUH63" s="161"/>
      <c r="BUI63" s="161"/>
      <c r="BUJ63" s="161"/>
      <c r="BUK63" s="161"/>
      <c r="BUL63" s="161"/>
      <c r="BUM63" s="161"/>
      <c r="BUN63" s="161"/>
      <c r="BUO63" s="161"/>
      <c r="BUP63" s="161"/>
      <c r="BUQ63" s="161"/>
      <c r="BUR63" s="161"/>
      <c r="BUS63" s="161"/>
      <c r="BUT63" s="161"/>
      <c r="BUU63" s="161"/>
      <c r="BUV63" s="161"/>
      <c r="BUW63" s="161"/>
      <c r="BUX63" s="161"/>
      <c r="BUY63" s="161"/>
      <c r="BUZ63" s="161"/>
      <c r="BVA63" s="161"/>
      <c r="BVB63" s="161"/>
      <c r="BVC63" s="161"/>
      <c r="BVD63" s="161"/>
      <c r="BVE63" s="161"/>
      <c r="BVF63" s="161"/>
      <c r="BVG63" s="161"/>
      <c r="BVH63" s="161"/>
      <c r="BVI63" s="161"/>
      <c r="BVJ63" s="161"/>
      <c r="BVK63" s="161"/>
      <c r="BVL63" s="161"/>
      <c r="BVM63" s="161"/>
      <c r="BVN63" s="161"/>
      <c r="BVO63" s="161"/>
      <c r="BVP63" s="161"/>
      <c r="BVQ63" s="161"/>
      <c r="BVR63" s="161"/>
      <c r="BVS63" s="161"/>
      <c r="BVT63" s="161"/>
      <c r="BVU63" s="161"/>
      <c r="BVV63" s="161"/>
      <c r="BVW63" s="161"/>
      <c r="BVX63" s="161"/>
      <c r="BVY63" s="161"/>
      <c r="BVZ63" s="161"/>
      <c r="BWA63" s="161"/>
      <c r="BWB63" s="161"/>
      <c r="BWC63" s="161"/>
      <c r="BWD63" s="161"/>
      <c r="BWE63" s="161"/>
      <c r="BWF63" s="161"/>
      <c r="BWG63" s="161"/>
      <c r="BWH63" s="161"/>
      <c r="BWI63" s="161"/>
      <c r="BWJ63" s="161"/>
      <c r="BWK63" s="161"/>
      <c r="BWL63" s="161"/>
      <c r="BWM63" s="161"/>
      <c r="BWN63" s="161"/>
      <c r="BWO63" s="161"/>
      <c r="BWP63" s="161"/>
      <c r="BWQ63" s="161"/>
      <c r="BWR63" s="161"/>
      <c r="BWS63" s="161"/>
      <c r="BWT63" s="161"/>
      <c r="BWU63" s="161"/>
      <c r="BWV63" s="161"/>
      <c r="BWW63" s="161"/>
      <c r="BWX63" s="161"/>
      <c r="BWY63" s="161"/>
      <c r="BWZ63" s="161"/>
      <c r="BXA63" s="161"/>
      <c r="BXB63" s="161"/>
      <c r="BXC63" s="161"/>
      <c r="BXD63" s="161"/>
      <c r="BXE63" s="161"/>
      <c r="BXF63" s="161"/>
      <c r="BXG63" s="161"/>
      <c r="BXH63" s="161"/>
      <c r="BXI63" s="161"/>
      <c r="BXJ63" s="161"/>
      <c r="BXK63" s="161"/>
      <c r="BXL63" s="161"/>
      <c r="BXM63" s="161"/>
      <c r="BXN63" s="161"/>
      <c r="BXO63" s="161"/>
      <c r="BXP63" s="161"/>
      <c r="BXQ63" s="161"/>
      <c r="BXR63" s="161"/>
      <c r="BXS63" s="161"/>
      <c r="BXT63" s="161"/>
      <c r="BXU63" s="161"/>
      <c r="BXV63" s="161"/>
      <c r="BXW63" s="161"/>
      <c r="BXX63" s="161"/>
      <c r="BXY63" s="161"/>
      <c r="BXZ63" s="161"/>
      <c r="BYA63" s="161"/>
      <c r="BYB63" s="161"/>
      <c r="BYC63" s="161"/>
      <c r="BYD63" s="161"/>
      <c r="BYE63" s="161"/>
      <c r="BYF63" s="161"/>
      <c r="BYG63" s="161"/>
      <c r="BYH63" s="161"/>
      <c r="BYI63" s="161"/>
      <c r="BYJ63" s="161"/>
      <c r="BYK63" s="161"/>
      <c r="BYL63" s="161"/>
      <c r="BYM63" s="161"/>
      <c r="BYN63" s="161"/>
      <c r="BYO63" s="161"/>
      <c r="BYP63" s="161"/>
      <c r="BYQ63" s="161"/>
      <c r="BYR63" s="161"/>
      <c r="BYS63" s="161"/>
      <c r="BYT63" s="161"/>
      <c r="BYU63" s="161"/>
      <c r="BYV63" s="161"/>
      <c r="BYW63" s="161"/>
      <c r="BYX63" s="161"/>
      <c r="BYY63" s="161"/>
      <c r="BYZ63" s="161"/>
      <c r="BZA63" s="161"/>
      <c r="BZB63" s="161"/>
      <c r="BZC63" s="161"/>
      <c r="BZD63" s="161"/>
      <c r="BZE63" s="161"/>
      <c r="BZF63" s="161"/>
      <c r="BZG63" s="161"/>
      <c r="BZH63" s="161"/>
      <c r="BZI63" s="161"/>
      <c r="BZJ63" s="161"/>
      <c r="BZK63" s="161"/>
      <c r="BZL63" s="161"/>
      <c r="BZM63" s="161"/>
      <c r="BZN63" s="161"/>
      <c r="BZO63" s="161"/>
      <c r="BZP63" s="161"/>
      <c r="BZQ63" s="161"/>
      <c r="BZR63" s="161"/>
      <c r="BZS63" s="161"/>
      <c r="BZT63" s="161"/>
      <c r="BZU63" s="161"/>
      <c r="BZV63" s="161"/>
      <c r="BZW63" s="161"/>
      <c r="BZX63" s="161"/>
      <c r="BZY63" s="161"/>
      <c r="BZZ63" s="161"/>
      <c r="CAA63" s="161"/>
      <c r="CAB63" s="161"/>
      <c r="CAC63" s="161"/>
      <c r="CAD63" s="161"/>
      <c r="CAE63" s="161"/>
      <c r="CAF63" s="161"/>
      <c r="CAG63" s="161"/>
      <c r="CAH63" s="161"/>
      <c r="CAI63" s="161"/>
      <c r="CAJ63" s="161"/>
      <c r="CAK63" s="161"/>
      <c r="CAL63" s="161"/>
      <c r="CAM63" s="161"/>
      <c r="CAN63" s="161"/>
      <c r="CAO63" s="161"/>
      <c r="CAP63" s="161"/>
      <c r="CAQ63" s="161"/>
      <c r="CAR63" s="161"/>
      <c r="CAS63" s="161"/>
      <c r="CAT63" s="161"/>
      <c r="CAU63" s="161"/>
      <c r="CAV63" s="161"/>
      <c r="CAW63" s="161"/>
      <c r="CAX63" s="161"/>
      <c r="CAY63" s="161"/>
      <c r="CAZ63" s="161"/>
      <c r="CBA63" s="161"/>
      <c r="CBB63" s="161"/>
      <c r="CBC63" s="161"/>
      <c r="CBD63" s="161"/>
      <c r="CBE63" s="161"/>
      <c r="CBF63" s="161"/>
      <c r="CBG63" s="161"/>
      <c r="CBH63" s="161"/>
      <c r="CBI63" s="161"/>
      <c r="CBJ63" s="161"/>
      <c r="CBK63" s="161"/>
      <c r="CBL63" s="161"/>
      <c r="CBM63" s="161"/>
      <c r="CBN63" s="161"/>
      <c r="CBO63" s="161"/>
      <c r="CBP63" s="161"/>
      <c r="CBQ63" s="161"/>
      <c r="CBR63" s="161"/>
      <c r="CBS63" s="161"/>
      <c r="CBT63" s="161"/>
      <c r="CBU63" s="161"/>
      <c r="CBV63" s="161"/>
      <c r="CBW63" s="161"/>
      <c r="CBX63" s="161"/>
      <c r="CBY63" s="161"/>
      <c r="CBZ63" s="161"/>
      <c r="CCA63" s="161"/>
      <c r="CCB63" s="161"/>
      <c r="CCC63" s="161"/>
      <c r="CCD63" s="161"/>
      <c r="CCE63" s="161"/>
      <c r="CCF63" s="161"/>
      <c r="CCG63" s="161"/>
      <c r="CCH63" s="161"/>
      <c r="CCI63" s="161"/>
      <c r="CCJ63" s="161"/>
      <c r="CCK63" s="161"/>
      <c r="CCL63" s="161"/>
      <c r="CCM63" s="161"/>
      <c r="CCN63" s="161"/>
      <c r="CCO63" s="161"/>
      <c r="CCP63" s="161"/>
      <c r="CCQ63" s="161"/>
      <c r="CCR63" s="161"/>
      <c r="CCS63" s="161"/>
      <c r="CCT63" s="161"/>
      <c r="CCU63" s="161"/>
      <c r="CCV63" s="161"/>
      <c r="CCW63" s="161"/>
      <c r="CCX63" s="161"/>
      <c r="CCY63" s="161"/>
      <c r="CCZ63" s="161"/>
      <c r="CDA63" s="161"/>
      <c r="CDB63" s="161"/>
      <c r="CDC63" s="161"/>
      <c r="CDD63" s="161"/>
      <c r="CDE63" s="161"/>
      <c r="CDF63" s="161"/>
      <c r="CDG63" s="161"/>
      <c r="CDH63" s="161"/>
      <c r="CDI63" s="161"/>
      <c r="CDJ63" s="161"/>
      <c r="CDK63" s="161"/>
      <c r="CDL63" s="161"/>
      <c r="CDM63" s="161"/>
      <c r="CDN63" s="161"/>
      <c r="CDO63" s="161"/>
      <c r="CDP63" s="161"/>
      <c r="CDQ63" s="161"/>
      <c r="CDR63" s="161"/>
      <c r="CDS63" s="161"/>
      <c r="CDT63" s="161"/>
      <c r="CDU63" s="161"/>
      <c r="CDV63" s="161"/>
      <c r="CDW63" s="161"/>
      <c r="CDX63" s="161"/>
      <c r="CDY63" s="161"/>
      <c r="CDZ63" s="161"/>
      <c r="CEA63" s="161"/>
      <c r="CEB63" s="161"/>
      <c r="CEC63" s="161"/>
      <c r="CED63" s="161"/>
      <c r="CEE63" s="161"/>
      <c r="CEF63" s="161"/>
      <c r="CEG63" s="161"/>
      <c r="CEH63" s="161"/>
      <c r="CEI63" s="161"/>
      <c r="CEJ63" s="161"/>
      <c r="CEK63" s="161"/>
      <c r="CEL63" s="161"/>
      <c r="CEM63" s="161"/>
      <c r="CEN63" s="161"/>
      <c r="CEO63" s="161"/>
      <c r="CEP63" s="161"/>
      <c r="CEQ63" s="161"/>
      <c r="CER63" s="161"/>
      <c r="CES63" s="161"/>
      <c r="CET63" s="161"/>
      <c r="CEU63" s="161"/>
      <c r="CEV63" s="161"/>
      <c r="CEW63" s="161"/>
      <c r="CEX63" s="161"/>
      <c r="CEY63" s="161"/>
      <c r="CEZ63" s="161"/>
      <c r="CFA63" s="161"/>
      <c r="CFB63" s="161"/>
      <c r="CFC63" s="161"/>
      <c r="CFD63" s="161"/>
      <c r="CFE63" s="161"/>
      <c r="CFF63" s="161"/>
      <c r="CFG63" s="161"/>
      <c r="CFH63" s="161"/>
      <c r="CFI63" s="161"/>
      <c r="CFJ63" s="161"/>
      <c r="CFK63" s="161"/>
      <c r="CFL63" s="161"/>
      <c r="CFM63" s="161"/>
      <c r="CFN63" s="161"/>
      <c r="CFO63" s="161"/>
      <c r="CFP63" s="161"/>
      <c r="CFQ63" s="161"/>
      <c r="CFR63" s="161"/>
      <c r="CFS63" s="161"/>
      <c r="CFT63" s="161"/>
      <c r="CFU63" s="161"/>
      <c r="CFV63" s="161"/>
      <c r="CFW63" s="161"/>
      <c r="CFX63" s="161"/>
      <c r="CFY63" s="161"/>
      <c r="CFZ63" s="161"/>
      <c r="CGA63" s="161"/>
      <c r="CGB63" s="161"/>
      <c r="CGC63" s="161"/>
      <c r="CGD63" s="161"/>
      <c r="CGE63" s="161"/>
      <c r="CGF63" s="161"/>
      <c r="CGG63" s="161"/>
      <c r="CGH63" s="161"/>
      <c r="CGI63" s="161"/>
      <c r="CGJ63" s="161"/>
      <c r="CGK63" s="161"/>
      <c r="CGL63" s="161"/>
      <c r="CGM63" s="161"/>
      <c r="CGN63" s="161"/>
      <c r="CGO63" s="161"/>
      <c r="CGP63" s="161"/>
      <c r="CGQ63" s="161"/>
      <c r="CGR63" s="161"/>
      <c r="CGS63" s="161"/>
      <c r="CGT63" s="161"/>
      <c r="CGU63" s="161"/>
      <c r="CGV63" s="161"/>
      <c r="CGW63" s="161"/>
      <c r="CGX63" s="161"/>
      <c r="CGY63" s="161"/>
      <c r="CGZ63" s="161"/>
      <c r="CHA63" s="161"/>
      <c r="CHB63" s="161"/>
      <c r="CHC63" s="161"/>
      <c r="CHD63" s="161"/>
      <c r="CHE63" s="161"/>
      <c r="CHF63" s="161"/>
      <c r="CHG63" s="161"/>
      <c r="CHH63" s="161"/>
      <c r="CHI63" s="161"/>
      <c r="CHJ63" s="161"/>
      <c r="CHK63" s="161"/>
      <c r="CHL63" s="161"/>
      <c r="CHM63" s="161"/>
      <c r="CHN63" s="161"/>
      <c r="CHO63" s="161"/>
      <c r="CHP63" s="161"/>
      <c r="CHQ63" s="161"/>
      <c r="CHR63" s="161"/>
      <c r="CHS63" s="161"/>
      <c r="CHT63" s="161"/>
      <c r="CHU63" s="161"/>
      <c r="CHV63" s="161"/>
      <c r="CHW63" s="161"/>
      <c r="CHX63" s="161"/>
      <c r="CHY63" s="161"/>
      <c r="CHZ63" s="161"/>
      <c r="CIA63" s="161"/>
      <c r="CIB63" s="161"/>
      <c r="CIC63" s="161"/>
      <c r="CID63" s="161"/>
      <c r="CIE63" s="161"/>
      <c r="CIF63" s="161"/>
      <c r="CIG63" s="161"/>
      <c r="CIH63" s="161"/>
      <c r="CII63" s="161"/>
      <c r="CIJ63" s="161"/>
      <c r="CIK63" s="161"/>
      <c r="CIL63" s="161"/>
      <c r="CIM63" s="161"/>
      <c r="CIN63" s="161"/>
      <c r="CIO63" s="161"/>
      <c r="CIP63" s="161"/>
      <c r="CIQ63" s="161"/>
      <c r="CIR63" s="161"/>
      <c r="CIS63" s="161"/>
      <c r="CIT63" s="161"/>
      <c r="CIU63" s="161"/>
      <c r="CIV63" s="161"/>
      <c r="CIW63" s="161"/>
      <c r="CIX63" s="161"/>
      <c r="CIY63" s="161"/>
      <c r="CIZ63" s="161"/>
      <c r="CJA63" s="161"/>
      <c r="CJB63" s="161"/>
      <c r="CJC63" s="161"/>
      <c r="CJD63" s="161"/>
      <c r="CJE63" s="161"/>
      <c r="CJF63" s="161"/>
      <c r="CJG63" s="161"/>
      <c r="CJH63" s="161"/>
      <c r="CJI63" s="161"/>
      <c r="CJJ63" s="161"/>
      <c r="CJK63" s="161"/>
      <c r="CJL63" s="161"/>
      <c r="CJM63" s="161"/>
      <c r="CJN63" s="161"/>
      <c r="CJO63" s="161"/>
      <c r="CJP63" s="161"/>
      <c r="CJQ63" s="161"/>
      <c r="CJR63" s="161"/>
      <c r="CJS63" s="161"/>
      <c r="CJT63" s="161"/>
      <c r="CJU63" s="161"/>
      <c r="CJV63" s="161"/>
      <c r="CJW63" s="161"/>
      <c r="CJX63" s="161"/>
      <c r="CJY63" s="161"/>
      <c r="CJZ63" s="161"/>
      <c r="CKA63" s="161"/>
      <c r="CKB63" s="161"/>
      <c r="CKC63" s="161"/>
      <c r="CKD63" s="161"/>
      <c r="CKE63" s="161"/>
      <c r="CKF63" s="161"/>
      <c r="CKG63" s="161"/>
      <c r="CKH63" s="161"/>
      <c r="CKI63" s="161"/>
      <c r="CKJ63" s="161"/>
      <c r="CKK63" s="161"/>
      <c r="CKL63" s="161"/>
      <c r="CKM63" s="161"/>
      <c r="CKN63" s="161"/>
      <c r="CKO63" s="161"/>
      <c r="CKP63" s="161"/>
      <c r="CKQ63" s="161"/>
      <c r="CKR63" s="161"/>
      <c r="CKS63" s="161"/>
      <c r="CKT63" s="161"/>
      <c r="CKU63" s="161"/>
      <c r="CKV63" s="161"/>
      <c r="CKW63" s="161"/>
      <c r="CKX63" s="161"/>
      <c r="CKY63" s="161"/>
      <c r="CKZ63" s="161"/>
      <c r="CLA63" s="161"/>
      <c r="CLB63" s="161"/>
      <c r="CLC63" s="161"/>
      <c r="CLD63" s="161"/>
      <c r="CLE63" s="161"/>
      <c r="CLF63" s="161"/>
      <c r="CLG63" s="161"/>
      <c r="CLH63" s="161"/>
      <c r="CLI63" s="161"/>
      <c r="CLJ63" s="161"/>
      <c r="CLK63" s="161"/>
      <c r="CLL63" s="161"/>
      <c r="CLM63" s="161"/>
      <c r="CLN63" s="161"/>
      <c r="CLO63" s="161"/>
      <c r="CLP63" s="161"/>
      <c r="CLQ63" s="161"/>
      <c r="CLR63" s="161"/>
      <c r="CLS63" s="161"/>
      <c r="CLT63" s="161"/>
      <c r="CLU63" s="161"/>
      <c r="CLV63" s="161"/>
      <c r="CLW63" s="161"/>
      <c r="CLX63" s="161"/>
      <c r="CLY63" s="161"/>
      <c r="CLZ63" s="161"/>
      <c r="CMA63" s="161"/>
      <c r="CMB63" s="161"/>
      <c r="CMC63" s="161"/>
      <c r="CMD63" s="161"/>
      <c r="CME63" s="161"/>
      <c r="CMF63" s="161"/>
      <c r="CMG63" s="161"/>
      <c r="CMH63" s="161"/>
      <c r="CMI63" s="161"/>
      <c r="CMJ63" s="161"/>
      <c r="CMK63" s="161"/>
      <c r="CML63" s="161"/>
      <c r="CMM63" s="161"/>
      <c r="CMN63" s="161"/>
      <c r="CMO63" s="161"/>
      <c r="CMP63" s="161"/>
      <c r="CMQ63" s="161"/>
      <c r="CMR63" s="161"/>
      <c r="CMS63" s="161"/>
      <c r="CMT63" s="161"/>
      <c r="CMU63" s="161"/>
      <c r="CMV63" s="161"/>
      <c r="CMW63" s="161"/>
      <c r="CMX63" s="161"/>
      <c r="CMY63" s="161"/>
      <c r="CMZ63" s="161"/>
      <c r="CNA63" s="161"/>
      <c r="CNB63" s="161"/>
      <c r="CNC63" s="161"/>
      <c r="CND63" s="161"/>
      <c r="CNE63" s="161"/>
      <c r="CNF63" s="161"/>
      <c r="CNG63" s="161"/>
      <c r="CNH63" s="161"/>
      <c r="CNI63" s="161"/>
      <c r="CNJ63" s="161"/>
      <c r="CNK63" s="161"/>
      <c r="CNL63" s="161"/>
      <c r="CNM63" s="161"/>
      <c r="CNN63" s="161"/>
      <c r="CNO63" s="161"/>
      <c r="CNP63" s="161"/>
      <c r="CNQ63" s="161"/>
      <c r="CNR63" s="161"/>
      <c r="CNS63" s="161"/>
      <c r="CNT63" s="161"/>
      <c r="CNU63" s="161"/>
      <c r="CNV63" s="161"/>
      <c r="CNW63" s="161"/>
      <c r="CNX63" s="161"/>
      <c r="CNY63" s="161"/>
      <c r="CNZ63" s="161"/>
      <c r="COA63" s="161"/>
      <c r="COB63" s="161"/>
      <c r="COC63" s="161"/>
      <c r="COD63" s="161"/>
      <c r="COE63" s="161"/>
      <c r="COF63" s="161"/>
      <c r="COG63" s="161"/>
      <c r="COH63" s="161"/>
      <c r="COI63" s="161"/>
      <c r="COJ63" s="161"/>
      <c r="COK63" s="161"/>
      <c r="COL63" s="161"/>
      <c r="COM63" s="161"/>
      <c r="CON63" s="161"/>
      <c r="COO63" s="161"/>
      <c r="COP63" s="161"/>
      <c r="COQ63" s="161"/>
      <c r="COR63" s="161"/>
      <c r="COS63" s="161"/>
      <c r="COT63" s="161"/>
      <c r="COU63" s="161"/>
      <c r="COV63" s="161"/>
      <c r="COW63" s="161"/>
      <c r="COX63" s="161"/>
      <c r="COY63" s="161"/>
      <c r="COZ63" s="161"/>
      <c r="CPA63" s="161"/>
      <c r="CPB63" s="161"/>
      <c r="CPC63" s="161"/>
      <c r="CPD63" s="161"/>
      <c r="CPE63" s="161"/>
      <c r="CPF63" s="161"/>
      <c r="CPG63" s="161"/>
      <c r="CPH63" s="161"/>
      <c r="CPI63" s="161"/>
      <c r="CPJ63" s="161"/>
      <c r="CPK63" s="161"/>
      <c r="CPL63" s="161"/>
      <c r="CPM63" s="161"/>
      <c r="CPN63" s="161"/>
      <c r="CPO63" s="161"/>
      <c r="CPP63" s="161"/>
      <c r="CPQ63" s="161"/>
      <c r="CPR63" s="161"/>
      <c r="CPS63" s="161"/>
      <c r="CPT63" s="161"/>
      <c r="CPU63" s="161"/>
      <c r="CPV63" s="161"/>
      <c r="CPW63" s="161"/>
      <c r="CPX63" s="161"/>
      <c r="CPY63" s="161"/>
      <c r="CPZ63" s="161"/>
      <c r="CQA63" s="161"/>
      <c r="CQB63" s="161"/>
      <c r="CQC63" s="161"/>
      <c r="CQD63" s="161"/>
      <c r="CQE63" s="161"/>
      <c r="CQF63" s="161"/>
      <c r="CQG63" s="161"/>
      <c r="CQH63" s="161"/>
      <c r="CQI63" s="161"/>
      <c r="CQJ63" s="161"/>
      <c r="CQK63" s="161"/>
      <c r="CQL63" s="161"/>
      <c r="CQM63" s="161"/>
      <c r="CQN63" s="161"/>
      <c r="CQO63" s="161"/>
      <c r="CQP63" s="161"/>
      <c r="CQQ63" s="161"/>
      <c r="CQR63" s="161"/>
      <c r="CQS63" s="161"/>
      <c r="CQT63" s="161"/>
      <c r="CQU63" s="161"/>
      <c r="CQV63" s="161"/>
      <c r="CQW63" s="161"/>
      <c r="CQX63" s="161"/>
      <c r="CQY63" s="161"/>
      <c r="CQZ63" s="161"/>
      <c r="CRA63" s="161"/>
      <c r="CRB63" s="161"/>
      <c r="CRC63" s="161"/>
      <c r="CRD63" s="161"/>
      <c r="CRE63" s="161"/>
      <c r="CRF63" s="161"/>
      <c r="CRG63" s="161"/>
      <c r="CRH63" s="161"/>
      <c r="CRI63" s="161"/>
      <c r="CRJ63" s="161"/>
      <c r="CRK63" s="161"/>
      <c r="CRL63" s="161"/>
      <c r="CRM63" s="161"/>
      <c r="CRN63" s="161"/>
      <c r="CRO63" s="161"/>
      <c r="CRP63" s="161"/>
      <c r="CRQ63" s="161"/>
      <c r="CRR63" s="161"/>
      <c r="CRS63" s="161"/>
      <c r="CRT63" s="161"/>
      <c r="CRU63" s="161"/>
      <c r="CRV63" s="161"/>
      <c r="CRW63" s="161"/>
      <c r="CRX63" s="161"/>
      <c r="CRY63" s="161"/>
      <c r="CRZ63" s="161"/>
      <c r="CSA63" s="161"/>
      <c r="CSB63" s="161"/>
      <c r="CSC63" s="161"/>
      <c r="CSD63" s="161"/>
      <c r="CSE63" s="161"/>
      <c r="CSF63" s="161"/>
      <c r="CSG63" s="161"/>
      <c r="CSH63" s="161"/>
      <c r="CSI63" s="161"/>
      <c r="CSJ63" s="161"/>
      <c r="CSK63" s="161"/>
      <c r="CSL63" s="161"/>
      <c r="CSM63" s="161"/>
      <c r="CSN63" s="161"/>
      <c r="CSO63" s="161"/>
      <c r="CSP63" s="161"/>
      <c r="CSQ63" s="161"/>
      <c r="CSR63" s="161"/>
      <c r="CSS63" s="161"/>
      <c r="CST63" s="161"/>
      <c r="CSU63" s="161"/>
      <c r="CSV63" s="161"/>
      <c r="CSW63" s="161"/>
      <c r="CSX63" s="161"/>
      <c r="CSY63" s="161"/>
      <c r="CSZ63" s="161"/>
      <c r="CTA63" s="161"/>
      <c r="CTB63" s="161"/>
      <c r="CTC63" s="161"/>
      <c r="CTD63" s="161"/>
      <c r="CTE63" s="161"/>
      <c r="CTF63" s="161"/>
      <c r="CTG63" s="161"/>
      <c r="CTH63" s="161"/>
      <c r="CTI63" s="161"/>
      <c r="CTJ63" s="161"/>
      <c r="CTK63" s="161"/>
      <c r="CTL63" s="161"/>
      <c r="CTM63" s="161"/>
      <c r="CTN63" s="161"/>
      <c r="CTO63" s="161"/>
      <c r="CTP63" s="161"/>
      <c r="CTQ63" s="161"/>
      <c r="CTR63" s="161"/>
      <c r="CTS63" s="161"/>
      <c r="CTT63" s="161"/>
      <c r="CTU63" s="161"/>
      <c r="CTV63" s="161"/>
      <c r="CTW63" s="161"/>
      <c r="CTX63" s="161"/>
      <c r="CTY63" s="161"/>
      <c r="CTZ63" s="161"/>
      <c r="CUA63" s="161"/>
      <c r="CUB63" s="161"/>
      <c r="CUC63" s="161"/>
      <c r="CUD63" s="161"/>
      <c r="CUE63" s="161"/>
      <c r="CUF63" s="161"/>
      <c r="CUG63" s="161"/>
      <c r="CUH63" s="161"/>
      <c r="CUI63" s="161"/>
      <c r="CUJ63" s="161"/>
      <c r="CUK63" s="161"/>
      <c r="CUL63" s="161"/>
      <c r="CUM63" s="161"/>
      <c r="CUN63" s="161"/>
      <c r="CUO63" s="161"/>
      <c r="CUP63" s="161"/>
      <c r="CUQ63" s="161"/>
      <c r="CUR63" s="161"/>
      <c r="CUS63" s="161"/>
      <c r="CUT63" s="161"/>
      <c r="CUU63" s="161"/>
      <c r="CUV63" s="161"/>
      <c r="CUW63" s="161"/>
      <c r="CUX63" s="161"/>
      <c r="CUY63" s="161"/>
      <c r="CUZ63" s="161"/>
      <c r="CVA63" s="161"/>
      <c r="CVB63" s="161"/>
      <c r="CVC63" s="161"/>
      <c r="CVD63" s="161"/>
      <c r="CVE63" s="161"/>
      <c r="CVF63" s="161"/>
      <c r="CVG63" s="161"/>
      <c r="CVH63" s="161"/>
      <c r="CVI63" s="161"/>
      <c r="CVJ63" s="161"/>
      <c r="CVK63" s="161"/>
      <c r="CVL63" s="161"/>
      <c r="CVM63" s="161"/>
      <c r="CVN63" s="161"/>
      <c r="CVO63" s="161"/>
      <c r="CVP63" s="161"/>
      <c r="CVQ63" s="161"/>
      <c r="CVR63" s="161"/>
      <c r="CVS63" s="161"/>
      <c r="CVT63" s="161"/>
      <c r="CVU63" s="161"/>
      <c r="CVV63" s="161"/>
      <c r="CVW63" s="161"/>
      <c r="CVX63" s="161"/>
      <c r="CVY63" s="161"/>
      <c r="CVZ63" s="161"/>
      <c r="CWA63" s="161"/>
      <c r="CWB63" s="161"/>
      <c r="CWC63" s="161"/>
      <c r="CWD63" s="161"/>
      <c r="CWE63" s="161"/>
      <c r="CWF63" s="161"/>
      <c r="CWG63" s="161"/>
      <c r="CWH63" s="161"/>
      <c r="CWI63" s="161"/>
      <c r="CWJ63" s="161"/>
      <c r="CWK63" s="161"/>
      <c r="CWL63" s="161"/>
      <c r="CWM63" s="161"/>
      <c r="CWN63" s="161"/>
      <c r="CWO63" s="161"/>
      <c r="CWP63" s="161"/>
      <c r="CWQ63" s="161"/>
      <c r="CWR63" s="161"/>
      <c r="CWS63" s="161"/>
      <c r="CWT63" s="161"/>
      <c r="CWU63" s="161"/>
      <c r="CWV63" s="161"/>
      <c r="CWW63" s="161"/>
      <c r="CWX63" s="161"/>
      <c r="CWY63" s="161"/>
      <c r="CWZ63" s="161"/>
      <c r="CXA63" s="161"/>
      <c r="CXB63" s="161"/>
      <c r="CXC63" s="161"/>
      <c r="CXD63" s="161"/>
      <c r="CXE63" s="161"/>
      <c r="CXF63" s="161"/>
      <c r="CXG63" s="161"/>
      <c r="CXH63" s="161"/>
      <c r="CXI63" s="161"/>
      <c r="CXJ63" s="161"/>
      <c r="CXK63" s="161"/>
      <c r="CXL63" s="161"/>
      <c r="CXM63" s="161"/>
      <c r="CXN63" s="161"/>
      <c r="CXO63" s="161"/>
      <c r="CXP63" s="161"/>
      <c r="CXQ63" s="161"/>
      <c r="CXR63" s="161"/>
      <c r="CXS63" s="161"/>
      <c r="CXT63" s="161"/>
      <c r="CXU63" s="161"/>
      <c r="CXV63" s="161"/>
      <c r="CXW63" s="161"/>
      <c r="CXX63" s="161"/>
      <c r="CXY63" s="161"/>
      <c r="CXZ63" s="161"/>
      <c r="CYA63" s="161"/>
      <c r="CYB63" s="161"/>
      <c r="CYC63" s="161"/>
      <c r="CYD63" s="161"/>
      <c r="CYE63" s="161"/>
      <c r="CYF63" s="161"/>
      <c r="CYG63" s="161"/>
      <c r="CYH63" s="161"/>
      <c r="CYI63" s="161"/>
      <c r="CYJ63" s="161"/>
      <c r="CYK63" s="161"/>
      <c r="CYL63" s="161"/>
      <c r="CYM63" s="161"/>
      <c r="CYN63" s="161"/>
      <c r="CYO63" s="161"/>
      <c r="CYP63" s="161"/>
      <c r="CYQ63" s="161"/>
      <c r="CYR63" s="161"/>
      <c r="CYS63" s="161"/>
      <c r="CYT63" s="161"/>
      <c r="CYU63" s="161"/>
      <c r="CYV63" s="161"/>
      <c r="CYW63" s="161"/>
      <c r="CYX63" s="161"/>
      <c r="CYY63" s="161"/>
      <c r="CYZ63" s="161"/>
      <c r="CZA63" s="161"/>
      <c r="CZB63" s="161"/>
      <c r="CZC63" s="161"/>
      <c r="CZD63" s="161"/>
      <c r="CZE63" s="161"/>
      <c r="CZF63" s="161"/>
      <c r="CZG63" s="161"/>
      <c r="CZH63" s="161"/>
      <c r="CZI63" s="161"/>
      <c r="CZJ63" s="161"/>
      <c r="CZK63" s="161"/>
      <c r="CZL63" s="161"/>
      <c r="CZM63" s="161"/>
      <c r="CZN63" s="161"/>
      <c r="CZO63" s="161"/>
      <c r="CZP63" s="161"/>
      <c r="CZQ63" s="161"/>
      <c r="CZR63" s="161"/>
      <c r="CZS63" s="161"/>
      <c r="CZT63" s="161"/>
      <c r="CZU63" s="161"/>
      <c r="CZV63" s="161"/>
      <c r="CZW63" s="161"/>
      <c r="CZX63" s="161"/>
      <c r="CZY63" s="161"/>
      <c r="CZZ63" s="161"/>
      <c r="DAA63" s="161"/>
      <c r="DAB63" s="161"/>
      <c r="DAC63" s="161"/>
      <c r="DAD63" s="161"/>
      <c r="DAE63" s="161"/>
      <c r="DAF63" s="161"/>
      <c r="DAG63" s="161"/>
      <c r="DAH63" s="161"/>
      <c r="DAI63" s="161"/>
      <c r="DAJ63" s="161"/>
      <c r="DAK63" s="161"/>
      <c r="DAL63" s="161"/>
      <c r="DAM63" s="161"/>
      <c r="DAN63" s="161"/>
      <c r="DAO63" s="161"/>
      <c r="DAP63" s="161"/>
      <c r="DAQ63" s="161"/>
      <c r="DAR63" s="161"/>
      <c r="DAS63" s="161"/>
      <c r="DAT63" s="161"/>
      <c r="DAU63" s="161"/>
      <c r="DAV63" s="161"/>
      <c r="DAW63" s="161"/>
      <c r="DAX63" s="161"/>
      <c r="DAY63" s="161"/>
      <c r="DAZ63" s="161"/>
      <c r="DBA63" s="161"/>
      <c r="DBB63" s="161"/>
      <c r="DBC63" s="161"/>
      <c r="DBD63" s="161"/>
      <c r="DBE63" s="161"/>
      <c r="DBF63" s="161"/>
      <c r="DBG63" s="161"/>
      <c r="DBH63" s="161"/>
      <c r="DBI63" s="161"/>
      <c r="DBJ63" s="161"/>
      <c r="DBK63" s="161"/>
      <c r="DBL63" s="161"/>
      <c r="DBM63" s="161"/>
      <c r="DBN63" s="161"/>
      <c r="DBO63" s="161"/>
      <c r="DBP63" s="161"/>
      <c r="DBQ63" s="161"/>
      <c r="DBR63" s="161"/>
      <c r="DBS63" s="161"/>
      <c r="DBT63" s="161"/>
      <c r="DBU63" s="161"/>
      <c r="DBV63" s="161"/>
      <c r="DBW63" s="161"/>
      <c r="DBX63" s="161"/>
      <c r="DBY63" s="161"/>
      <c r="DBZ63" s="161"/>
      <c r="DCA63" s="161"/>
      <c r="DCB63" s="161"/>
      <c r="DCC63" s="161"/>
      <c r="DCD63" s="161"/>
      <c r="DCE63" s="161"/>
      <c r="DCF63" s="161"/>
      <c r="DCG63" s="161"/>
      <c r="DCH63" s="161"/>
      <c r="DCI63" s="161"/>
      <c r="DCJ63" s="161"/>
      <c r="DCK63" s="161"/>
      <c r="DCL63" s="161"/>
      <c r="DCM63" s="161"/>
      <c r="DCN63" s="161"/>
      <c r="DCO63" s="161"/>
      <c r="DCP63" s="161"/>
      <c r="DCQ63" s="161"/>
      <c r="DCR63" s="161"/>
      <c r="DCS63" s="161"/>
      <c r="DCT63" s="161"/>
      <c r="DCU63" s="161"/>
      <c r="DCV63" s="161"/>
      <c r="DCW63" s="161"/>
      <c r="DCX63" s="161"/>
      <c r="DCY63" s="161"/>
      <c r="DCZ63" s="161"/>
      <c r="DDA63" s="161"/>
      <c r="DDB63" s="161"/>
      <c r="DDC63" s="161"/>
      <c r="DDD63" s="161"/>
      <c r="DDE63" s="161"/>
      <c r="DDF63" s="161"/>
      <c r="DDG63" s="161"/>
      <c r="DDH63" s="161"/>
      <c r="DDI63" s="161"/>
      <c r="DDJ63" s="161"/>
      <c r="DDK63" s="161"/>
      <c r="DDL63" s="161"/>
      <c r="DDM63" s="161"/>
      <c r="DDN63" s="161"/>
      <c r="DDO63" s="161"/>
      <c r="DDP63" s="161"/>
      <c r="DDQ63" s="161"/>
      <c r="DDR63" s="161"/>
      <c r="DDS63" s="161"/>
      <c r="DDT63" s="161"/>
      <c r="DDU63" s="161"/>
      <c r="DDV63" s="161"/>
      <c r="DDW63" s="161"/>
      <c r="DDX63" s="161"/>
      <c r="DDY63" s="161"/>
      <c r="DDZ63" s="161"/>
      <c r="DEA63" s="161"/>
      <c r="DEB63" s="161"/>
      <c r="DEC63" s="161"/>
      <c r="DED63" s="161"/>
      <c r="DEE63" s="161"/>
      <c r="DEF63" s="161"/>
      <c r="DEG63" s="161"/>
      <c r="DEH63" s="161"/>
      <c r="DEI63" s="161"/>
      <c r="DEJ63" s="161"/>
      <c r="DEK63" s="161"/>
      <c r="DEL63" s="161"/>
      <c r="DEM63" s="161"/>
      <c r="DEN63" s="161"/>
      <c r="DEO63" s="161"/>
      <c r="DEP63" s="161"/>
      <c r="DEQ63" s="161"/>
      <c r="DER63" s="161"/>
      <c r="DES63" s="161"/>
      <c r="DET63" s="161"/>
      <c r="DEU63" s="161"/>
      <c r="DEV63" s="161"/>
      <c r="DEW63" s="161"/>
      <c r="DEX63" s="161"/>
      <c r="DEY63" s="161"/>
      <c r="DEZ63" s="161"/>
      <c r="DFA63" s="161"/>
      <c r="DFB63" s="161"/>
      <c r="DFC63" s="161"/>
      <c r="DFD63" s="161"/>
      <c r="DFE63" s="161"/>
      <c r="DFF63" s="161"/>
      <c r="DFG63" s="161"/>
      <c r="DFH63" s="161"/>
      <c r="DFI63" s="161"/>
      <c r="DFJ63" s="161"/>
      <c r="DFK63" s="161"/>
      <c r="DFL63" s="161"/>
      <c r="DFM63" s="161"/>
      <c r="DFN63" s="161"/>
      <c r="DFO63" s="161"/>
      <c r="DFP63" s="161"/>
      <c r="DFQ63" s="161"/>
      <c r="DFR63" s="161"/>
      <c r="DFS63" s="161"/>
      <c r="DFT63" s="161"/>
      <c r="DFU63" s="161"/>
      <c r="DFV63" s="161"/>
      <c r="DFW63" s="161"/>
      <c r="DFX63" s="161"/>
      <c r="DFY63" s="161"/>
      <c r="DFZ63" s="161"/>
      <c r="DGA63" s="161"/>
      <c r="DGB63" s="161"/>
      <c r="DGC63" s="161"/>
      <c r="DGD63" s="161"/>
      <c r="DGE63" s="161"/>
      <c r="DGF63" s="161"/>
      <c r="DGG63" s="161"/>
      <c r="DGH63" s="161"/>
      <c r="DGI63" s="161"/>
      <c r="DGJ63" s="161"/>
      <c r="DGK63" s="161"/>
      <c r="DGL63" s="161"/>
      <c r="DGM63" s="161"/>
      <c r="DGN63" s="161"/>
      <c r="DGO63" s="161"/>
      <c r="DGP63" s="161"/>
      <c r="DGQ63" s="161"/>
      <c r="DGR63" s="161"/>
      <c r="DGS63" s="161"/>
      <c r="DGT63" s="161"/>
      <c r="DGU63" s="161"/>
      <c r="DGV63" s="161"/>
      <c r="DGW63" s="161"/>
      <c r="DGX63" s="161"/>
      <c r="DGY63" s="161"/>
      <c r="DGZ63" s="161"/>
      <c r="DHA63" s="161"/>
      <c r="DHB63" s="161"/>
      <c r="DHC63" s="161"/>
      <c r="DHD63" s="161"/>
      <c r="DHE63" s="161"/>
      <c r="DHF63" s="161"/>
      <c r="DHG63" s="161"/>
      <c r="DHH63" s="161"/>
      <c r="DHI63" s="161"/>
      <c r="DHJ63" s="161"/>
      <c r="DHK63" s="161"/>
      <c r="DHL63" s="161"/>
      <c r="DHM63" s="161"/>
      <c r="DHN63" s="161"/>
      <c r="DHO63" s="161"/>
      <c r="DHP63" s="161"/>
      <c r="DHQ63" s="161"/>
      <c r="DHR63" s="161"/>
      <c r="DHS63" s="161"/>
      <c r="DHT63" s="161"/>
      <c r="DHU63" s="161"/>
      <c r="DHV63" s="161"/>
      <c r="DHW63" s="161"/>
      <c r="DHX63" s="161"/>
      <c r="DHY63" s="161"/>
      <c r="DHZ63" s="161"/>
      <c r="DIA63" s="161"/>
      <c r="DIB63" s="161"/>
      <c r="DIC63" s="161"/>
      <c r="DID63" s="161"/>
      <c r="DIE63" s="161"/>
      <c r="DIF63" s="161"/>
      <c r="DIG63" s="161"/>
      <c r="DIH63" s="161"/>
      <c r="DII63" s="161"/>
      <c r="DIJ63" s="161"/>
      <c r="DIK63" s="161"/>
      <c r="DIL63" s="161"/>
      <c r="DIM63" s="161"/>
      <c r="DIN63" s="161"/>
      <c r="DIO63" s="161"/>
      <c r="DIP63" s="161"/>
      <c r="DIQ63" s="161"/>
      <c r="DIR63" s="161"/>
      <c r="DIS63" s="161"/>
      <c r="DIT63" s="161"/>
      <c r="DIU63" s="161"/>
      <c r="DIV63" s="161"/>
      <c r="DIW63" s="161"/>
      <c r="DIX63" s="161"/>
      <c r="DIY63" s="161"/>
      <c r="DIZ63" s="161"/>
      <c r="DJA63" s="161"/>
      <c r="DJB63" s="161"/>
      <c r="DJC63" s="161"/>
      <c r="DJD63" s="161"/>
      <c r="DJE63" s="161"/>
      <c r="DJF63" s="161"/>
      <c r="DJG63" s="161"/>
      <c r="DJH63" s="161"/>
      <c r="DJI63" s="161"/>
      <c r="DJJ63" s="161"/>
      <c r="DJK63" s="161"/>
      <c r="DJL63" s="161"/>
      <c r="DJM63" s="161"/>
      <c r="DJN63" s="161"/>
      <c r="DJO63" s="161"/>
      <c r="DJP63" s="161"/>
      <c r="DJQ63" s="161"/>
      <c r="DJR63" s="161"/>
      <c r="DJS63" s="161"/>
      <c r="DJT63" s="161"/>
      <c r="DJU63" s="161"/>
      <c r="DJV63" s="161"/>
      <c r="DJW63" s="161"/>
      <c r="DJX63" s="161"/>
      <c r="DJY63" s="161"/>
      <c r="DJZ63" s="161"/>
      <c r="DKA63" s="161"/>
      <c r="DKB63" s="161"/>
      <c r="DKC63" s="161"/>
      <c r="DKD63" s="161"/>
      <c r="DKE63" s="161"/>
      <c r="DKF63" s="161"/>
      <c r="DKG63" s="161"/>
      <c r="DKH63" s="161"/>
      <c r="DKI63" s="161"/>
      <c r="DKJ63" s="161"/>
      <c r="DKK63" s="161"/>
      <c r="DKL63" s="161"/>
      <c r="DKM63" s="161"/>
      <c r="DKN63" s="161"/>
      <c r="DKO63" s="161"/>
      <c r="DKP63" s="161"/>
      <c r="DKQ63" s="161"/>
      <c r="DKR63" s="161"/>
      <c r="DKS63" s="161"/>
      <c r="DKT63" s="161"/>
      <c r="DKU63" s="161"/>
      <c r="DKV63" s="161"/>
      <c r="DKW63" s="161"/>
      <c r="DKX63" s="161"/>
      <c r="DKY63" s="161"/>
      <c r="DKZ63" s="161"/>
      <c r="DLA63" s="161"/>
      <c r="DLB63" s="161"/>
      <c r="DLC63" s="161"/>
      <c r="DLD63" s="161"/>
      <c r="DLE63" s="161"/>
      <c r="DLF63" s="161"/>
      <c r="DLG63" s="161"/>
      <c r="DLH63" s="161"/>
      <c r="DLI63" s="161"/>
      <c r="DLJ63" s="161"/>
      <c r="DLK63" s="161"/>
      <c r="DLL63" s="161"/>
      <c r="DLM63" s="161"/>
      <c r="DLN63" s="161"/>
      <c r="DLO63" s="161"/>
      <c r="DLP63" s="161"/>
      <c r="DLQ63" s="161"/>
      <c r="DLR63" s="161"/>
      <c r="DLS63" s="161"/>
      <c r="DLT63" s="161"/>
      <c r="DLU63" s="161"/>
      <c r="DLV63" s="161"/>
      <c r="DLW63" s="161"/>
      <c r="DLX63" s="161"/>
      <c r="DLY63" s="161"/>
      <c r="DLZ63" s="161"/>
      <c r="DMA63" s="161"/>
      <c r="DMB63" s="161"/>
      <c r="DMC63" s="161"/>
      <c r="DMD63" s="161"/>
      <c r="DME63" s="161"/>
      <c r="DMF63" s="161"/>
      <c r="DMG63" s="161"/>
      <c r="DMH63" s="161"/>
      <c r="DMI63" s="161"/>
      <c r="DMJ63" s="161"/>
      <c r="DMK63" s="161"/>
      <c r="DML63" s="161"/>
      <c r="DMM63" s="161"/>
      <c r="DMN63" s="161"/>
      <c r="DMO63" s="161"/>
      <c r="DMP63" s="161"/>
      <c r="DMQ63" s="161"/>
      <c r="DMR63" s="161"/>
      <c r="DMS63" s="161"/>
      <c r="DMT63" s="161"/>
      <c r="DMU63" s="161"/>
      <c r="DMV63" s="161"/>
      <c r="DMW63" s="161"/>
      <c r="DMX63" s="161"/>
      <c r="DMY63" s="161"/>
      <c r="DMZ63" s="161"/>
      <c r="DNA63" s="161"/>
      <c r="DNB63" s="161"/>
      <c r="DNC63" s="161"/>
      <c r="DND63" s="161"/>
      <c r="DNE63" s="161"/>
      <c r="DNF63" s="161"/>
      <c r="DNG63" s="161"/>
      <c r="DNH63" s="161"/>
      <c r="DNI63" s="161"/>
      <c r="DNJ63" s="161"/>
      <c r="DNK63" s="161"/>
      <c r="DNL63" s="161"/>
      <c r="DNM63" s="161"/>
      <c r="DNN63" s="161"/>
      <c r="DNO63" s="161"/>
      <c r="DNP63" s="161"/>
      <c r="DNQ63" s="161"/>
      <c r="DNR63" s="161"/>
      <c r="DNS63" s="161"/>
      <c r="DNT63" s="161"/>
      <c r="DNU63" s="161"/>
      <c r="DNV63" s="161"/>
      <c r="DNW63" s="161"/>
      <c r="DNX63" s="161"/>
      <c r="DNY63" s="161"/>
      <c r="DNZ63" s="161"/>
      <c r="DOA63" s="161"/>
      <c r="DOB63" s="161"/>
      <c r="DOC63" s="161"/>
      <c r="DOD63" s="161"/>
      <c r="DOE63" s="161"/>
      <c r="DOF63" s="161"/>
      <c r="DOG63" s="161"/>
      <c r="DOH63" s="161"/>
      <c r="DOI63" s="161"/>
      <c r="DOJ63" s="161"/>
      <c r="DOK63" s="161"/>
      <c r="DOL63" s="161"/>
      <c r="DOM63" s="161"/>
      <c r="DON63" s="161"/>
      <c r="DOO63" s="161"/>
      <c r="DOP63" s="161"/>
      <c r="DOQ63" s="161"/>
      <c r="DOR63" s="161"/>
      <c r="DOS63" s="161"/>
      <c r="DOT63" s="161"/>
      <c r="DOU63" s="161"/>
      <c r="DOV63" s="161"/>
      <c r="DOW63" s="161"/>
      <c r="DOX63" s="161"/>
      <c r="DOY63" s="161"/>
      <c r="DOZ63" s="161"/>
      <c r="DPA63" s="161"/>
      <c r="DPB63" s="161"/>
      <c r="DPC63" s="161"/>
      <c r="DPD63" s="161"/>
      <c r="DPE63" s="161"/>
      <c r="DPF63" s="161"/>
      <c r="DPG63" s="161"/>
      <c r="DPH63" s="161"/>
      <c r="DPI63" s="161"/>
      <c r="DPJ63" s="161"/>
      <c r="DPK63" s="161"/>
      <c r="DPL63" s="161"/>
      <c r="DPM63" s="161"/>
      <c r="DPN63" s="161"/>
      <c r="DPO63" s="161"/>
      <c r="DPP63" s="161"/>
      <c r="DPQ63" s="161"/>
      <c r="DPR63" s="161"/>
      <c r="DPS63" s="161"/>
      <c r="DPT63" s="161"/>
      <c r="DPU63" s="161"/>
      <c r="DPV63" s="161"/>
      <c r="DPW63" s="161"/>
      <c r="DPX63" s="161"/>
      <c r="DPY63" s="161"/>
      <c r="DPZ63" s="161"/>
      <c r="DQA63" s="161"/>
      <c r="DQB63" s="161"/>
      <c r="DQC63" s="161"/>
      <c r="DQD63" s="161"/>
      <c r="DQE63" s="161"/>
      <c r="DQF63" s="161"/>
      <c r="DQG63" s="161"/>
      <c r="DQH63" s="161"/>
      <c r="DQI63" s="161"/>
      <c r="DQJ63" s="161"/>
      <c r="DQK63" s="161"/>
      <c r="DQL63" s="161"/>
      <c r="DQM63" s="161"/>
      <c r="DQN63" s="161"/>
      <c r="DQO63" s="161"/>
      <c r="DQP63" s="161"/>
      <c r="DQQ63" s="161"/>
      <c r="DQR63" s="161"/>
      <c r="DQS63" s="161"/>
      <c r="DQT63" s="161"/>
      <c r="DQU63" s="161"/>
      <c r="DQV63" s="161"/>
      <c r="DQW63" s="161"/>
      <c r="DQX63" s="161"/>
      <c r="DQY63" s="161"/>
      <c r="DQZ63" s="161"/>
      <c r="DRA63" s="161"/>
      <c r="DRB63" s="161"/>
      <c r="DRC63" s="161"/>
      <c r="DRD63" s="161"/>
      <c r="DRE63" s="161"/>
      <c r="DRF63" s="161"/>
      <c r="DRG63" s="161"/>
      <c r="DRH63" s="161"/>
      <c r="DRI63" s="161"/>
      <c r="DRJ63" s="161"/>
      <c r="DRK63" s="161"/>
      <c r="DRL63" s="161"/>
      <c r="DRM63" s="161"/>
      <c r="DRN63" s="161"/>
      <c r="DRO63" s="161"/>
      <c r="DRP63" s="161"/>
      <c r="DRQ63" s="161"/>
      <c r="DRR63" s="161"/>
      <c r="DRS63" s="161"/>
      <c r="DRT63" s="161"/>
      <c r="DRU63" s="161"/>
      <c r="DRV63" s="161"/>
      <c r="DRW63" s="161"/>
      <c r="DRX63" s="161"/>
      <c r="DRY63" s="161"/>
      <c r="DRZ63" s="161"/>
      <c r="DSA63" s="161"/>
      <c r="DSB63" s="161"/>
      <c r="DSC63" s="161"/>
      <c r="DSD63" s="161"/>
      <c r="DSE63" s="161"/>
      <c r="DSF63" s="161"/>
      <c r="DSG63" s="161"/>
      <c r="DSH63" s="161"/>
      <c r="DSI63" s="161"/>
      <c r="DSJ63" s="161"/>
      <c r="DSK63" s="161"/>
      <c r="DSL63" s="161"/>
      <c r="DSM63" s="161"/>
      <c r="DSN63" s="161"/>
      <c r="DSO63" s="161"/>
      <c r="DSP63" s="161"/>
      <c r="DSQ63" s="161"/>
      <c r="DSR63" s="161"/>
      <c r="DSS63" s="161"/>
      <c r="DST63" s="161"/>
      <c r="DSU63" s="161"/>
      <c r="DSV63" s="161"/>
      <c r="DSW63" s="161"/>
      <c r="DSX63" s="161"/>
      <c r="DSY63" s="161"/>
      <c r="DSZ63" s="161"/>
      <c r="DTA63" s="161"/>
      <c r="DTB63" s="161"/>
      <c r="DTC63" s="161"/>
      <c r="DTD63" s="161"/>
      <c r="DTE63" s="161"/>
      <c r="DTF63" s="161"/>
      <c r="DTG63" s="161"/>
      <c r="DTH63" s="161"/>
      <c r="DTI63" s="161"/>
      <c r="DTJ63" s="161"/>
      <c r="DTK63" s="161"/>
      <c r="DTL63" s="161"/>
      <c r="DTM63" s="161"/>
      <c r="DTN63" s="161"/>
      <c r="DTO63" s="161"/>
      <c r="DTP63" s="161"/>
      <c r="DTQ63" s="161"/>
      <c r="DTR63" s="161"/>
      <c r="DTS63" s="161"/>
      <c r="DTT63" s="161"/>
      <c r="DTU63" s="161"/>
      <c r="DTV63" s="161"/>
      <c r="DTW63" s="161"/>
      <c r="DTX63" s="161"/>
      <c r="DTY63" s="161"/>
      <c r="DTZ63" s="161"/>
      <c r="DUA63" s="161"/>
      <c r="DUB63" s="161"/>
      <c r="DUC63" s="161"/>
      <c r="DUD63" s="161"/>
      <c r="DUE63" s="161"/>
      <c r="DUF63" s="161"/>
      <c r="DUG63" s="161"/>
      <c r="DUH63" s="161"/>
      <c r="DUI63" s="161"/>
      <c r="DUJ63" s="161"/>
      <c r="DUK63" s="161"/>
      <c r="DUL63" s="161"/>
      <c r="DUM63" s="161"/>
      <c r="DUN63" s="161"/>
      <c r="DUO63" s="161"/>
      <c r="DUP63" s="161"/>
      <c r="DUQ63" s="161"/>
      <c r="DUR63" s="161"/>
      <c r="DUS63" s="161"/>
      <c r="DUT63" s="161"/>
      <c r="DUU63" s="161"/>
      <c r="DUV63" s="161"/>
      <c r="DUW63" s="161"/>
      <c r="DUX63" s="161"/>
      <c r="DUY63" s="161"/>
      <c r="DUZ63" s="161"/>
      <c r="DVA63" s="161"/>
      <c r="DVB63" s="161"/>
      <c r="DVC63" s="161"/>
      <c r="DVD63" s="161"/>
      <c r="DVE63" s="161"/>
      <c r="DVF63" s="161"/>
      <c r="DVG63" s="161"/>
      <c r="DVH63" s="161"/>
      <c r="DVI63" s="161"/>
      <c r="DVJ63" s="161"/>
      <c r="DVK63" s="161"/>
      <c r="DVL63" s="161"/>
      <c r="DVM63" s="161"/>
      <c r="DVN63" s="161"/>
      <c r="DVO63" s="161"/>
      <c r="DVP63" s="161"/>
      <c r="DVQ63" s="161"/>
      <c r="DVR63" s="161"/>
      <c r="DVS63" s="161"/>
      <c r="DVT63" s="161"/>
      <c r="DVU63" s="161"/>
      <c r="DVV63" s="161"/>
      <c r="DVW63" s="161"/>
      <c r="DVX63" s="161"/>
      <c r="DVY63" s="161"/>
      <c r="DVZ63" s="161"/>
      <c r="DWA63" s="161"/>
      <c r="DWB63" s="161"/>
      <c r="DWC63" s="161"/>
      <c r="DWD63" s="161"/>
      <c r="DWE63" s="161"/>
      <c r="DWF63" s="161"/>
      <c r="DWG63" s="161"/>
      <c r="DWH63" s="161"/>
      <c r="DWI63" s="161"/>
      <c r="DWJ63" s="161"/>
      <c r="DWK63" s="161"/>
      <c r="DWL63" s="161"/>
      <c r="DWM63" s="161"/>
      <c r="DWN63" s="161"/>
      <c r="DWO63" s="161"/>
      <c r="DWP63" s="161"/>
      <c r="DWQ63" s="161"/>
      <c r="DWR63" s="161"/>
      <c r="DWS63" s="161"/>
      <c r="DWT63" s="161"/>
      <c r="DWU63" s="161"/>
      <c r="DWV63" s="161"/>
      <c r="DWW63" s="161"/>
      <c r="DWX63" s="161"/>
      <c r="DWY63" s="161"/>
      <c r="DWZ63" s="161"/>
      <c r="DXA63" s="161"/>
      <c r="DXB63" s="161"/>
      <c r="DXC63" s="161"/>
      <c r="DXD63" s="161"/>
      <c r="DXE63" s="161"/>
      <c r="DXF63" s="161"/>
      <c r="DXG63" s="161"/>
      <c r="DXH63" s="161"/>
      <c r="DXI63" s="161"/>
      <c r="DXJ63" s="161"/>
      <c r="DXK63" s="161"/>
      <c r="DXL63" s="161"/>
      <c r="DXM63" s="161"/>
      <c r="DXN63" s="161"/>
      <c r="DXO63" s="161"/>
      <c r="DXP63" s="161"/>
      <c r="DXQ63" s="161"/>
      <c r="DXR63" s="161"/>
      <c r="DXS63" s="161"/>
      <c r="DXT63" s="161"/>
      <c r="DXU63" s="161"/>
      <c r="DXV63" s="161"/>
      <c r="DXW63" s="161"/>
      <c r="DXX63" s="161"/>
      <c r="DXY63" s="161"/>
      <c r="DXZ63" s="161"/>
      <c r="DYA63" s="161"/>
      <c r="DYB63" s="161"/>
      <c r="DYC63" s="161"/>
      <c r="DYD63" s="161"/>
      <c r="DYE63" s="161"/>
      <c r="DYF63" s="161"/>
      <c r="DYG63" s="161"/>
      <c r="DYH63" s="161"/>
      <c r="DYI63" s="161"/>
      <c r="DYJ63" s="161"/>
      <c r="DYK63" s="161"/>
      <c r="DYL63" s="161"/>
      <c r="DYM63" s="161"/>
      <c r="DYN63" s="161"/>
      <c r="DYO63" s="161"/>
      <c r="DYP63" s="161"/>
      <c r="DYQ63" s="161"/>
      <c r="DYR63" s="161"/>
      <c r="DYS63" s="161"/>
      <c r="DYT63" s="161"/>
      <c r="DYU63" s="161"/>
      <c r="DYV63" s="161"/>
      <c r="DYW63" s="161"/>
      <c r="DYX63" s="161"/>
      <c r="DYY63" s="161"/>
      <c r="DYZ63" s="161"/>
      <c r="DZA63" s="161"/>
      <c r="DZB63" s="161"/>
      <c r="DZC63" s="161"/>
      <c r="DZD63" s="161"/>
      <c r="DZE63" s="161"/>
      <c r="DZF63" s="161"/>
      <c r="DZG63" s="161"/>
      <c r="DZH63" s="161"/>
      <c r="DZI63" s="161"/>
      <c r="DZJ63" s="161"/>
      <c r="DZK63" s="161"/>
      <c r="DZL63" s="161"/>
      <c r="DZM63" s="161"/>
      <c r="DZN63" s="161"/>
      <c r="DZO63" s="161"/>
      <c r="DZP63" s="161"/>
      <c r="DZQ63" s="161"/>
      <c r="DZR63" s="161"/>
      <c r="DZS63" s="161"/>
      <c r="DZT63" s="161"/>
      <c r="DZU63" s="161"/>
      <c r="DZV63" s="161"/>
      <c r="DZW63" s="161"/>
      <c r="DZX63" s="161"/>
      <c r="DZY63" s="161"/>
      <c r="DZZ63" s="161"/>
      <c r="EAA63" s="161"/>
      <c r="EAB63" s="161"/>
      <c r="EAC63" s="161"/>
      <c r="EAD63" s="161"/>
      <c r="EAE63" s="161"/>
      <c r="EAF63" s="161"/>
      <c r="EAG63" s="161"/>
      <c r="EAH63" s="161"/>
      <c r="EAI63" s="161"/>
      <c r="EAJ63" s="161"/>
      <c r="EAK63" s="161"/>
      <c r="EAL63" s="161"/>
      <c r="EAM63" s="161"/>
      <c r="EAN63" s="161"/>
      <c r="EAO63" s="161"/>
      <c r="EAP63" s="161"/>
      <c r="EAQ63" s="161"/>
      <c r="EAR63" s="161"/>
      <c r="EAS63" s="161"/>
      <c r="EAT63" s="161"/>
      <c r="EAU63" s="161"/>
      <c r="EAV63" s="161"/>
      <c r="EAW63" s="161"/>
      <c r="EAX63" s="161"/>
      <c r="EAY63" s="161"/>
      <c r="EAZ63" s="161"/>
      <c r="EBA63" s="161"/>
      <c r="EBB63" s="161"/>
      <c r="EBC63" s="161"/>
      <c r="EBD63" s="161"/>
      <c r="EBE63" s="161"/>
      <c r="EBF63" s="161"/>
      <c r="EBG63" s="161"/>
      <c r="EBH63" s="161"/>
      <c r="EBI63" s="161"/>
      <c r="EBJ63" s="161"/>
      <c r="EBK63" s="161"/>
      <c r="EBL63" s="161"/>
      <c r="EBM63" s="161"/>
      <c r="EBN63" s="161"/>
      <c r="EBO63" s="161"/>
      <c r="EBP63" s="161"/>
      <c r="EBQ63" s="161"/>
      <c r="EBR63" s="161"/>
      <c r="EBS63" s="161"/>
      <c r="EBT63" s="161"/>
      <c r="EBU63" s="161"/>
      <c r="EBV63" s="161"/>
      <c r="EBW63" s="161"/>
      <c r="EBX63" s="161"/>
      <c r="EBY63" s="161"/>
      <c r="EBZ63" s="161"/>
      <c r="ECA63" s="161"/>
      <c r="ECB63" s="161"/>
      <c r="ECC63" s="161"/>
      <c r="ECD63" s="161"/>
      <c r="ECE63" s="161"/>
      <c r="ECF63" s="161"/>
      <c r="ECG63" s="161"/>
      <c r="ECH63" s="161"/>
      <c r="ECI63" s="161"/>
      <c r="ECJ63" s="161"/>
      <c r="ECK63" s="161"/>
      <c r="ECL63" s="161"/>
      <c r="ECM63" s="161"/>
      <c r="ECN63" s="161"/>
      <c r="ECO63" s="161"/>
      <c r="ECP63" s="161"/>
      <c r="ECQ63" s="161"/>
      <c r="ECR63" s="161"/>
      <c r="ECS63" s="161"/>
      <c r="ECT63" s="161"/>
      <c r="ECU63" s="161"/>
      <c r="ECV63" s="161"/>
      <c r="ECW63" s="161"/>
      <c r="ECX63" s="161"/>
      <c r="ECY63" s="161"/>
      <c r="ECZ63" s="161"/>
      <c r="EDA63" s="161"/>
      <c r="EDB63" s="161"/>
      <c r="EDC63" s="161"/>
      <c r="EDD63" s="161"/>
      <c r="EDE63" s="161"/>
      <c r="EDF63" s="161"/>
      <c r="EDG63" s="161"/>
      <c r="EDH63" s="161"/>
      <c r="EDI63" s="161"/>
      <c r="EDJ63" s="161"/>
      <c r="EDK63" s="161"/>
      <c r="EDL63" s="161"/>
      <c r="EDM63" s="161"/>
      <c r="EDN63" s="161"/>
      <c r="EDO63" s="161"/>
      <c r="EDP63" s="161"/>
      <c r="EDQ63" s="161"/>
      <c r="EDR63" s="161"/>
      <c r="EDS63" s="161"/>
      <c r="EDT63" s="161"/>
      <c r="EDU63" s="161"/>
      <c r="EDV63" s="161"/>
      <c r="EDW63" s="161"/>
      <c r="EDX63" s="161"/>
      <c r="EDY63" s="161"/>
      <c r="EDZ63" s="161"/>
      <c r="EEA63" s="161"/>
      <c r="EEB63" s="161"/>
      <c r="EEC63" s="161"/>
      <c r="EED63" s="161"/>
      <c r="EEE63" s="161"/>
      <c r="EEF63" s="161"/>
      <c r="EEG63" s="161"/>
      <c r="EEH63" s="161"/>
      <c r="EEI63" s="161"/>
      <c r="EEJ63" s="161"/>
      <c r="EEK63" s="161"/>
      <c r="EEL63" s="161"/>
      <c r="EEM63" s="161"/>
      <c r="EEN63" s="161"/>
      <c r="EEO63" s="161"/>
      <c r="EEP63" s="161"/>
      <c r="EEQ63" s="161"/>
      <c r="EER63" s="161"/>
      <c r="EES63" s="161"/>
      <c r="EET63" s="161"/>
      <c r="EEU63" s="161"/>
      <c r="EEV63" s="161"/>
      <c r="EEW63" s="161"/>
      <c r="EEX63" s="161"/>
      <c r="EEY63" s="161"/>
      <c r="EEZ63" s="161"/>
      <c r="EFA63" s="161"/>
      <c r="EFB63" s="161"/>
      <c r="EFC63" s="161"/>
      <c r="EFD63" s="161"/>
      <c r="EFE63" s="161"/>
      <c r="EFF63" s="161"/>
      <c r="EFG63" s="161"/>
      <c r="EFH63" s="161"/>
      <c r="EFI63" s="161"/>
      <c r="EFJ63" s="161"/>
      <c r="EFK63" s="161"/>
      <c r="EFL63" s="161"/>
      <c r="EFM63" s="161"/>
      <c r="EFN63" s="161"/>
      <c r="EFO63" s="161"/>
      <c r="EFP63" s="161"/>
      <c r="EFQ63" s="161"/>
      <c r="EFR63" s="161"/>
      <c r="EFS63" s="161"/>
      <c r="EFT63" s="161"/>
      <c r="EFU63" s="161"/>
      <c r="EFV63" s="161"/>
      <c r="EFW63" s="161"/>
      <c r="EFX63" s="161"/>
      <c r="EFY63" s="161"/>
      <c r="EFZ63" s="161"/>
      <c r="EGA63" s="161"/>
      <c r="EGB63" s="161"/>
      <c r="EGC63" s="161"/>
      <c r="EGD63" s="161"/>
      <c r="EGE63" s="161"/>
      <c r="EGF63" s="161"/>
      <c r="EGG63" s="161"/>
      <c r="EGH63" s="161"/>
      <c r="EGI63" s="161"/>
      <c r="EGJ63" s="161"/>
      <c r="EGK63" s="161"/>
      <c r="EGL63" s="161"/>
      <c r="EGM63" s="161"/>
      <c r="EGN63" s="161"/>
      <c r="EGO63" s="161"/>
      <c r="EGP63" s="161"/>
      <c r="EGQ63" s="161"/>
      <c r="EGR63" s="161"/>
      <c r="EGS63" s="161"/>
      <c r="EGT63" s="161"/>
      <c r="EGU63" s="161"/>
      <c r="EGV63" s="161"/>
      <c r="EGW63" s="161"/>
      <c r="EGX63" s="161"/>
      <c r="EGY63" s="161"/>
      <c r="EGZ63" s="161"/>
      <c r="EHA63" s="161"/>
      <c r="EHB63" s="161"/>
      <c r="EHC63" s="161"/>
      <c r="EHD63" s="161"/>
      <c r="EHE63" s="161"/>
      <c r="EHF63" s="161"/>
      <c r="EHG63" s="161"/>
      <c r="EHH63" s="161"/>
      <c r="EHI63" s="161"/>
      <c r="EHJ63" s="161"/>
      <c r="EHK63" s="161"/>
      <c r="EHL63" s="161"/>
      <c r="EHM63" s="161"/>
      <c r="EHN63" s="161"/>
      <c r="EHO63" s="161"/>
      <c r="EHP63" s="161"/>
      <c r="EHQ63" s="161"/>
      <c r="EHR63" s="161"/>
      <c r="EHS63" s="161"/>
      <c r="EHT63" s="161"/>
      <c r="EHU63" s="161"/>
      <c r="EHV63" s="161"/>
      <c r="EHW63" s="161"/>
      <c r="EHX63" s="161"/>
      <c r="EHY63" s="161"/>
      <c r="EHZ63" s="161"/>
      <c r="EIA63" s="161"/>
      <c r="EIB63" s="161"/>
      <c r="EIC63" s="161"/>
      <c r="EID63" s="161"/>
      <c r="EIE63" s="161"/>
      <c r="EIF63" s="161"/>
      <c r="EIG63" s="161"/>
      <c r="EIH63" s="161"/>
      <c r="EII63" s="161"/>
      <c r="EIJ63" s="161"/>
      <c r="EIK63" s="161"/>
      <c r="EIL63" s="161"/>
      <c r="EIM63" s="161"/>
      <c r="EIN63" s="161"/>
      <c r="EIO63" s="161"/>
      <c r="EIP63" s="161"/>
      <c r="EIQ63" s="161"/>
      <c r="EIR63" s="161"/>
      <c r="EIS63" s="161"/>
      <c r="EIT63" s="161"/>
      <c r="EIU63" s="161"/>
      <c r="EIV63" s="161"/>
      <c r="EIW63" s="161"/>
      <c r="EIX63" s="161"/>
      <c r="EIY63" s="161"/>
      <c r="EIZ63" s="161"/>
      <c r="EJA63" s="161"/>
      <c r="EJB63" s="161"/>
      <c r="EJC63" s="161"/>
      <c r="EJD63" s="161"/>
      <c r="EJE63" s="161"/>
      <c r="EJF63" s="161"/>
      <c r="EJG63" s="161"/>
      <c r="EJH63" s="161"/>
      <c r="EJI63" s="161"/>
      <c r="EJJ63" s="161"/>
      <c r="EJK63" s="161"/>
      <c r="EJL63" s="161"/>
      <c r="EJM63" s="161"/>
      <c r="EJN63" s="161"/>
      <c r="EJO63" s="161"/>
      <c r="EJP63" s="161"/>
      <c r="EJQ63" s="161"/>
      <c r="EJR63" s="161"/>
      <c r="EJS63" s="161"/>
      <c r="EJT63" s="161"/>
      <c r="EJU63" s="161"/>
      <c r="EJV63" s="161"/>
      <c r="EJW63" s="161"/>
      <c r="EJX63" s="161"/>
      <c r="EJY63" s="161"/>
      <c r="EJZ63" s="161"/>
      <c r="EKA63" s="161"/>
      <c r="EKB63" s="161"/>
      <c r="EKC63" s="161"/>
      <c r="EKD63" s="161"/>
      <c r="EKE63" s="161"/>
      <c r="EKF63" s="161"/>
      <c r="EKG63" s="161"/>
      <c r="EKH63" s="161"/>
      <c r="EKI63" s="161"/>
      <c r="EKJ63" s="161"/>
      <c r="EKK63" s="161"/>
      <c r="EKL63" s="161"/>
      <c r="EKM63" s="161"/>
      <c r="EKN63" s="161"/>
      <c r="EKO63" s="161"/>
      <c r="EKP63" s="161"/>
      <c r="EKQ63" s="161"/>
      <c r="EKR63" s="161"/>
      <c r="EKS63" s="161"/>
      <c r="EKT63" s="161"/>
      <c r="EKU63" s="161"/>
      <c r="EKV63" s="161"/>
      <c r="EKW63" s="161"/>
      <c r="EKX63" s="161"/>
      <c r="EKY63" s="161"/>
      <c r="EKZ63" s="161"/>
      <c r="ELA63" s="161"/>
      <c r="ELB63" s="161"/>
      <c r="ELC63" s="161"/>
      <c r="ELD63" s="161"/>
      <c r="ELE63" s="161"/>
      <c r="ELF63" s="161"/>
      <c r="ELG63" s="161"/>
      <c r="ELH63" s="161"/>
      <c r="ELI63" s="161"/>
      <c r="ELJ63" s="161"/>
      <c r="ELK63" s="161"/>
      <c r="ELL63" s="161"/>
      <c r="ELM63" s="161"/>
      <c r="ELN63" s="161"/>
      <c r="ELO63" s="161"/>
      <c r="ELP63" s="161"/>
      <c r="ELQ63" s="161"/>
      <c r="ELR63" s="161"/>
      <c r="ELS63" s="161"/>
      <c r="ELT63" s="161"/>
      <c r="ELU63" s="161"/>
      <c r="ELV63" s="161"/>
      <c r="ELW63" s="161"/>
      <c r="ELX63" s="161"/>
      <c r="ELY63" s="161"/>
      <c r="ELZ63" s="161"/>
      <c r="EMA63" s="161"/>
      <c r="EMB63" s="161"/>
      <c r="EMC63" s="161"/>
      <c r="EMD63" s="161"/>
      <c r="EME63" s="161"/>
      <c r="EMF63" s="161"/>
      <c r="EMG63" s="161"/>
      <c r="EMH63" s="161"/>
      <c r="EMI63" s="161"/>
      <c r="EMJ63" s="161"/>
      <c r="EMK63" s="161"/>
      <c r="EML63" s="161"/>
      <c r="EMM63" s="161"/>
      <c r="EMN63" s="161"/>
      <c r="EMO63" s="161"/>
      <c r="EMP63" s="161"/>
      <c r="EMQ63" s="161"/>
      <c r="EMR63" s="161"/>
      <c r="EMS63" s="161"/>
      <c r="EMT63" s="161"/>
      <c r="EMU63" s="161"/>
      <c r="EMV63" s="161"/>
      <c r="EMW63" s="161"/>
      <c r="EMX63" s="161"/>
      <c r="EMY63" s="161"/>
      <c r="EMZ63" s="161"/>
      <c r="ENA63" s="161"/>
      <c r="ENB63" s="161"/>
      <c r="ENC63" s="161"/>
      <c r="END63" s="161"/>
      <c r="ENE63" s="161"/>
      <c r="ENF63" s="161"/>
      <c r="ENG63" s="161"/>
      <c r="ENH63" s="161"/>
      <c r="ENI63" s="161"/>
      <c r="ENJ63" s="161"/>
      <c r="ENK63" s="161"/>
      <c r="ENL63" s="161"/>
      <c r="ENM63" s="161"/>
      <c r="ENN63" s="161"/>
      <c r="ENO63" s="161"/>
      <c r="ENP63" s="161"/>
      <c r="ENQ63" s="161"/>
      <c r="ENR63" s="161"/>
      <c r="ENS63" s="161"/>
      <c r="ENT63" s="161"/>
      <c r="ENU63" s="161"/>
      <c r="ENV63" s="161"/>
      <c r="ENW63" s="161"/>
      <c r="ENX63" s="161"/>
      <c r="ENY63" s="161"/>
      <c r="ENZ63" s="161"/>
      <c r="EOA63" s="161"/>
      <c r="EOB63" s="161"/>
      <c r="EOC63" s="161"/>
      <c r="EOD63" s="161"/>
      <c r="EOE63" s="161"/>
      <c r="EOF63" s="161"/>
      <c r="EOG63" s="161"/>
      <c r="EOH63" s="161"/>
      <c r="EOI63" s="161"/>
      <c r="EOJ63" s="161"/>
      <c r="EOK63" s="161"/>
      <c r="EOL63" s="161"/>
      <c r="EOM63" s="161"/>
      <c r="EON63" s="161"/>
      <c r="EOO63" s="161"/>
      <c r="EOP63" s="161"/>
      <c r="EOQ63" s="161"/>
      <c r="EOR63" s="161"/>
      <c r="EOS63" s="161"/>
      <c r="EOT63" s="161"/>
      <c r="EOU63" s="161"/>
      <c r="EOV63" s="161"/>
      <c r="EOW63" s="161"/>
      <c r="EOX63" s="161"/>
      <c r="EOY63" s="161"/>
      <c r="EOZ63" s="161"/>
      <c r="EPA63" s="161"/>
      <c r="EPB63" s="161"/>
      <c r="EPC63" s="161"/>
      <c r="EPD63" s="161"/>
      <c r="EPE63" s="161"/>
      <c r="EPF63" s="161"/>
      <c r="EPG63" s="161"/>
      <c r="EPH63" s="161"/>
      <c r="EPI63" s="161"/>
      <c r="EPJ63" s="161"/>
      <c r="EPK63" s="161"/>
      <c r="EPL63" s="161"/>
      <c r="EPM63" s="161"/>
      <c r="EPN63" s="161"/>
      <c r="EPO63" s="161"/>
      <c r="EPP63" s="161"/>
      <c r="EPQ63" s="161"/>
      <c r="EPR63" s="161"/>
      <c r="EPS63" s="161"/>
      <c r="EPT63" s="161"/>
      <c r="EPU63" s="161"/>
      <c r="EPV63" s="161"/>
      <c r="EPW63" s="161"/>
      <c r="EPX63" s="161"/>
      <c r="EPY63" s="161"/>
      <c r="EPZ63" s="161"/>
      <c r="EQA63" s="161"/>
      <c r="EQB63" s="161"/>
      <c r="EQC63" s="161"/>
      <c r="EQD63" s="161"/>
      <c r="EQE63" s="161"/>
      <c r="EQF63" s="161"/>
      <c r="EQG63" s="161"/>
      <c r="EQH63" s="161"/>
      <c r="EQI63" s="161"/>
      <c r="EQJ63" s="161"/>
      <c r="EQK63" s="161"/>
      <c r="EQL63" s="161"/>
      <c r="EQM63" s="161"/>
      <c r="EQN63" s="161"/>
      <c r="EQO63" s="161"/>
      <c r="EQP63" s="161"/>
      <c r="EQQ63" s="161"/>
      <c r="EQR63" s="161"/>
      <c r="EQS63" s="161"/>
      <c r="EQT63" s="161"/>
      <c r="EQU63" s="161"/>
      <c r="EQV63" s="161"/>
      <c r="EQW63" s="161"/>
      <c r="EQX63" s="161"/>
      <c r="EQY63" s="161"/>
      <c r="EQZ63" s="161"/>
      <c r="ERA63" s="161"/>
      <c r="ERB63" s="161"/>
      <c r="ERC63" s="161"/>
      <c r="ERD63" s="161"/>
      <c r="ERE63" s="161"/>
      <c r="ERF63" s="161"/>
      <c r="ERG63" s="161"/>
      <c r="ERH63" s="161"/>
      <c r="ERI63" s="161"/>
      <c r="ERJ63" s="161"/>
      <c r="ERK63" s="161"/>
      <c r="ERL63" s="161"/>
      <c r="ERM63" s="161"/>
      <c r="ERN63" s="161"/>
      <c r="ERO63" s="161"/>
      <c r="ERP63" s="161"/>
      <c r="ERQ63" s="161"/>
      <c r="ERR63" s="161"/>
      <c r="ERS63" s="161"/>
      <c r="ERT63" s="161"/>
      <c r="ERU63" s="161"/>
      <c r="ERV63" s="161"/>
      <c r="ERW63" s="161"/>
      <c r="ERX63" s="161"/>
      <c r="ERY63" s="161"/>
      <c r="ERZ63" s="161"/>
      <c r="ESA63" s="161"/>
      <c r="ESB63" s="161"/>
      <c r="ESC63" s="161"/>
      <c r="ESD63" s="161"/>
      <c r="ESE63" s="161"/>
      <c r="ESF63" s="161"/>
      <c r="ESG63" s="161"/>
      <c r="ESH63" s="161"/>
      <c r="ESI63" s="161"/>
      <c r="ESJ63" s="161"/>
      <c r="ESK63" s="161"/>
      <c r="ESL63" s="161"/>
      <c r="ESM63" s="161"/>
      <c r="ESN63" s="161"/>
      <c r="ESO63" s="161"/>
      <c r="ESP63" s="161"/>
      <c r="ESQ63" s="161"/>
      <c r="ESR63" s="161"/>
      <c r="ESS63" s="161"/>
      <c r="EST63" s="161"/>
      <c r="ESU63" s="161"/>
      <c r="ESV63" s="161"/>
      <c r="ESW63" s="161"/>
      <c r="ESX63" s="161"/>
      <c r="ESY63" s="161"/>
      <c r="ESZ63" s="161"/>
      <c r="ETA63" s="161"/>
      <c r="ETB63" s="161"/>
      <c r="ETC63" s="161"/>
      <c r="ETD63" s="161"/>
      <c r="ETE63" s="161"/>
      <c r="ETF63" s="161"/>
      <c r="ETG63" s="161"/>
      <c r="ETH63" s="161"/>
      <c r="ETI63" s="161"/>
      <c r="ETJ63" s="161"/>
      <c r="ETK63" s="161"/>
      <c r="ETL63" s="161"/>
      <c r="ETM63" s="161"/>
      <c r="ETN63" s="161"/>
      <c r="ETO63" s="161"/>
      <c r="ETP63" s="161"/>
      <c r="ETQ63" s="161"/>
      <c r="ETR63" s="161"/>
      <c r="ETS63" s="161"/>
      <c r="ETT63" s="161"/>
      <c r="ETU63" s="161"/>
      <c r="ETV63" s="161"/>
      <c r="ETW63" s="161"/>
      <c r="ETX63" s="161"/>
      <c r="ETY63" s="161"/>
      <c r="ETZ63" s="161"/>
      <c r="EUA63" s="161"/>
      <c r="EUB63" s="161"/>
      <c r="EUC63" s="161"/>
      <c r="EUD63" s="161"/>
      <c r="EUE63" s="161"/>
      <c r="EUF63" s="161"/>
      <c r="EUG63" s="161"/>
      <c r="EUH63" s="161"/>
      <c r="EUI63" s="161"/>
      <c r="EUJ63" s="161"/>
      <c r="EUK63" s="161"/>
      <c r="EUL63" s="161"/>
      <c r="EUM63" s="161"/>
      <c r="EUN63" s="161"/>
      <c r="EUO63" s="161"/>
      <c r="EUP63" s="161"/>
      <c r="EUQ63" s="161"/>
      <c r="EUR63" s="161"/>
      <c r="EUS63" s="161"/>
      <c r="EUT63" s="161"/>
      <c r="EUU63" s="161"/>
      <c r="EUV63" s="161"/>
      <c r="EUW63" s="161"/>
      <c r="EUX63" s="161"/>
      <c r="EUY63" s="161"/>
      <c r="EUZ63" s="161"/>
      <c r="EVA63" s="161"/>
      <c r="EVB63" s="161"/>
      <c r="EVC63" s="161"/>
      <c r="EVD63" s="161"/>
      <c r="EVE63" s="161"/>
      <c r="EVF63" s="161"/>
      <c r="EVG63" s="161"/>
      <c r="EVH63" s="161"/>
      <c r="EVI63" s="161"/>
      <c r="EVJ63" s="161"/>
      <c r="EVK63" s="161"/>
      <c r="EVL63" s="161"/>
      <c r="EVM63" s="161"/>
      <c r="EVN63" s="161"/>
      <c r="EVO63" s="161"/>
      <c r="EVP63" s="161"/>
      <c r="EVQ63" s="161"/>
      <c r="EVR63" s="161"/>
      <c r="EVS63" s="161"/>
      <c r="EVT63" s="161"/>
      <c r="EVU63" s="161"/>
      <c r="EVV63" s="161"/>
      <c r="EVW63" s="161"/>
      <c r="EVX63" s="161"/>
      <c r="EVY63" s="161"/>
      <c r="EVZ63" s="161"/>
      <c r="EWA63" s="161"/>
      <c r="EWB63" s="161"/>
      <c r="EWC63" s="161"/>
      <c r="EWD63" s="161"/>
      <c r="EWE63" s="161"/>
      <c r="EWF63" s="161"/>
      <c r="EWG63" s="161"/>
      <c r="EWH63" s="161"/>
      <c r="EWI63" s="161"/>
      <c r="EWJ63" s="161"/>
      <c r="EWK63" s="161"/>
      <c r="EWL63" s="161"/>
      <c r="EWM63" s="161"/>
      <c r="EWN63" s="161"/>
      <c r="EWO63" s="161"/>
      <c r="EWP63" s="161"/>
      <c r="EWQ63" s="161"/>
      <c r="EWR63" s="161"/>
      <c r="EWS63" s="161"/>
      <c r="EWT63" s="161"/>
      <c r="EWU63" s="161"/>
      <c r="EWV63" s="161"/>
      <c r="EWW63" s="161"/>
      <c r="EWX63" s="161"/>
      <c r="EWY63" s="161"/>
      <c r="EWZ63" s="161"/>
      <c r="EXA63" s="161"/>
      <c r="EXB63" s="161"/>
      <c r="EXC63" s="161"/>
      <c r="EXD63" s="161"/>
      <c r="EXE63" s="161"/>
      <c r="EXF63" s="161"/>
      <c r="EXG63" s="161"/>
      <c r="EXH63" s="161"/>
      <c r="EXI63" s="161"/>
      <c r="EXJ63" s="161"/>
      <c r="EXK63" s="161"/>
      <c r="EXL63" s="161"/>
      <c r="EXM63" s="161"/>
      <c r="EXN63" s="161"/>
      <c r="EXO63" s="161"/>
      <c r="EXP63" s="161"/>
      <c r="EXQ63" s="161"/>
      <c r="EXR63" s="161"/>
      <c r="EXS63" s="161"/>
      <c r="EXT63" s="161"/>
      <c r="EXU63" s="161"/>
      <c r="EXV63" s="161"/>
      <c r="EXW63" s="161"/>
      <c r="EXX63" s="161"/>
      <c r="EXY63" s="161"/>
      <c r="EXZ63" s="161"/>
      <c r="EYA63" s="161"/>
      <c r="EYB63" s="161"/>
      <c r="EYC63" s="161"/>
      <c r="EYD63" s="161"/>
      <c r="EYE63" s="161"/>
      <c r="EYF63" s="161"/>
      <c r="EYG63" s="161"/>
      <c r="EYH63" s="161"/>
      <c r="EYI63" s="161"/>
      <c r="EYJ63" s="161"/>
      <c r="EYK63" s="161"/>
      <c r="EYL63" s="161"/>
      <c r="EYM63" s="161"/>
      <c r="EYN63" s="161"/>
      <c r="EYO63" s="161"/>
      <c r="EYP63" s="161"/>
      <c r="EYQ63" s="161"/>
      <c r="EYR63" s="161"/>
      <c r="EYS63" s="161"/>
      <c r="EYT63" s="161"/>
      <c r="EYU63" s="161"/>
      <c r="EYV63" s="161"/>
      <c r="EYW63" s="161"/>
      <c r="EYX63" s="161"/>
      <c r="EYY63" s="161"/>
      <c r="EYZ63" s="161"/>
      <c r="EZA63" s="161"/>
      <c r="EZB63" s="161"/>
      <c r="EZC63" s="161"/>
      <c r="EZD63" s="161"/>
      <c r="EZE63" s="161"/>
      <c r="EZF63" s="161"/>
      <c r="EZG63" s="161"/>
      <c r="EZH63" s="161"/>
      <c r="EZI63" s="161"/>
      <c r="EZJ63" s="161"/>
      <c r="EZK63" s="161"/>
      <c r="EZL63" s="161"/>
      <c r="EZM63" s="161"/>
      <c r="EZN63" s="161"/>
      <c r="EZO63" s="161"/>
      <c r="EZP63" s="161"/>
      <c r="EZQ63" s="161"/>
      <c r="EZR63" s="161"/>
      <c r="EZS63" s="161"/>
      <c r="EZT63" s="161"/>
      <c r="EZU63" s="161"/>
      <c r="EZV63" s="161"/>
      <c r="EZW63" s="161"/>
      <c r="EZX63" s="161"/>
      <c r="EZY63" s="161"/>
      <c r="EZZ63" s="161"/>
      <c r="FAA63" s="161"/>
      <c r="FAB63" s="161"/>
      <c r="FAC63" s="161"/>
      <c r="FAD63" s="161"/>
      <c r="FAE63" s="161"/>
      <c r="FAF63" s="161"/>
      <c r="FAG63" s="161"/>
      <c r="FAH63" s="161"/>
      <c r="FAI63" s="161"/>
      <c r="FAJ63" s="161"/>
      <c r="FAK63" s="161"/>
      <c r="FAL63" s="161"/>
      <c r="FAM63" s="161"/>
      <c r="FAN63" s="161"/>
      <c r="FAO63" s="161"/>
      <c r="FAP63" s="161"/>
      <c r="FAQ63" s="161"/>
      <c r="FAR63" s="161"/>
      <c r="FAS63" s="161"/>
      <c r="FAT63" s="161"/>
      <c r="FAU63" s="161"/>
      <c r="FAV63" s="161"/>
      <c r="FAW63" s="161"/>
      <c r="FAX63" s="161"/>
      <c r="FAY63" s="161"/>
      <c r="FAZ63" s="161"/>
      <c r="FBA63" s="161"/>
      <c r="FBB63" s="161"/>
      <c r="FBC63" s="161"/>
      <c r="FBD63" s="161"/>
      <c r="FBE63" s="161"/>
      <c r="FBF63" s="161"/>
      <c r="FBG63" s="161"/>
      <c r="FBH63" s="161"/>
      <c r="FBI63" s="161"/>
      <c r="FBJ63" s="161"/>
      <c r="FBK63" s="161"/>
      <c r="FBL63" s="161"/>
      <c r="FBM63" s="161"/>
      <c r="FBN63" s="161"/>
      <c r="FBO63" s="161"/>
      <c r="FBP63" s="161"/>
      <c r="FBQ63" s="161"/>
      <c r="FBR63" s="161"/>
      <c r="FBS63" s="161"/>
      <c r="FBT63" s="161"/>
      <c r="FBU63" s="161"/>
      <c r="FBV63" s="161"/>
      <c r="FBW63" s="161"/>
      <c r="FBX63" s="161"/>
      <c r="FBY63" s="161"/>
      <c r="FBZ63" s="161"/>
      <c r="FCA63" s="161"/>
      <c r="FCB63" s="161"/>
      <c r="FCC63" s="161"/>
      <c r="FCD63" s="161"/>
      <c r="FCE63" s="161"/>
      <c r="FCF63" s="161"/>
      <c r="FCG63" s="161"/>
      <c r="FCH63" s="161"/>
      <c r="FCI63" s="161"/>
      <c r="FCJ63" s="161"/>
      <c r="FCK63" s="161"/>
      <c r="FCL63" s="161"/>
      <c r="FCM63" s="161"/>
      <c r="FCN63" s="161"/>
      <c r="FCO63" s="161"/>
      <c r="FCP63" s="161"/>
      <c r="FCQ63" s="161"/>
      <c r="FCR63" s="161"/>
      <c r="FCS63" s="161"/>
      <c r="FCT63" s="161"/>
      <c r="FCU63" s="161"/>
      <c r="FCV63" s="161"/>
      <c r="FCW63" s="161"/>
      <c r="FCX63" s="161"/>
      <c r="FCY63" s="161"/>
      <c r="FCZ63" s="161"/>
      <c r="FDA63" s="161"/>
      <c r="FDB63" s="161"/>
      <c r="FDC63" s="161"/>
      <c r="FDD63" s="161"/>
      <c r="FDE63" s="161"/>
      <c r="FDF63" s="161"/>
      <c r="FDG63" s="161"/>
      <c r="FDH63" s="161"/>
      <c r="FDI63" s="161"/>
      <c r="FDJ63" s="161"/>
      <c r="FDK63" s="161"/>
      <c r="FDL63" s="161"/>
      <c r="FDM63" s="161"/>
      <c r="FDN63" s="161"/>
      <c r="FDO63" s="161"/>
      <c r="FDP63" s="161"/>
      <c r="FDQ63" s="161"/>
      <c r="FDR63" s="161"/>
      <c r="FDS63" s="161"/>
      <c r="FDT63" s="161"/>
      <c r="FDU63" s="161"/>
      <c r="FDV63" s="161"/>
      <c r="FDW63" s="161"/>
      <c r="FDX63" s="161"/>
      <c r="FDY63" s="161"/>
      <c r="FDZ63" s="161"/>
      <c r="FEA63" s="161"/>
      <c r="FEB63" s="161"/>
      <c r="FEC63" s="161"/>
      <c r="FED63" s="161"/>
      <c r="FEE63" s="161"/>
      <c r="FEF63" s="161"/>
      <c r="FEG63" s="161"/>
      <c r="FEH63" s="161"/>
      <c r="FEI63" s="161"/>
      <c r="FEJ63" s="161"/>
      <c r="FEK63" s="161"/>
      <c r="FEL63" s="161"/>
      <c r="FEM63" s="161"/>
      <c r="FEN63" s="161"/>
      <c r="FEO63" s="161"/>
      <c r="FEP63" s="161"/>
      <c r="FEQ63" s="161"/>
      <c r="FER63" s="161"/>
      <c r="FES63" s="161"/>
      <c r="FET63" s="161"/>
      <c r="FEU63" s="161"/>
      <c r="FEV63" s="161"/>
      <c r="FEW63" s="161"/>
      <c r="FEX63" s="161"/>
      <c r="FEY63" s="161"/>
      <c r="FEZ63" s="161"/>
      <c r="FFA63" s="161"/>
      <c r="FFB63" s="161"/>
      <c r="FFC63" s="161"/>
      <c r="FFD63" s="161"/>
      <c r="FFE63" s="161"/>
      <c r="FFF63" s="161"/>
      <c r="FFG63" s="161"/>
      <c r="FFH63" s="161"/>
      <c r="FFI63" s="161"/>
      <c r="FFJ63" s="161"/>
      <c r="FFK63" s="161"/>
      <c r="FFL63" s="161"/>
      <c r="FFM63" s="161"/>
      <c r="FFN63" s="161"/>
      <c r="FFO63" s="161"/>
      <c r="FFP63" s="161"/>
      <c r="FFQ63" s="161"/>
      <c r="FFR63" s="161"/>
      <c r="FFS63" s="161"/>
      <c r="FFT63" s="161"/>
      <c r="FFU63" s="161"/>
      <c r="FFV63" s="161"/>
      <c r="FFW63" s="161"/>
      <c r="FFX63" s="161"/>
      <c r="FFY63" s="161"/>
      <c r="FFZ63" s="161"/>
      <c r="FGA63" s="161"/>
      <c r="FGB63" s="161"/>
      <c r="FGC63" s="161"/>
      <c r="FGD63" s="161"/>
      <c r="FGE63" s="161"/>
      <c r="FGF63" s="161"/>
      <c r="FGG63" s="161"/>
      <c r="FGH63" s="161"/>
      <c r="FGI63" s="161"/>
      <c r="FGJ63" s="161"/>
      <c r="FGK63" s="161"/>
      <c r="FGL63" s="161"/>
      <c r="FGM63" s="161"/>
      <c r="FGN63" s="161"/>
      <c r="FGO63" s="161"/>
      <c r="FGP63" s="161"/>
      <c r="FGQ63" s="161"/>
      <c r="FGR63" s="161"/>
      <c r="FGS63" s="161"/>
      <c r="FGT63" s="161"/>
      <c r="FGU63" s="161"/>
      <c r="FGV63" s="161"/>
      <c r="FGW63" s="161"/>
      <c r="FGX63" s="161"/>
      <c r="FGY63" s="161"/>
      <c r="FGZ63" s="161"/>
      <c r="FHA63" s="161"/>
      <c r="FHB63" s="161"/>
      <c r="FHC63" s="161"/>
      <c r="FHD63" s="161"/>
      <c r="FHE63" s="161"/>
      <c r="FHF63" s="161"/>
      <c r="FHG63" s="161"/>
      <c r="FHH63" s="161"/>
      <c r="FHI63" s="161"/>
      <c r="FHJ63" s="161"/>
      <c r="FHK63" s="161"/>
      <c r="FHL63" s="161"/>
      <c r="FHM63" s="161"/>
      <c r="FHN63" s="161"/>
      <c r="FHO63" s="161"/>
      <c r="FHP63" s="161"/>
      <c r="FHQ63" s="161"/>
      <c r="FHR63" s="161"/>
      <c r="FHS63" s="161"/>
      <c r="FHT63" s="161"/>
      <c r="FHU63" s="161"/>
      <c r="FHV63" s="161"/>
      <c r="FHW63" s="161"/>
      <c r="FHX63" s="161"/>
      <c r="FHY63" s="161"/>
      <c r="FHZ63" s="161"/>
      <c r="FIA63" s="161"/>
      <c r="FIB63" s="161"/>
      <c r="FIC63" s="161"/>
      <c r="FID63" s="161"/>
      <c r="FIE63" s="161"/>
      <c r="FIF63" s="161"/>
      <c r="FIG63" s="161"/>
      <c r="FIH63" s="161"/>
      <c r="FII63" s="161"/>
      <c r="FIJ63" s="161"/>
      <c r="FIK63" s="161"/>
      <c r="FIL63" s="161"/>
      <c r="FIM63" s="161"/>
      <c r="FIN63" s="161"/>
      <c r="FIO63" s="161"/>
      <c r="FIP63" s="161"/>
      <c r="FIQ63" s="161"/>
      <c r="FIR63" s="161"/>
      <c r="FIS63" s="161"/>
      <c r="FIT63" s="161"/>
      <c r="FIU63" s="161"/>
      <c r="FIV63" s="161"/>
      <c r="FIW63" s="161"/>
      <c r="FIX63" s="161"/>
      <c r="FIY63" s="161"/>
      <c r="FIZ63" s="161"/>
      <c r="FJA63" s="161"/>
      <c r="FJB63" s="161"/>
      <c r="FJC63" s="161"/>
      <c r="FJD63" s="161"/>
      <c r="FJE63" s="161"/>
      <c r="FJF63" s="161"/>
      <c r="FJG63" s="161"/>
      <c r="FJH63" s="161"/>
      <c r="FJI63" s="161"/>
      <c r="FJJ63" s="161"/>
      <c r="FJK63" s="161"/>
      <c r="FJL63" s="161"/>
      <c r="FJM63" s="161"/>
      <c r="FJN63" s="161"/>
      <c r="FJO63" s="161"/>
      <c r="FJP63" s="161"/>
      <c r="FJQ63" s="161"/>
      <c r="FJR63" s="161"/>
      <c r="FJS63" s="161"/>
      <c r="FJT63" s="161"/>
      <c r="FJU63" s="161"/>
      <c r="FJV63" s="161"/>
      <c r="FJW63" s="161"/>
      <c r="FJX63" s="161"/>
      <c r="FJY63" s="161"/>
      <c r="FJZ63" s="161"/>
      <c r="FKA63" s="161"/>
      <c r="FKB63" s="161"/>
      <c r="FKC63" s="161"/>
      <c r="FKD63" s="161"/>
      <c r="FKE63" s="161"/>
      <c r="FKF63" s="161"/>
      <c r="FKG63" s="161"/>
      <c r="FKH63" s="161"/>
      <c r="FKI63" s="161"/>
      <c r="FKJ63" s="161"/>
      <c r="FKK63" s="161"/>
      <c r="FKL63" s="161"/>
      <c r="FKM63" s="161"/>
      <c r="FKN63" s="161"/>
      <c r="FKO63" s="161"/>
      <c r="FKP63" s="161"/>
      <c r="FKQ63" s="161"/>
      <c r="FKR63" s="161"/>
      <c r="FKS63" s="161"/>
      <c r="FKT63" s="161"/>
      <c r="FKU63" s="161"/>
      <c r="FKV63" s="161"/>
      <c r="FKW63" s="161"/>
      <c r="FKX63" s="161"/>
      <c r="FKY63" s="161"/>
      <c r="FKZ63" s="161"/>
      <c r="FLA63" s="161"/>
      <c r="FLB63" s="161"/>
      <c r="FLC63" s="161"/>
      <c r="FLD63" s="161"/>
      <c r="FLE63" s="161"/>
      <c r="FLF63" s="161"/>
      <c r="FLG63" s="161"/>
      <c r="FLH63" s="161"/>
      <c r="FLI63" s="161"/>
      <c r="FLJ63" s="161"/>
      <c r="FLK63" s="161"/>
      <c r="FLL63" s="161"/>
      <c r="FLM63" s="161"/>
      <c r="FLN63" s="161"/>
      <c r="FLO63" s="161"/>
      <c r="FLP63" s="161"/>
      <c r="FLQ63" s="161"/>
      <c r="FLR63" s="161"/>
      <c r="FLS63" s="161"/>
      <c r="FLT63" s="161"/>
      <c r="FLU63" s="161"/>
      <c r="FLV63" s="161"/>
      <c r="FLW63" s="161"/>
      <c r="FLX63" s="161"/>
      <c r="FLY63" s="161"/>
      <c r="FLZ63" s="161"/>
      <c r="FMA63" s="161"/>
      <c r="FMB63" s="161"/>
      <c r="FMC63" s="161"/>
      <c r="FMD63" s="161"/>
      <c r="FME63" s="161"/>
      <c r="FMF63" s="161"/>
      <c r="FMG63" s="161"/>
      <c r="FMH63" s="161"/>
      <c r="FMI63" s="161"/>
      <c r="FMJ63" s="161"/>
      <c r="FMK63" s="161"/>
      <c r="FML63" s="161"/>
      <c r="FMM63" s="161"/>
      <c r="FMN63" s="161"/>
      <c r="FMO63" s="161"/>
      <c r="FMP63" s="161"/>
      <c r="FMQ63" s="161"/>
      <c r="FMR63" s="161"/>
      <c r="FMS63" s="161"/>
      <c r="FMT63" s="161"/>
      <c r="FMU63" s="161"/>
      <c r="FMV63" s="161"/>
      <c r="FMW63" s="161"/>
      <c r="FMX63" s="161"/>
      <c r="FMY63" s="161"/>
      <c r="FMZ63" s="161"/>
      <c r="FNA63" s="161"/>
      <c r="FNB63" s="161"/>
      <c r="FNC63" s="161"/>
      <c r="FND63" s="161"/>
      <c r="FNE63" s="161"/>
      <c r="FNF63" s="161"/>
      <c r="FNG63" s="161"/>
      <c r="FNH63" s="161"/>
      <c r="FNI63" s="161"/>
      <c r="FNJ63" s="161"/>
      <c r="FNK63" s="161"/>
      <c r="FNL63" s="161"/>
      <c r="FNM63" s="161"/>
      <c r="FNN63" s="161"/>
      <c r="FNO63" s="161"/>
      <c r="FNP63" s="161"/>
      <c r="FNQ63" s="161"/>
      <c r="FNR63" s="161"/>
      <c r="FNS63" s="161"/>
      <c r="FNT63" s="161"/>
      <c r="FNU63" s="161"/>
      <c r="FNV63" s="161"/>
      <c r="FNW63" s="161"/>
      <c r="FNX63" s="161"/>
      <c r="FNY63" s="161"/>
      <c r="FNZ63" s="161"/>
      <c r="FOA63" s="161"/>
      <c r="FOB63" s="161"/>
      <c r="FOC63" s="161"/>
      <c r="FOD63" s="161"/>
      <c r="FOE63" s="161"/>
      <c r="FOF63" s="161"/>
      <c r="FOG63" s="161"/>
      <c r="FOH63" s="161"/>
      <c r="FOI63" s="161"/>
      <c r="FOJ63" s="161"/>
      <c r="FOK63" s="161"/>
      <c r="FOL63" s="161"/>
      <c r="FOM63" s="161"/>
      <c r="FON63" s="161"/>
      <c r="FOO63" s="161"/>
      <c r="FOP63" s="161"/>
      <c r="FOQ63" s="161"/>
      <c r="FOR63" s="161"/>
      <c r="FOS63" s="161"/>
      <c r="FOT63" s="161"/>
      <c r="FOU63" s="161"/>
      <c r="FOV63" s="161"/>
      <c r="FOW63" s="161"/>
      <c r="FOX63" s="161"/>
      <c r="FOY63" s="161"/>
      <c r="FOZ63" s="161"/>
      <c r="FPA63" s="161"/>
      <c r="FPB63" s="161"/>
      <c r="FPC63" s="161"/>
      <c r="FPD63" s="161"/>
      <c r="FPE63" s="161"/>
      <c r="FPF63" s="161"/>
      <c r="FPG63" s="161"/>
      <c r="FPH63" s="161"/>
      <c r="FPI63" s="161"/>
      <c r="FPJ63" s="161"/>
      <c r="FPK63" s="161"/>
      <c r="FPL63" s="161"/>
      <c r="FPM63" s="161"/>
      <c r="FPN63" s="161"/>
      <c r="FPO63" s="161"/>
      <c r="FPP63" s="161"/>
      <c r="FPQ63" s="161"/>
      <c r="FPR63" s="161"/>
      <c r="FPS63" s="161"/>
      <c r="FPT63" s="161"/>
      <c r="FPU63" s="161"/>
      <c r="FPV63" s="161"/>
      <c r="FPW63" s="161"/>
      <c r="FPX63" s="161"/>
      <c r="FPY63" s="161"/>
      <c r="FPZ63" s="161"/>
      <c r="FQA63" s="161"/>
      <c r="FQB63" s="161"/>
      <c r="FQC63" s="161"/>
      <c r="FQD63" s="161"/>
      <c r="FQE63" s="161"/>
      <c r="FQF63" s="161"/>
      <c r="FQG63" s="161"/>
      <c r="FQH63" s="161"/>
      <c r="FQI63" s="161"/>
      <c r="FQJ63" s="161"/>
      <c r="FQK63" s="161"/>
      <c r="FQL63" s="161"/>
      <c r="FQM63" s="161"/>
      <c r="FQN63" s="161"/>
      <c r="FQO63" s="161"/>
      <c r="FQP63" s="161"/>
      <c r="FQQ63" s="161"/>
      <c r="FQR63" s="161"/>
      <c r="FQS63" s="161"/>
      <c r="FQT63" s="161"/>
      <c r="FQU63" s="161"/>
      <c r="FQV63" s="161"/>
      <c r="FQW63" s="161"/>
      <c r="FQX63" s="161"/>
      <c r="FQY63" s="161"/>
      <c r="FQZ63" s="161"/>
      <c r="FRA63" s="161"/>
      <c r="FRB63" s="161"/>
      <c r="FRC63" s="161"/>
      <c r="FRD63" s="161"/>
      <c r="FRE63" s="161"/>
      <c r="FRF63" s="161"/>
      <c r="FRG63" s="161"/>
      <c r="FRH63" s="161"/>
      <c r="FRI63" s="161"/>
      <c r="FRJ63" s="161"/>
      <c r="FRK63" s="161"/>
      <c r="FRL63" s="161"/>
      <c r="FRM63" s="161"/>
      <c r="FRN63" s="161"/>
      <c r="FRO63" s="161"/>
      <c r="FRP63" s="161"/>
      <c r="FRQ63" s="161"/>
      <c r="FRR63" s="161"/>
      <c r="FRS63" s="161"/>
      <c r="FRT63" s="161"/>
      <c r="FRU63" s="161"/>
      <c r="FRV63" s="161"/>
      <c r="FRW63" s="161"/>
      <c r="FRX63" s="161"/>
      <c r="FRY63" s="161"/>
      <c r="FRZ63" s="161"/>
      <c r="FSA63" s="161"/>
      <c r="FSB63" s="161"/>
      <c r="FSC63" s="161"/>
      <c r="FSD63" s="161"/>
      <c r="FSE63" s="161"/>
      <c r="FSF63" s="161"/>
      <c r="FSG63" s="161"/>
      <c r="FSH63" s="161"/>
      <c r="FSI63" s="161"/>
      <c r="FSJ63" s="161"/>
      <c r="FSK63" s="161"/>
      <c r="FSL63" s="161"/>
      <c r="FSM63" s="161"/>
      <c r="FSN63" s="161"/>
      <c r="FSO63" s="161"/>
      <c r="FSP63" s="161"/>
      <c r="FSQ63" s="161"/>
      <c r="FSR63" s="161"/>
      <c r="FSS63" s="161"/>
      <c r="FST63" s="161"/>
      <c r="FSU63" s="161"/>
      <c r="FSV63" s="161"/>
      <c r="FSW63" s="161"/>
      <c r="FSX63" s="161"/>
      <c r="FSY63" s="161"/>
      <c r="FSZ63" s="161"/>
      <c r="FTA63" s="161"/>
      <c r="FTB63" s="161"/>
      <c r="FTC63" s="161"/>
      <c r="FTD63" s="161"/>
      <c r="FTE63" s="161"/>
      <c r="FTF63" s="161"/>
      <c r="FTG63" s="161"/>
      <c r="FTH63" s="161"/>
      <c r="FTI63" s="161"/>
      <c r="FTJ63" s="161"/>
      <c r="FTK63" s="161"/>
      <c r="FTL63" s="161"/>
      <c r="FTM63" s="161"/>
      <c r="FTN63" s="161"/>
      <c r="FTO63" s="161"/>
      <c r="FTP63" s="161"/>
      <c r="FTQ63" s="161"/>
      <c r="FTR63" s="161"/>
      <c r="FTS63" s="161"/>
      <c r="FTT63" s="161"/>
      <c r="FTU63" s="161"/>
      <c r="FTV63" s="161"/>
      <c r="FTW63" s="161"/>
      <c r="FTX63" s="161"/>
      <c r="FTY63" s="161"/>
      <c r="FTZ63" s="161"/>
      <c r="FUA63" s="161"/>
      <c r="FUB63" s="161"/>
      <c r="FUC63" s="161"/>
      <c r="FUD63" s="161"/>
      <c r="FUE63" s="161"/>
      <c r="FUF63" s="161"/>
      <c r="FUG63" s="161"/>
      <c r="FUH63" s="161"/>
      <c r="FUI63" s="161"/>
      <c r="FUJ63" s="161"/>
      <c r="FUK63" s="161"/>
      <c r="FUL63" s="161"/>
      <c r="FUM63" s="161"/>
      <c r="FUN63" s="161"/>
      <c r="FUO63" s="161"/>
      <c r="FUP63" s="161"/>
      <c r="FUQ63" s="161"/>
      <c r="FUR63" s="161"/>
      <c r="FUS63" s="161"/>
      <c r="FUT63" s="161"/>
      <c r="FUU63" s="161"/>
      <c r="FUV63" s="161"/>
      <c r="FUW63" s="161"/>
      <c r="FUX63" s="161"/>
      <c r="FUY63" s="161"/>
      <c r="FUZ63" s="161"/>
      <c r="FVA63" s="161"/>
      <c r="FVB63" s="161"/>
      <c r="FVC63" s="161"/>
      <c r="FVD63" s="161"/>
      <c r="FVE63" s="161"/>
      <c r="FVF63" s="161"/>
      <c r="FVG63" s="161"/>
      <c r="FVH63" s="161"/>
      <c r="FVI63" s="161"/>
      <c r="FVJ63" s="161"/>
      <c r="FVK63" s="161"/>
      <c r="FVL63" s="161"/>
      <c r="FVM63" s="161"/>
      <c r="FVN63" s="161"/>
      <c r="FVO63" s="161"/>
      <c r="FVP63" s="161"/>
      <c r="FVQ63" s="161"/>
      <c r="FVR63" s="161"/>
      <c r="FVS63" s="161"/>
      <c r="FVT63" s="161"/>
      <c r="FVU63" s="161"/>
      <c r="FVV63" s="161"/>
      <c r="FVW63" s="161"/>
      <c r="FVX63" s="161"/>
      <c r="FVY63" s="161"/>
      <c r="FVZ63" s="161"/>
      <c r="FWA63" s="161"/>
      <c r="FWB63" s="161"/>
      <c r="FWC63" s="161"/>
      <c r="FWD63" s="161"/>
      <c r="FWE63" s="161"/>
      <c r="FWF63" s="161"/>
      <c r="FWG63" s="161"/>
      <c r="FWH63" s="161"/>
      <c r="FWI63" s="161"/>
      <c r="FWJ63" s="161"/>
      <c r="FWK63" s="161"/>
      <c r="FWL63" s="161"/>
      <c r="FWM63" s="161"/>
      <c r="FWN63" s="161"/>
      <c r="FWO63" s="161"/>
      <c r="FWP63" s="161"/>
      <c r="FWQ63" s="161"/>
      <c r="FWR63" s="161"/>
      <c r="FWS63" s="161"/>
      <c r="FWT63" s="161"/>
      <c r="FWU63" s="161"/>
      <c r="FWV63" s="161"/>
      <c r="FWW63" s="161"/>
      <c r="FWX63" s="161"/>
      <c r="FWY63" s="161"/>
      <c r="FWZ63" s="161"/>
      <c r="FXA63" s="161"/>
      <c r="FXB63" s="161"/>
      <c r="FXC63" s="161"/>
      <c r="FXD63" s="161"/>
      <c r="FXE63" s="161"/>
      <c r="FXF63" s="161"/>
      <c r="FXG63" s="161"/>
      <c r="FXH63" s="161"/>
      <c r="FXI63" s="161"/>
      <c r="FXJ63" s="161"/>
      <c r="FXK63" s="161"/>
      <c r="FXL63" s="161"/>
      <c r="FXM63" s="161"/>
      <c r="FXN63" s="161"/>
      <c r="FXO63" s="161"/>
      <c r="FXP63" s="161"/>
      <c r="FXQ63" s="161"/>
      <c r="FXR63" s="161"/>
      <c r="FXS63" s="161"/>
      <c r="FXT63" s="161"/>
      <c r="FXU63" s="161"/>
      <c r="FXV63" s="161"/>
      <c r="FXW63" s="161"/>
      <c r="FXX63" s="161"/>
      <c r="FXY63" s="161"/>
      <c r="FXZ63" s="161"/>
      <c r="FYA63" s="161"/>
      <c r="FYB63" s="161"/>
      <c r="FYC63" s="161"/>
      <c r="FYD63" s="161"/>
      <c r="FYE63" s="161"/>
      <c r="FYF63" s="161"/>
      <c r="FYG63" s="161"/>
      <c r="FYH63" s="161"/>
      <c r="FYI63" s="161"/>
      <c r="FYJ63" s="161"/>
      <c r="FYK63" s="161"/>
      <c r="FYL63" s="161"/>
      <c r="FYM63" s="161"/>
      <c r="FYN63" s="161"/>
      <c r="FYO63" s="161"/>
      <c r="FYP63" s="161"/>
      <c r="FYQ63" s="161"/>
      <c r="FYR63" s="161"/>
      <c r="FYS63" s="161"/>
      <c r="FYT63" s="161"/>
      <c r="FYU63" s="161"/>
      <c r="FYV63" s="161"/>
      <c r="FYW63" s="161"/>
      <c r="FYX63" s="161"/>
      <c r="FYY63" s="161"/>
      <c r="FYZ63" s="161"/>
      <c r="FZA63" s="161"/>
      <c r="FZB63" s="161"/>
      <c r="FZC63" s="161"/>
      <c r="FZD63" s="161"/>
      <c r="FZE63" s="161"/>
      <c r="FZF63" s="161"/>
      <c r="FZG63" s="161"/>
      <c r="FZH63" s="161"/>
      <c r="FZI63" s="161"/>
      <c r="FZJ63" s="161"/>
      <c r="FZK63" s="161"/>
      <c r="FZL63" s="161"/>
      <c r="FZM63" s="161"/>
      <c r="FZN63" s="161"/>
      <c r="FZO63" s="161"/>
      <c r="FZP63" s="161"/>
      <c r="FZQ63" s="161"/>
      <c r="FZR63" s="161"/>
      <c r="FZS63" s="161"/>
      <c r="FZT63" s="161"/>
      <c r="FZU63" s="161"/>
      <c r="FZV63" s="161"/>
      <c r="FZW63" s="161"/>
      <c r="FZX63" s="161"/>
      <c r="FZY63" s="161"/>
      <c r="FZZ63" s="161"/>
      <c r="GAA63" s="161"/>
      <c r="GAB63" s="161"/>
      <c r="GAC63" s="161"/>
      <c r="GAD63" s="161"/>
      <c r="GAE63" s="161"/>
      <c r="GAF63" s="161"/>
      <c r="GAG63" s="161"/>
      <c r="GAH63" s="161"/>
      <c r="GAI63" s="161"/>
      <c r="GAJ63" s="161"/>
      <c r="GAK63" s="161"/>
      <c r="GAL63" s="161"/>
      <c r="GAM63" s="161"/>
      <c r="GAN63" s="161"/>
      <c r="GAO63" s="161"/>
      <c r="GAP63" s="161"/>
      <c r="GAQ63" s="161"/>
      <c r="GAR63" s="161"/>
      <c r="GAS63" s="161"/>
      <c r="GAT63" s="161"/>
      <c r="GAU63" s="161"/>
      <c r="GAV63" s="161"/>
      <c r="GAW63" s="161"/>
      <c r="GAX63" s="161"/>
      <c r="GAY63" s="161"/>
      <c r="GAZ63" s="161"/>
      <c r="GBA63" s="161"/>
      <c r="GBB63" s="161"/>
      <c r="GBC63" s="161"/>
      <c r="GBD63" s="161"/>
      <c r="GBE63" s="161"/>
      <c r="GBF63" s="161"/>
      <c r="GBG63" s="161"/>
      <c r="GBH63" s="161"/>
      <c r="GBI63" s="161"/>
      <c r="GBJ63" s="161"/>
      <c r="GBK63" s="161"/>
      <c r="GBL63" s="161"/>
      <c r="GBM63" s="161"/>
      <c r="GBN63" s="161"/>
      <c r="GBO63" s="161"/>
      <c r="GBP63" s="161"/>
      <c r="GBQ63" s="161"/>
      <c r="GBR63" s="161"/>
      <c r="GBS63" s="161"/>
      <c r="GBT63" s="161"/>
      <c r="GBU63" s="161"/>
      <c r="GBV63" s="161"/>
      <c r="GBW63" s="161"/>
      <c r="GBX63" s="161"/>
      <c r="GBY63" s="161"/>
      <c r="GBZ63" s="161"/>
      <c r="GCA63" s="161"/>
      <c r="GCB63" s="161"/>
      <c r="GCC63" s="161"/>
      <c r="GCD63" s="161"/>
      <c r="GCE63" s="161"/>
      <c r="GCF63" s="161"/>
      <c r="GCG63" s="161"/>
      <c r="GCH63" s="161"/>
      <c r="GCI63" s="161"/>
      <c r="GCJ63" s="161"/>
      <c r="GCK63" s="161"/>
      <c r="GCL63" s="161"/>
      <c r="GCM63" s="161"/>
      <c r="GCN63" s="161"/>
      <c r="GCO63" s="161"/>
      <c r="GCP63" s="161"/>
      <c r="GCQ63" s="161"/>
      <c r="GCR63" s="161"/>
      <c r="GCS63" s="161"/>
      <c r="GCT63" s="161"/>
      <c r="GCU63" s="161"/>
      <c r="GCV63" s="161"/>
      <c r="GCW63" s="161"/>
      <c r="GCX63" s="161"/>
      <c r="GCY63" s="161"/>
      <c r="GCZ63" s="161"/>
      <c r="GDA63" s="161"/>
      <c r="GDB63" s="161"/>
      <c r="GDC63" s="161"/>
      <c r="GDD63" s="161"/>
      <c r="GDE63" s="161"/>
      <c r="GDF63" s="161"/>
      <c r="GDG63" s="161"/>
      <c r="GDH63" s="161"/>
      <c r="GDI63" s="161"/>
      <c r="GDJ63" s="161"/>
      <c r="GDK63" s="161"/>
      <c r="GDL63" s="161"/>
      <c r="GDM63" s="161"/>
      <c r="GDN63" s="161"/>
      <c r="GDO63" s="161"/>
      <c r="GDP63" s="161"/>
      <c r="GDQ63" s="161"/>
      <c r="GDR63" s="161"/>
      <c r="GDS63" s="161"/>
      <c r="GDT63" s="161"/>
      <c r="GDU63" s="161"/>
      <c r="GDV63" s="161"/>
      <c r="GDW63" s="161"/>
      <c r="GDX63" s="161"/>
      <c r="GDY63" s="161"/>
      <c r="GDZ63" s="161"/>
      <c r="GEA63" s="161"/>
      <c r="GEB63" s="161"/>
      <c r="GEC63" s="161"/>
      <c r="GED63" s="161"/>
      <c r="GEE63" s="161"/>
      <c r="GEF63" s="161"/>
      <c r="GEG63" s="161"/>
      <c r="GEH63" s="161"/>
      <c r="GEI63" s="161"/>
      <c r="GEJ63" s="161"/>
      <c r="GEK63" s="161"/>
      <c r="GEL63" s="161"/>
      <c r="GEM63" s="161"/>
      <c r="GEN63" s="161"/>
      <c r="GEO63" s="161"/>
      <c r="GEP63" s="161"/>
      <c r="GEQ63" s="161"/>
      <c r="GER63" s="161"/>
      <c r="GES63" s="161"/>
      <c r="GET63" s="161"/>
      <c r="GEU63" s="161"/>
      <c r="GEV63" s="161"/>
      <c r="GEW63" s="161"/>
      <c r="GEX63" s="161"/>
      <c r="GEY63" s="161"/>
      <c r="GEZ63" s="161"/>
      <c r="GFA63" s="161"/>
      <c r="GFB63" s="161"/>
      <c r="GFC63" s="161"/>
      <c r="GFD63" s="161"/>
      <c r="GFE63" s="161"/>
      <c r="GFF63" s="161"/>
      <c r="GFG63" s="161"/>
      <c r="GFH63" s="161"/>
      <c r="GFI63" s="161"/>
      <c r="GFJ63" s="161"/>
      <c r="GFK63" s="161"/>
      <c r="GFL63" s="161"/>
      <c r="GFM63" s="161"/>
      <c r="GFN63" s="161"/>
      <c r="GFO63" s="161"/>
      <c r="GFP63" s="161"/>
      <c r="GFQ63" s="161"/>
      <c r="GFR63" s="161"/>
      <c r="GFS63" s="161"/>
      <c r="GFT63" s="161"/>
      <c r="GFU63" s="161"/>
      <c r="GFV63" s="161"/>
      <c r="GFW63" s="161"/>
      <c r="GFX63" s="161"/>
      <c r="GFY63" s="161"/>
      <c r="GFZ63" s="161"/>
      <c r="GGA63" s="161"/>
      <c r="GGB63" s="161"/>
      <c r="GGC63" s="161"/>
      <c r="GGD63" s="161"/>
      <c r="GGE63" s="161"/>
      <c r="GGF63" s="161"/>
      <c r="GGG63" s="161"/>
      <c r="GGH63" s="161"/>
      <c r="GGI63" s="161"/>
      <c r="GGJ63" s="161"/>
      <c r="GGK63" s="161"/>
      <c r="GGL63" s="161"/>
      <c r="GGM63" s="161"/>
      <c r="GGN63" s="161"/>
      <c r="GGO63" s="161"/>
      <c r="GGP63" s="161"/>
      <c r="GGQ63" s="161"/>
      <c r="GGR63" s="161"/>
      <c r="GGS63" s="161"/>
      <c r="GGT63" s="161"/>
      <c r="GGU63" s="161"/>
      <c r="GGV63" s="161"/>
      <c r="GGW63" s="161"/>
      <c r="GGX63" s="161"/>
      <c r="GGY63" s="161"/>
      <c r="GGZ63" s="161"/>
      <c r="GHA63" s="161"/>
      <c r="GHB63" s="161"/>
      <c r="GHC63" s="161"/>
      <c r="GHD63" s="161"/>
      <c r="GHE63" s="161"/>
      <c r="GHF63" s="161"/>
      <c r="GHG63" s="161"/>
      <c r="GHH63" s="161"/>
      <c r="GHI63" s="161"/>
      <c r="GHJ63" s="161"/>
      <c r="GHK63" s="161"/>
      <c r="GHL63" s="161"/>
      <c r="GHM63" s="161"/>
      <c r="GHN63" s="161"/>
      <c r="GHO63" s="161"/>
      <c r="GHP63" s="161"/>
      <c r="GHQ63" s="161"/>
      <c r="GHR63" s="161"/>
      <c r="GHS63" s="161"/>
      <c r="GHT63" s="161"/>
      <c r="GHU63" s="161"/>
      <c r="GHV63" s="161"/>
      <c r="GHW63" s="161"/>
      <c r="GHX63" s="161"/>
      <c r="GHY63" s="161"/>
      <c r="GHZ63" s="161"/>
      <c r="GIA63" s="161"/>
      <c r="GIB63" s="161"/>
      <c r="GIC63" s="161"/>
      <c r="GID63" s="161"/>
      <c r="GIE63" s="161"/>
      <c r="GIF63" s="161"/>
      <c r="GIG63" s="161"/>
      <c r="GIH63" s="161"/>
      <c r="GII63" s="161"/>
      <c r="GIJ63" s="161"/>
      <c r="GIK63" s="161"/>
      <c r="GIL63" s="161"/>
      <c r="GIM63" s="161"/>
      <c r="GIN63" s="161"/>
      <c r="GIO63" s="161"/>
      <c r="GIP63" s="161"/>
      <c r="GIQ63" s="161"/>
      <c r="GIR63" s="161"/>
      <c r="GIS63" s="161"/>
      <c r="GIT63" s="161"/>
      <c r="GIU63" s="161"/>
      <c r="GIV63" s="161"/>
      <c r="GIW63" s="161"/>
      <c r="GIX63" s="161"/>
      <c r="GIY63" s="161"/>
      <c r="GIZ63" s="161"/>
      <c r="GJA63" s="161"/>
      <c r="GJB63" s="161"/>
      <c r="GJC63" s="161"/>
      <c r="GJD63" s="161"/>
      <c r="GJE63" s="161"/>
      <c r="GJF63" s="161"/>
      <c r="GJG63" s="161"/>
      <c r="GJH63" s="161"/>
      <c r="GJI63" s="161"/>
      <c r="GJJ63" s="161"/>
      <c r="GJK63" s="161"/>
      <c r="GJL63" s="161"/>
      <c r="GJM63" s="161"/>
      <c r="GJN63" s="161"/>
      <c r="GJO63" s="161"/>
      <c r="GJP63" s="161"/>
      <c r="GJQ63" s="161"/>
      <c r="GJR63" s="161"/>
      <c r="GJS63" s="161"/>
      <c r="GJT63" s="161"/>
      <c r="GJU63" s="161"/>
      <c r="GJV63" s="161"/>
      <c r="GJW63" s="161"/>
      <c r="GJX63" s="161"/>
      <c r="GJY63" s="161"/>
      <c r="GJZ63" s="161"/>
      <c r="GKA63" s="161"/>
      <c r="GKB63" s="161"/>
      <c r="GKC63" s="161"/>
      <c r="GKD63" s="161"/>
      <c r="GKE63" s="161"/>
      <c r="GKF63" s="161"/>
      <c r="GKG63" s="161"/>
      <c r="GKH63" s="161"/>
      <c r="GKI63" s="161"/>
      <c r="GKJ63" s="161"/>
      <c r="GKK63" s="161"/>
      <c r="GKL63" s="161"/>
      <c r="GKM63" s="161"/>
      <c r="GKN63" s="161"/>
      <c r="GKO63" s="161"/>
      <c r="GKP63" s="161"/>
      <c r="GKQ63" s="161"/>
      <c r="GKR63" s="161"/>
      <c r="GKS63" s="161"/>
      <c r="GKT63" s="161"/>
      <c r="GKU63" s="161"/>
      <c r="GKV63" s="161"/>
      <c r="GKW63" s="161"/>
      <c r="GKX63" s="161"/>
      <c r="GKY63" s="161"/>
      <c r="GKZ63" s="161"/>
      <c r="GLA63" s="161"/>
      <c r="GLB63" s="161"/>
      <c r="GLC63" s="161"/>
      <c r="GLD63" s="161"/>
      <c r="GLE63" s="161"/>
      <c r="GLF63" s="161"/>
      <c r="GLG63" s="161"/>
      <c r="GLH63" s="161"/>
      <c r="GLI63" s="161"/>
      <c r="GLJ63" s="161"/>
      <c r="GLK63" s="161"/>
      <c r="GLL63" s="161"/>
      <c r="GLM63" s="161"/>
      <c r="GLN63" s="161"/>
      <c r="GLO63" s="161"/>
      <c r="GLP63" s="161"/>
      <c r="GLQ63" s="161"/>
      <c r="GLR63" s="161"/>
      <c r="GLS63" s="161"/>
      <c r="GLT63" s="161"/>
      <c r="GLU63" s="161"/>
      <c r="GLV63" s="161"/>
      <c r="GLW63" s="161"/>
      <c r="GLX63" s="161"/>
      <c r="GLY63" s="161"/>
      <c r="GLZ63" s="161"/>
      <c r="GMA63" s="161"/>
      <c r="GMB63" s="161"/>
      <c r="GMC63" s="161"/>
      <c r="GMD63" s="161"/>
      <c r="GME63" s="161"/>
      <c r="GMF63" s="161"/>
      <c r="GMG63" s="161"/>
      <c r="GMH63" s="161"/>
      <c r="GMI63" s="161"/>
      <c r="GMJ63" s="161"/>
      <c r="GMK63" s="161"/>
      <c r="GML63" s="161"/>
      <c r="GMM63" s="161"/>
      <c r="GMN63" s="161"/>
      <c r="GMO63" s="161"/>
      <c r="GMP63" s="161"/>
      <c r="GMQ63" s="161"/>
      <c r="GMR63" s="161"/>
      <c r="GMS63" s="161"/>
      <c r="GMT63" s="161"/>
      <c r="GMU63" s="161"/>
      <c r="GMV63" s="161"/>
      <c r="GMW63" s="161"/>
      <c r="GMX63" s="161"/>
      <c r="GMY63" s="161"/>
      <c r="GMZ63" s="161"/>
      <c r="GNA63" s="161"/>
      <c r="GNB63" s="161"/>
      <c r="GNC63" s="161"/>
      <c r="GND63" s="161"/>
      <c r="GNE63" s="161"/>
      <c r="GNF63" s="161"/>
      <c r="GNG63" s="161"/>
      <c r="GNH63" s="161"/>
      <c r="GNI63" s="161"/>
      <c r="GNJ63" s="161"/>
      <c r="GNK63" s="161"/>
      <c r="GNL63" s="161"/>
      <c r="GNM63" s="161"/>
      <c r="GNN63" s="161"/>
      <c r="GNO63" s="161"/>
      <c r="GNP63" s="161"/>
      <c r="GNQ63" s="161"/>
      <c r="GNR63" s="161"/>
      <c r="GNS63" s="161"/>
      <c r="GNT63" s="161"/>
      <c r="GNU63" s="161"/>
      <c r="GNV63" s="161"/>
      <c r="GNW63" s="161"/>
      <c r="GNX63" s="161"/>
      <c r="GNY63" s="161"/>
      <c r="GNZ63" s="161"/>
      <c r="GOA63" s="161"/>
      <c r="GOB63" s="161"/>
      <c r="GOC63" s="161"/>
      <c r="GOD63" s="161"/>
      <c r="GOE63" s="161"/>
      <c r="GOF63" s="161"/>
      <c r="GOG63" s="161"/>
      <c r="GOH63" s="161"/>
      <c r="GOI63" s="161"/>
      <c r="GOJ63" s="161"/>
      <c r="GOK63" s="161"/>
      <c r="GOL63" s="161"/>
      <c r="GOM63" s="161"/>
      <c r="GON63" s="161"/>
      <c r="GOO63" s="161"/>
      <c r="GOP63" s="161"/>
      <c r="GOQ63" s="161"/>
      <c r="GOR63" s="161"/>
      <c r="GOS63" s="161"/>
      <c r="GOT63" s="161"/>
      <c r="GOU63" s="161"/>
      <c r="GOV63" s="161"/>
      <c r="GOW63" s="161"/>
      <c r="GOX63" s="161"/>
      <c r="GOY63" s="161"/>
      <c r="GOZ63" s="161"/>
      <c r="GPA63" s="161"/>
      <c r="GPB63" s="161"/>
      <c r="GPC63" s="161"/>
      <c r="GPD63" s="161"/>
      <c r="GPE63" s="161"/>
      <c r="GPF63" s="161"/>
      <c r="GPG63" s="161"/>
      <c r="GPH63" s="161"/>
      <c r="GPI63" s="161"/>
      <c r="GPJ63" s="161"/>
      <c r="GPK63" s="161"/>
      <c r="GPL63" s="161"/>
      <c r="GPM63" s="161"/>
      <c r="GPN63" s="161"/>
      <c r="GPO63" s="161"/>
      <c r="GPP63" s="161"/>
      <c r="GPQ63" s="161"/>
      <c r="GPR63" s="161"/>
      <c r="GPS63" s="161"/>
      <c r="GPT63" s="161"/>
      <c r="GPU63" s="161"/>
      <c r="GPV63" s="161"/>
      <c r="GPW63" s="161"/>
      <c r="GPX63" s="161"/>
      <c r="GPY63" s="161"/>
      <c r="GPZ63" s="161"/>
      <c r="GQA63" s="161"/>
      <c r="GQB63" s="161"/>
      <c r="GQC63" s="161"/>
      <c r="GQD63" s="161"/>
      <c r="GQE63" s="161"/>
      <c r="GQF63" s="161"/>
      <c r="GQG63" s="161"/>
      <c r="GQH63" s="161"/>
      <c r="GQI63" s="161"/>
      <c r="GQJ63" s="161"/>
      <c r="GQK63" s="161"/>
      <c r="GQL63" s="161"/>
      <c r="GQM63" s="161"/>
      <c r="GQN63" s="161"/>
      <c r="GQO63" s="161"/>
      <c r="GQP63" s="161"/>
      <c r="GQQ63" s="161"/>
      <c r="GQR63" s="161"/>
      <c r="GQS63" s="161"/>
      <c r="GQT63" s="161"/>
      <c r="GQU63" s="161"/>
      <c r="GQV63" s="161"/>
      <c r="GQW63" s="161"/>
      <c r="GQX63" s="161"/>
      <c r="GQY63" s="161"/>
      <c r="GQZ63" s="161"/>
      <c r="GRA63" s="161"/>
      <c r="GRB63" s="161"/>
      <c r="GRC63" s="161"/>
      <c r="GRD63" s="161"/>
      <c r="GRE63" s="161"/>
      <c r="GRF63" s="161"/>
      <c r="GRG63" s="161"/>
      <c r="GRH63" s="161"/>
      <c r="GRI63" s="161"/>
      <c r="GRJ63" s="161"/>
      <c r="GRK63" s="161"/>
      <c r="GRL63" s="161"/>
      <c r="GRM63" s="161"/>
      <c r="GRN63" s="161"/>
      <c r="GRO63" s="161"/>
      <c r="GRP63" s="161"/>
      <c r="GRQ63" s="161"/>
      <c r="GRR63" s="161"/>
      <c r="GRS63" s="161"/>
      <c r="GRT63" s="161"/>
      <c r="GRU63" s="161"/>
      <c r="GRV63" s="161"/>
      <c r="GRW63" s="161"/>
      <c r="GRX63" s="161"/>
      <c r="GRY63" s="161"/>
      <c r="GRZ63" s="161"/>
      <c r="GSA63" s="161"/>
      <c r="GSB63" s="161"/>
      <c r="GSC63" s="161"/>
      <c r="GSD63" s="161"/>
      <c r="GSE63" s="161"/>
      <c r="GSF63" s="161"/>
      <c r="GSG63" s="161"/>
      <c r="GSH63" s="161"/>
      <c r="GSI63" s="161"/>
      <c r="GSJ63" s="161"/>
      <c r="GSK63" s="161"/>
      <c r="GSL63" s="161"/>
      <c r="GSM63" s="161"/>
      <c r="GSN63" s="161"/>
      <c r="GSO63" s="161"/>
      <c r="GSP63" s="161"/>
      <c r="GSQ63" s="161"/>
      <c r="GSR63" s="161"/>
      <c r="GSS63" s="161"/>
      <c r="GST63" s="161"/>
      <c r="GSU63" s="161"/>
      <c r="GSV63" s="161"/>
      <c r="GSW63" s="161"/>
      <c r="GSX63" s="161"/>
      <c r="GSY63" s="161"/>
      <c r="GSZ63" s="161"/>
      <c r="GTA63" s="161"/>
      <c r="GTB63" s="161"/>
      <c r="GTC63" s="161"/>
      <c r="GTD63" s="161"/>
      <c r="GTE63" s="161"/>
      <c r="GTF63" s="161"/>
      <c r="GTG63" s="161"/>
      <c r="GTH63" s="161"/>
      <c r="GTI63" s="161"/>
      <c r="GTJ63" s="161"/>
      <c r="GTK63" s="161"/>
      <c r="GTL63" s="161"/>
      <c r="GTM63" s="161"/>
      <c r="GTN63" s="161"/>
      <c r="GTO63" s="161"/>
      <c r="GTP63" s="161"/>
      <c r="GTQ63" s="161"/>
      <c r="GTR63" s="161"/>
      <c r="GTS63" s="161"/>
      <c r="GTT63" s="161"/>
      <c r="GTU63" s="161"/>
      <c r="GTV63" s="161"/>
      <c r="GTW63" s="161"/>
      <c r="GTX63" s="161"/>
      <c r="GTY63" s="161"/>
      <c r="GTZ63" s="161"/>
      <c r="GUA63" s="161"/>
      <c r="GUB63" s="161"/>
      <c r="GUC63" s="161"/>
      <c r="GUD63" s="161"/>
      <c r="GUE63" s="161"/>
      <c r="GUF63" s="161"/>
      <c r="GUG63" s="161"/>
      <c r="GUH63" s="161"/>
      <c r="GUI63" s="161"/>
      <c r="GUJ63" s="161"/>
      <c r="GUK63" s="161"/>
      <c r="GUL63" s="161"/>
      <c r="GUM63" s="161"/>
      <c r="GUN63" s="161"/>
      <c r="GUO63" s="161"/>
      <c r="GUP63" s="161"/>
      <c r="GUQ63" s="161"/>
      <c r="GUR63" s="161"/>
      <c r="GUS63" s="161"/>
      <c r="GUT63" s="161"/>
      <c r="GUU63" s="161"/>
      <c r="GUV63" s="161"/>
      <c r="GUW63" s="161"/>
      <c r="GUX63" s="161"/>
      <c r="GUY63" s="161"/>
      <c r="GUZ63" s="161"/>
      <c r="GVA63" s="161"/>
      <c r="GVB63" s="161"/>
      <c r="GVC63" s="161"/>
      <c r="GVD63" s="161"/>
      <c r="GVE63" s="161"/>
      <c r="GVF63" s="161"/>
      <c r="GVG63" s="161"/>
      <c r="GVH63" s="161"/>
      <c r="GVI63" s="161"/>
      <c r="GVJ63" s="161"/>
      <c r="GVK63" s="161"/>
      <c r="GVL63" s="161"/>
      <c r="GVM63" s="161"/>
      <c r="GVN63" s="161"/>
      <c r="GVO63" s="161"/>
      <c r="GVP63" s="161"/>
      <c r="GVQ63" s="161"/>
      <c r="GVR63" s="161"/>
      <c r="GVS63" s="161"/>
      <c r="GVT63" s="161"/>
      <c r="GVU63" s="161"/>
      <c r="GVV63" s="161"/>
      <c r="GVW63" s="161"/>
      <c r="GVX63" s="161"/>
      <c r="GVY63" s="161"/>
      <c r="GVZ63" s="161"/>
      <c r="GWA63" s="161"/>
      <c r="GWB63" s="161"/>
      <c r="GWC63" s="161"/>
      <c r="GWD63" s="161"/>
      <c r="GWE63" s="161"/>
      <c r="GWF63" s="161"/>
      <c r="GWG63" s="161"/>
      <c r="GWH63" s="161"/>
      <c r="GWI63" s="161"/>
      <c r="GWJ63" s="161"/>
      <c r="GWK63" s="161"/>
      <c r="GWL63" s="161"/>
      <c r="GWM63" s="161"/>
      <c r="GWN63" s="161"/>
      <c r="GWO63" s="161"/>
      <c r="GWP63" s="161"/>
      <c r="GWQ63" s="161"/>
      <c r="GWR63" s="161"/>
      <c r="GWS63" s="161"/>
      <c r="GWT63" s="161"/>
      <c r="GWU63" s="161"/>
      <c r="GWV63" s="161"/>
      <c r="GWW63" s="161"/>
      <c r="GWX63" s="161"/>
      <c r="GWY63" s="161"/>
      <c r="GWZ63" s="161"/>
      <c r="GXA63" s="161"/>
      <c r="GXB63" s="161"/>
      <c r="GXC63" s="161"/>
      <c r="GXD63" s="161"/>
      <c r="GXE63" s="161"/>
      <c r="GXF63" s="161"/>
      <c r="GXG63" s="161"/>
      <c r="GXH63" s="161"/>
      <c r="GXI63" s="161"/>
      <c r="GXJ63" s="161"/>
      <c r="GXK63" s="161"/>
      <c r="GXL63" s="161"/>
      <c r="GXM63" s="161"/>
      <c r="GXN63" s="161"/>
      <c r="GXO63" s="161"/>
      <c r="GXP63" s="161"/>
      <c r="GXQ63" s="161"/>
      <c r="GXR63" s="161"/>
      <c r="GXS63" s="161"/>
      <c r="GXT63" s="161"/>
      <c r="GXU63" s="161"/>
      <c r="GXV63" s="161"/>
      <c r="GXW63" s="161"/>
      <c r="GXX63" s="161"/>
      <c r="GXY63" s="161"/>
      <c r="GXZ63" s="161"/>
      <c r="GYA63" s="161"/>
      <c r="GYB63" s="161"/>
      <c r="GYC63" s="161"/>
      <c r="GYD63" s="161"/>
      <c r="GYE63" s="161"/>
      <c r="GYF63" s="161"/>
      <c r="GYG63" s="161"/>
      <c r="GYH63" s="161"/>
      <c r="GYI63" s="161"/>
      <c r="GYJ63" s="161"/>
      <c r="GYK63" s="161"/>
      <c r="GYL63" s="161"/>
      <c r="GYM63" s="161"/>
      <c r="GYN63" s="161"/>
      <c r="GYO63" s="161"/>
      <c r="GYP63" s="161"/>
      <c r="GYQ63" s="161"/>
      <c r="GYR63" s="161"/>
      <c r="GYS63" s="161"/>
      <c r="GYT63" s="161"/>
      <c r="GYU63" s="161"/>
      <c r="GYV63" s="161"/>
      <c r="GYW63" s="161"/>
      <c r="GYX63" s="161"/>
      <c r="GYY63" s="161"/>
      <c r="GYZ63" s="161"/>
      <c r="GZA63" s="161"/>
      <c r="GZB63" s="161"/>
      <c r="GZC63" s="161"/>
      <c r="GZD63" s="161"/>
      <c r="GZE63" s="161"/>
      <c r="GZF63" s="161"/>
      <c r="GZG63" s="161"/>
      <c r="GZH63" s="161"/>
      <c r="GZI63" s="161"/>
      <c r="GZJ63" s="161"/>
      <c r="GZK63" s="161"/>
      <c r="GZL63" s="161"/>
      <c r="GZM63" s="161"/>
      <c r="GZN63" s="161"/>
      <c r="GZO63" s="161"/>
      <c r="GZP63" s="161"/>
      <c r="GZQ63" s="161"/>
      <c r="GZR63" s="161"/>
      <c r="GZS63" s="161"/>
      <c r="GZT63" s="161"/>
      <c r="GZU63" s="161"/>
      <c r="GZV63" s="161"/>
      <c r="GZW63" s="161"/>
      <c r="GZX63" s="161"/>
      <c r="GZY63" s="161"/>
      <c r="GZZ63" s="161"/>
      <c r="HAA63" s="161"/>
      <c r="HAB63" s="161"/>
      <c r="HAC63" s="161"/>
      <c r="HAD63" s="161"/>
      <c r="HAE63" s="161"/>
      <c r="HAF63" s="161"/>
      <c r="HAG63" s="161"/>
      <c r="HAH63" s="161"/>
      <c r="HAI63" s="161"/>
      <c r="HAJ63" s="161"/>
      <c r="HAK63" s="161"/>
      <c r="HAL63" s="161"/>
      <c r="HAM63" s="161"/>
      <c r="HAN63" s="161"/>
      <c r="HAO63" s="161"/>
      <c r="HAP63" s="161"/>
      <c r="HAQ63" s="161"/>
      <c r="HAR63" s="161"/>
      <c r="HAS63" s="161"/>
      <c r="HAT63" s="161"/>
      <c r="HAU63" s="161"/>
      <c r="HAV63" s="161"/>
      <c r="HAW63" s="161"/>
      <c r="HAX63" s="161"/>
      <c r="HAY63" s="161"/>
      <c r="HAZ63" s="161"/>
      <c r="HBA63" s="161"/>
      <c r="HBB63" s="161"/>
      <c r="HBC63" s="161"/>
      <c r="HBD63" s="161"/>
      <c r="HBE63" s="161"/>
      <c r="HBF63" s="161"/>
      <c r="HBG63" s="161"/>
      <c r="HBH63" s="161"/>
      <c r="HBI63" s="161"/>
      <c r="HBJ63" s="161"/>
      <c r="HBK63" s="161"/>
      <c r="HBL63" s="161"/>
      <c r="HBM63" s="161"/>
      <c r="HBN63" s="161"/>
      <c r="HBO63" s="161"/>
      <c r="HBP63" s="161"/>
      <c r="HBQ63" s="161"/>
      <c r="HBR63" s="161"/>
      <c r="HBS63" s="161"/>
      <c r="HBT63" s="161"/>
      <c r="HBU63" s="161"/>
      <c r="HBV63" s="161"/>
      <c r="HBW63" s="161"/>
      <c r="HBX63" s="161"/>
      <c r="HBY63" s="161"/>
      <c r="HBZ63" s="161"/>
      <c r="HCA63" s="161"/>
      <c r="HCB63" s="161"/>
      <c r="HCC63" s="161"/>
      <c r="HCD63" s="161"/>
      <c r="HCE63" s="161"/>
      <c r="HCF63" s="161"/>
      <c r="HCG63" s="161"/>
      <c r="HCH63" s="161"/>
      <c r="HCI63" s="161"/>
      <c r="HCJ63" s="161"/>
      <c r="HCK63" s="161"/>
      <c r="HCL63" s="161"/>
      <c r="HCM63" s="161"/>
      <c r="HCN63" s="161"/>
      <c r="HCO63" s="161"/>
      <c r="HCP63" s="161"/>
      <c r="HCQ63" s="161"/>
      <c r="HCR63" s="161"/>
      <c r="HCS63" s="161"/>
      <c r="HCT63" s="161"/>
      <c r="HCU63" s="161"/>
      <c r="HCV63" s="161"/>
      <c r="HCW63" s="161"/>
      <c r="HCX63" s="161"/>
      <c r="HCY63" s="161"/>
      <c r="HCZ63" s="161"/>
      <c r="HDA63" s="161"/>
      <c r="HDB63" s="161"/>
      <c r="HDC63" s="161"/>
      <c r="HDD63" s="161"/>
      <c r="HDE63" s="161"/>
      <c r="HDF63" s="161"/>
      <c r="HDG63" s="161"/>
      <c r="HDH63" s="161"/>
      <c r="HDI63" s="161"/>
      <c r="HDJ63" s="161"/>
      <c r="HDK63" s="161"/>
      <c r="HDL63" s="161"/>
      <c r="HDM63" s="161"/>
      <c r="HDN63" s="161"/>
      <c r="HDO63" s="161"/>
      <c r="HDP63" s="161"/>
      <c r="HDQ63" s="161"/>
      <c r="HDR63" s="161"/>
      <c r="HDS63" s="161"/>
      <c r="HDT63" s="161"/>
      <c r="HDU63" s="161"/>
      <c r="HDV63" s="161"/>
      <c r="HDW63" s="161"/>
      <c r="HDX63" s="161"/>
      <c r="HDY63" s="161"/>
      <c r="HDZ63" s="161"/>
      <c r="HEA63" s="161"/>
      <c r="HEB63" s="161"/>
      <c r="HEC63" s="161"/>
      <c r="HED63" s="161"/>
      <c r="HEE63" s="161"/>
      <c r="HEF63" s="161"/>
      <c r="HEG63" s="161"/>
      <c r="HEH63" s="161"/>
      <c r="HEI63" s="161"/>
      <c r="HEJ63" s="161"/>
      <c r="HEK63" s="161"/>
      <c r="HEL63" s="161"/>
      <c r="HEM63" s="161"/>
      <c r="HEN63" s="161"/>
      <c r="HEO63" s="161"/>
      <c r="HEP63" s="161"/>
      <c r="HEQ63" s="161"/>
      <c r="HER63" s="161"/>
      <c r="HES63" s="161"/>
      <c r="HET63" s="161"/>
      <c r="HEU63" s="161"/>
      <c r="HEV63" s="161"/>
      <c r="HEW63" s="161"/>
      <c r="HEX63" s="161"/>
      <c r="HEY63" s="161"/>
      <c r="HEZ63" s="161"/>
      <c r="HFA63" s="161"/>
      <c r="HFB63" s="161"/>
      <c r="HFC63" s="161"/>
      <c r="HFD63" s="161"/>
      <c r="HFE63" s="161"/>
      <c r="HFF63" s="161"/>
      <c r="HFG63" s="161"/>
      <c r="HFH63" s="161"/>
      <c r="HFI63" s="161"/>
      <c r="HFJ63" s="161"/>
      <c r="HFK63" s="161"/>
      <c r="HFL63" s="161"/>
      <c r="HFM63" s="161"/>
      <c r="HFN63" s="161"/>
      <c r="HFO63" s="161"/>
      <c r="HFP63" s="161"/>
      <c r="HFQ63" s="161"/>
      <c r="HFR63" s="161"/>
      <c r="HFS63" s="161"/>
      <c r="HFT63" s="161"/>
      <c r="HFU63" s="161"/>
      <c r="HFV63" s="161"/>
      <c r="HFW63" s="161"/>
      <c r="HFX63" s="161"/>
      <c r="HFY63" s="161"/>
      <c r="HFZ63" s="161"/>
      <c r="HGA63" s="161"/>
      <c r="HGB63" s="161"/>
      <c r="HGC63" s="161"/>
      <c r="HGD63" s="161"/>
      <c r="HGE63" s="161"/>
      <c r="HGF63" s="161"/>
      <c r="HGG63" s="161"/>
      <c r="HGH63" s="161"/>
      <c r="HGI63" s="161"/>
      <c r="HGJ63" s="161"/>
      <c r="HGK63" s="161"/>
      <c r="HGL63" s="161"/>
      <c r="HGM63" s="161"/>
      <c r="HGN63" s="161"/>
      <c r="HGO63" s="161"/>
      <c r="HGP63" s="161"/>
      <c r="HGQ63" s="161"/>
      <c r="HGR63" s="161"/>
      <c r="HGS63" s="161"/>
      <c r="HGT63" s="161"/>
      <c r="HGU63" s="161"/>
      <c r="HGV63" s="161"/>
      <c r="HGW63" s="161"/>
      <c r="HGX63" s="161"/>
      <c r="HGY63" s="161"/>
      <c r="HGZ63" s="161"/>
      <c r="HHA63" s="161"/>
      <c r="HHB63" s="161"/>
      <c r="HHC63" s="161"/>
      <c r="HHD63" s="161"/>
      <c r="HHE63" s="161"/>
      <c r="HHF63" s="161"/>
      <c r="HHG63" s="161"/>
      <c r="HHH63" s="161"/>
      <c r="HHI63" s="161"/>
      <c r="HHJ63" s="161"/>
      <c r="HHK63" s="161"/>
      <c r="HHL63" s="161"/>
      <c r="HHM63" s="161"/>
      <c r="HHN63" s="161"/>
      <c r="HHO63" s="161"/>
      <c r="HHP63" s="161"/>
      <c r="HHQ63" s="161"/>
      <c r="HHR63" s="161"/>
      <c r="HHS63" s="161"/>
      <c r="HHT63" s="161"/>
      <c r="HHU63" s="161"/>
      <c r="HHV63" s="161"/>
      <c r="HHW63" s="161"/>
      <c r="HHX63" s="161"/>
      <c r="HHY63" s="161"/>
      <c r="HHZ63" s="161"/>
      <c r="HIA63" s="161"/>
      <c r="HIB63" s="161"/>
      <c r="HIC63" s="161"/>
      <c r="HID63" s="161"/>
      <c r="HIE63" s="161"/>
      <c r="HIF63" s="161"/>
      <c r="HIG63" s="161"/>
      <c r="HIH63" s="161"/>
      <c r="HII63" s="161"/>
      <c r="HIJ63" s="161"/>
      <c r="HIK63" s="161"/>
      <c r="HIL63" s="161"/>
      <c r="HIM63" s="161"/>
      <c r="HIN63" s="161"/>
      <c r="HIO63" s="161"/>
      <c r="HIP63" s="161"/>
      <c r="HIQ63" s="161"/>
      <c r="HIR63" s="161"/>
      <c r="HIS63" s="161"/>
      <c r="HIT63" s="161"/>
      <c r="HIU63" s="161"/>
      <c r="HIV63" s="161"/>
      <c r="HIW63" s="161"/>
      <c r="HIX63" s="161"/>
      <c r="HIY63" s="161"/>
      <c r="HIZ63" s="161"/>
      <c r="HJA63" s="161"/>
      <c r="HJB63" s="161"/>
      <c r="HJC63" s="161"/>
      <c r="HJD63" s="161"/>
      <c r="HJE63" s="161"/>
      <c r="HJF63" s="161"/>
      <c r="HJG63" s="161"/>
      <c r="HJH63" s="161"/>
      <c r="HJI63" s="161"/>
      <c r="HJJ63" s="161"/>
      <c r="HJK63" s="161"/>
      <c r="HJL63" s="161"/>
      <c r="HJM63" s="161"/>
      <c r="HJN63" s="161"/>
      <c r="HJO63" s="161"/>
      <c r="HJP63" s="161"/>
      <c r="HJQ63" s="161"/>
      <c r="HJR63" s="161"/>
      <c r="HJS63" s="161"/>
      <c r="HJT63" s="161"/>
      <c r="HJU63" s="161"/>
      <c r="HJV63" s="161"/>
      <c r="HJW63" s="161"/>
      <c r="HJX63" s="161"/>
      <c r="HJY63" s="161"/>
      <c r="HJZ63" s="161"/>
      <c r="HKA63" s="161"/>
      <c r="HKB63" s="161"/>
      <c r="HKC63" s="161"/>
      <c r="HKD63" s="161"/>
      <c r="HKE63" s="161"/>
      <c r="HKF63" s="161"/>
      <c r="HKG63" s="161"/>
      <c r="HKH63" s="161"/>
      <c r="HKI63" s="161"/>
      <c r="HKJ63" s="161"/>
      <c r="HKK63" s="161"/>
      <c r="HKL63" s="161"/>
      <c r="HKM63" s="161"/>
      <c r="HKN63" s="161"/>
      <c r="HKO63" s="161"/>
      <c r="HKP63" s="161"/>
      <c r="HKQ63" s="161"/>
      <c r="HKR63" s="161"/>
      <c r="HKS63" s="161"/>
      <c r="HKT63" s="161"/>
      <c r="HKU63" s="161"/>
      <c r="HKV63" s="161"/>
      <c r="HKW63" s="161"/>
      <c r="HKX63" s="161"/>
      <c r="HKY63" s="161"/>
      <c r="HKZ63" s="161"/>
      <c r="HLA63" s="161"/>
      <c r="HLB63" s="161"/>
      <c r="HLC63" s="161"/>
      <c r="HLD63" s="161"/>
      <c r="HLE63" s="161"/>
      <c r="HLF63" s="161"/>
      <c r="HLG63" s="161"/>
      <c r="HLH63" s="161"/>
      <c r="HLI63" s="161"/>
      <c r="HLJ63" s="161"/>
      <c r="HLK63" s="161"/>
      <c r="HLL63" s="161"/>
      <c r="HLM63" s="161"/>
      <c r="HLN63" s="161"/>
      <c r="HLO63" s="161"/>
      <c r="HLP63" s="161"/>
      <c r="HLQ63" s="161"/>
      <c r="HLR63" s="161"/>
      <c r="HLS63" s="161"/>
      <c r="HLT63" s="161"/>
      <c r="HLU63" s="161"/>
      <c r="HLV63" s="161"/>
      <c r="HLW63" s="161"/>
      <c r="HLX63" s="161"/>
      <c r="HLY63" s="161"/>
      <c r="HLZ63" s="161"/>
      <c r="HMA63" s="161"/>
      <c r="HMB63" s="161"/>
      <c r="HMC63" s="161"/>
      <c r="HMD63" s="161"/>
      <c r="HME63" s="161"/>
      <c r="HMF63" s="161"/>
      <c r="HMG63" s="161"/>
      <c r="HMH63" s="161"/>
      <c r="HMI63" s="161"/>
      <c r="HMJ63" s="161"/>
      <c r="HMK63" s="161"/>
      <c r="HML63" s="161"/>
      <c r="HMM63" s="161"/>
      <c r="HMN63" s="161"/>
      <c r="HMO63" s="161"/>
      <c r="HMP63" s="161"/>
      <c r="HMQ63" s="161"/>
      <c r="HMR63" s="161"/>
      <c r="HMS63" s="161"/>
      <c r="HMT63" s="161"/>
      <c r="HMU63" s="161"/>
      <c r="HMV63" s="161"/>
      <c r="HMW63" s="161"/>
      <c r="HMX63" s="161"/>
      <c r="HMY63" s="161"/>
      <c r="HMZ63" s="161"/>
      <c r="HNA63" s="161"/>
      <c r="HNB63" s="161"/>
      <c r="HNC63" s="161"/>
      <c r="HND63" s="161"/>
      <c r="HNE63" s="161"/>
      <c r="HNF63" s="161"/>
      <c r="HNG63" s="161"/>
      <c r="HNH63" s="161"/>
      <c r="HNI63" s="161"/>
      <c r="HNJ63" s="161"/>
      <c r="HNK63" s="161"/>
      <c r="HNL63" s="161"/>
      <c r="HNM63" s="161"/>
      <c r="HNN63" s="161"/>
      <c r="HNO63" s="161"/>
      <c r="HNP63" s="161"/>
      <c r="HNQ63" s="161"/>
      <c r="HNR63" s="161"/>
      <c r="HNS63" s="161"/>
      <c r="HNT63" s="161"/>
      <c r="HNU63" s="161"/>
      <c r="HNV63" s="161"/>
      <c r="HNW63" s="161"/>
      <c r="HNX63" s="161"/>
      <c r="HNY63" s="161"/>
      <c r="HNZ63" s="161"/>
      <c r="HOA63" s="161"/>
      <c r="HOB63" s="161"/>
      <c r="HOC63" s="161"/>
      <c r="HOD63" s="161"/>
      <c r="HOE63" s="161"/>
      <c r="HOF63" s="161"/>
      <c r="HOG63" s="161"/>
      <c r="HOH63" s="161"/>
      <c r="HOI63" s="161"/>
      <c r="HOJ63" s="161"/>
      <c r="HOK63" s="161"/>
      <c r="HOL63" s="161"/>
      <c r="HOM63" s="161"/>
      <c r="HON63" s="161"/>
      <c r="HOO63" s="161"/>
      <c r="HOP63" s="161"/>
      <c r="HOQ63" s="161"/>
      <c r="HOR63" s="161"/>
      <c r="HOS63" s="161"/>
      <c r="HOT63" s="161"/>
      <c r="HOU63" s="161"/>
      <c r="HOV63" s="161"/>
      <c r="HOW63" s="161"/>
      <c r="HOX63" s="161"/>
      <c r="HOY63" s="161"/>
      <c r="HOZ63" s="161"/>
      <c r="HPA63" s="161"/>
      <c r="HPB63" s="161"/>
      <c r="HPC63" s="161"/>
      <c r="HPD63" s="161"/>
      <c r="HPE63" s="161"/>
      <c r="HPF63" s="161"/>
      <c r="HPG63" s="161"/>
      <c r="HPH63" s="161"/>
      <c r="HPI63" s="161"/>
      <c r="HPJ63" s="161"/>
      <c r="HPK63" s="161"/>
      <c r="HPL63" s="161"/>
      <c r="HPM63" s="161"/>
      <c r="HPN63" s="161"/>
      <c r="HPO63" s="161"/>
      <c r="HPP63" s="161"/>
      <c r="HPQ63" s="161"/>
      <c r="HPR63" s="161"/>
      <c r="HPS63" s="161"/>
      <c r="HPT63" s="161"/>
      <c r="HPU63" s="161"/>
      <c r="HPV63" s="161"/>
      <c r="HPW63" s="161"/>
      <c r="HPX63" s="161"/>
      <c r="HPY63" s="161"/>
      <c r="HPZ63" s="161"/>
      <c r="HQA63" s="161"/>
      <c r="HQB63" s="161"/>
      <c r="HQC63" s="161"/>
      <c r="HQD63" s="161"/>
      <c r="HQE63" s="161"/>
      <c r="HQF63" s="161"/>
      <c r="HQG63" s="161"/>
      <c r="HQH63" s="161"/>
      <c r="HQI63" s="161"/>
      <c r="HQJ63" s="161"/>
      <c r="HQK63" s="161"/>
      <c r="HQL63" s="161"/>
      <c r="HQM63" s="161"/>
      <c r="HQN63" s="161"/>
      <c r="HQO63" s="161"/>
      <c r="HQP63" s="161"/>
      <c r="HQQ63" s="161"/>
      <c r="HQR63" s="161"/>
      <c r="HQS63" s="161"/>
      <c r="HQT63" s="161"/>
      <c r="HQU63" s="161"/>
      <c r="HQV63" s="161"/>
      <c r="HQW63" s="161"/>
      <c r="HQX63" s="161"/>
      <c r="HQY63" s="161"/>
      <c r="HQZ63" s="161"/>
      <c r="HRA63" s="161"/>
      <c r="HRB63" s="161"/>
      <c r="HRC63" s="161"/>
      <c r="HRD63" s="161"/>
      <c r="HRE63" s="161"/>
      <c r="HRF63" s="161"/>
      <c r="HRG63" s="161"/>
      <c r="HRH63" s="161"/>
      <c r="HRI63" s="161"/>
      <c r="HRJ63" s="161"/>
      <c r="HRK63" s="161"/>
      <c r="HRL63" s="161"/>
      <c r="HRM63" s="161"/>
      <c r="HRN63" s="161"/>
      <c r="HRO63" s="161"/>
      <c r="HRP63" s="161"/>
      <c r="HRQ63" s="161"/>
      <c r="HRR63" s="161"/>
      <c r="HRS63" s="161"/>
      <c r="HRT63" s="161"/>
      <c r="HRU63" s="161"/>
      <c r="HRV63" s="161"/>
      <c r="HRW63" s="161"/>
      <c r="HRX63" s="161"/>
      <c r="HRY63" s="161"/>
      <c r="HRZ63" s="161"/>
      <c r="HSA63" s="161"/>
      <c r="HSB63" s="161"/>
      <c r="HSC63" s="161"/>
      <c r="HSD63" s="161"/>
      <c r="HSE63" s="161"/>
      <c r="HSF63" s="161"/>
      <c r="HSG63" s="161"/>
      <c r="HSH63" s="161"/>
      <c r="HSI63" s="161"/>
      <c r="HSJ63" s="161"/>
      <c r="HSK63" s="161"/>
      <c r="HSL63" s="161"/>
      <c r="HSM63" s="161"/>
      <c r="HSN63" s="161"/>
      <c r="HSO63" s="161"/>
      <c r="HSP63" s="161"/>
      <c r="HSQ63" s="161"/>
      <c r="HSR63" s="161"/>
      <c r="HSS63" s="161"/>
      <c r="HST63" s="161"/>
      <c r="HSU63" s="161"/>
      <c r="HSV63" s="161"/>
      <c r="HSW63" s="161"/>
      <c r="HSX63" s="161"/>
      <c r="HSY63" s="161"/>
      <c r="HSZ63" s="161"/>
      <c r="HTA63" s="161"/>
      <c r="HTB63" s="161"/>
      <c r="HTC63" s="161"/>
      <c r="HTD63" s="161"/>
      <c r="HTE63" s="161"/>
      <c r="HTF63" s="161"/>
      <c r="HTG63" s="161"/>
      <c r="HTH63" s="161"/>
      <c r="HTI63" s="161"/>
      <c r="HTJ63" s="161"/>
      <c r="HTK63" s="161"/>
      <c r="HTL63" s="161"/>
      <c r="HTM63" s="161"/>
      <c r="HTN63" s="161"/>
      <c r="HTO63" s="161"/>
      <c r="HTP63" s="161"/>
      <c r="HTQ63" s="161"/>
      <c r="HTR63" s="161"/>
      <c r="HTS63" s="161"/>
      <c r="HTT63" s="161"/>
      <c r="HTU63" s="161"/>
      <c r="HTV63" s="161"/>
      <c r="HTW63" s="161"/>
      <c r="HTX63" s="161"/>
      <c r="HTY63" s="161"/>
      <c r="HTZ63" s="161"/>
      <c r="HUA63" s="161"/>
      <c r="HUB63" s="161"/>
      <c r="HUC63" s="161"/>
      <c r="HUD63" s="161"/>
      <c r="HUE63" s="161"/>
      <c r="HUF63" s="161"/>
      <c r="HUG63" s="161"/>
      <c r="HUH63" s="161"/>
      <c r="HUI63" s="161"/>
      <c r="HUJ63" s="161"/>
      <c r="HUK63" s="161"/>
      <c r="HUL63" s="161"/>
      <c r="HUM63" s="161"/>
      <c r="HUN63" s="161"/>
      <c r="HUO63" s="161"/>
      <c r="HUP63" s="161"/>
      <c r="HUQ63" s="161"/>
      <c r="HUR63" s="161"/>
      <c r="HUS63" s="161"/>
      <c r="HUT63" s="161"/>
      <c r="HUU63" s="161"/>
      <c r="HUV63" s="161"/>
      <c r="HUW63" s="161"/>
      <c r="HUX63" s="161"/>
      <c r="HUY63" s="161"/>
      <c r="HUZ63" s="161"/>
      <c r="HVA63" s="161"/>
      <c r="HVB63" s="161"/>
      <c r="HVC63" s="161"/>
      <c r="HVD63" s="161"/>
      <c r="HVE63" s="161"/>
      <c r="HVF63" s="161"/>
      <c r="HVG63" s="161"/>
      <c r="HVH63" s="161"/>
      <c r="HVI63" s="161"/>
      <c r="HVJ63" s="161"/>
      <c r="HVK63" s="161"/>
      <c r="HVL63" s="161"/>
      <c r="HVM63" s="161"/>
      <c r="HVN63" s="161"/>
      <c r="HVO63" s="161"/>
      <c r="HVP63" s="161"/>
      <c r="HVQ63" s="161"/>
      <c r="HVR63" s="161"/>
      <c r="HVS63" s="161"/>
      <c r="HVT63" s="161"/>
      <c r="HVU63" s="161"/>
      <c r="HVV63" s="161"/>
      <c r="HVW63" s="161"/>
      <c r="HVX63" s="161"/>
      <c r="HVY63" s="161"/>
      <c r="HVZ63" s="161"/>
      <c r="HWA63" s="161"/>
      <c r="HWB63" s="161"/>
      <c r="HWC63" s="161"/>
      <c r="HWD63" s="161"/>
      <c r="HWE63" s="161"/>
      <c r="HWF63" s="161"/>
      <c r="HWG63" s="161"/>
      <c r="HWH63" s="161"/>
      <c r="HWI63" s="161"/>
      <c r="HWJ63" s="161"/>
      <c r="HWK63" s="161"/>
      <c r="HWL63" s="161"/>
      <c r="HWM63" s="161"/>
      <c r="HWN63" s="161"/>
      <c r="HWO63" s="161"/>
      <c r="HWP63" s="161"/>
      <c r="HWQ63" s="161"/>
      <c r="HWR63" s="161"/>
      <c r="HWS63" s="161"/>
      <c r="HWT63" s="161"/>
      <c r="HWU63" s="161"/>
      <c r="HWV63" s="161"/>
      <c r="HWW63" s="161"/>
      <c r="HWX63" s="161"/>
      <c r="HWY63" s="161"/>
      <c r="HWZ63" s="161"/>
      <c r="HXA63" s="161"/>
      <c r="HXB63" s="161"/>
      <c r="HXC63" s="161"/>
      <c r="HXD63" s="161"/>
      <c r="HXE63" s="161"/>
      <c r="HXF63" s="161"/>
      <c r="HXG63" s="161"/>
      <c r="HXH63" s="161"/>
      <c r="HXI63" s="161"/>
      <c r="HXJ63" s="161"/>
      <c r="HXK63" s="161"/>
      <c r="HXL63" s="161"/>
      <c r="HXM63" s="161"/>
      <c r="HXN63" s="161"/>
      <c r="HXO63" s="161"/>
      <c r="HXP63" s="161"/>
      <c r="HXQ63" s="161"/>
      <c r="HXR63" s="161"/>
      <c r="HXS63" s="161"/>
      <c r="HXT63" s="161"/>
      <c r="HXU63" s="161"/>
      <c r="HXV63" s="161"/>
      <c r="HXW63" s="161"/>
      <c r="HXX63" s="161"/>
      <c r="HXY63" s="161"/>
      <c r="HXZ63" s="161"/>
      <c r="HYA63" s="161"/>
      <c r="HYB63" s="161"/>
      <c r="HYC63" s="161"/>
      <c r="HYD63" s="161"/>
      <c r="HYE63" s="161"/>
      <c r="HYF63" s="161"/>
      <c r="HYG63" s="161"/>
      <c r="HYH63" s="161"/>
      <c r="HYI63" s="161"/>
      <c r="HYJ63" s="161"/>
      <c r="HYK63" s="161"/>
      <c r="HYL63" s="161"/>
      <c r="HYM63" s="161"/>
      <c r="HYN63" s="161"/>
      <c r="HYO63" s="161"/>
      <c r="HYP63" s="161"/>
      <c r="HYQ63" s="161"/>
      <c r="HYR63" s="161"/>
      <c r="HYS63" s="161"/>
      <c r="HYT63" s="161"/>
      <c r="HYU63" s="161"/>
      <c r="HYV63" s="161"/>
      <c r="HYW63" s="161"/>
      <c r="HYX63" s="161"/>
      <c r="HYY63" s="161"/>
      <c r="HYZ63" s="161"/>
      <c r="HZA63" s="161"/>
      <c r="HZB63" s="161"/>
      <c r="HZC63" s="161"/>
      <c r="HZD63" s="161"/>
      <c r="HZE63" s="161"/>
      <c r="HZF63" s="161"/>
      <c r="HZG63" s="161"/>
      <c r="HZH63" s="161"/>
      <c r="HZI63" s="161"/>
      <c r="HZJ63" s="161"/>
      <c r="HZK63" s="161"/>
      <c r="HZL63" s="161"/>
      <c r="HZM63" s="161"/>
      <c r="HZN63" s="161"/>
      <c r="HZO63" s="161"/>
      <c r="HZP63" s="161"/>
      <c r="HZQ63" s="161"/>
      <c r="HZR63" s="161"/>
      <c r="HZS63" s="161"/>
      <c r="HZT63" s="161"/>
      <c r="HZU63" s="161"/>
      <c r="HZV63" s="161"/>
      <c r="HZW63" s="161"/>
      <c r="HZX63" s="161"/>
      <c r="HZY63" s="161"/>
      <c r="HZZ63" s="161"/>
      <c r="IAA63" s="161"/>
      <c r="IAB63" s="161"/>
      <c r="IAC63" s="161"/>
      <c r="IAD63" s="161"/>
      <c r="IAE63" s="161"/>
      <c r="IAF63" s="161"/>
      <c r="IAG63" s="161"/>
      <c r="IAH63" s="161"/>
      <c r="IAI63" s="161"/>
      <c r="IAJ63" s="161"/>
      <c r="IAK63" s="161"/>
      <c r="IAL63" s="161"/>
      <c r="IAM63" s="161"/>
      <c r="IAN63" s="161"/>
      <c r="IAO63" s="161"/>
      <c r="IAP63" s="161"/>
      <c r="IAQ63" s="161"/>
      <c r="IAR63" s="161"/>
      <c r="IAS63" s="161"/>
      <c r="IAT63" s="161"/>
      <c r="IAU63" s="161"/>
      <c r="IAV63" s="161"/>
      <c r="IAW63" s="161"/>
      <c r="IAX63" s="161"/>
      <c r="IAY63" s="161"/>
      <c r="IAZ63" s="161"/>
      <c r="IBA63" s="161"/>
      <c r="IBB63" s="161"/>
      <c r="IBC63" s="161"/>
      <c r="IBD63" s="161"/>
      <c r="IBE63" s="161"/>
      <c r="IBF63" s="161"/>
      <c r="IBG63" s="161"/>
      <c r="IBH63" s="161"/>
      <c r="IBI63" s="161"/>
      <c r="IBJ63" s="161"/>
      <c r="IBK63" s="161"/>
      <c r="IBL63" s="161"/>
      <c r="IBM63" s="161"/>
      <c r="IBN63" s="161"/>
      <c r="IBO63" s="161"/>
      <c r="IBP63" s="161"/>
      <c r="IBQ63" s="161"/>
      <c r="IBR63" s="161"/>
      <c r="IBS63" s="161"/>
      <c r="IBT63" s="161"/>
      <c r="IBU63" s="161"/>
      <c r="IBV63" s="161"/>
      <c r="IBW63" s="161"/>
      <c r="IBX63" s="161"/>
      <c r="IBY63" s="161"/>
      <c r="IBZ63" s="161"/>
      <c r="ICA63" s="161"/>
      <c r="ICB63" s="161"/>
      <c r="ICC63" s="161"/>
      <c r="ICD63" s="161"/>
      <c r="ICE63" s="161"/>
      <c r="ICF63" s="161"/>
      <c r="ICG63" s="161"/>
      <c r="ICH63" s="161"/>
      <c r="ICI63" s="161"/>
      <c r="ICJ63" s="161"/>
      <c r="ICK63" s="161"/>
      <c r="ICL63" s="161"/>
      <c r="ICM63" s="161"/>
      <c r="ICN63" s="161"/>
      <c r="ICO63" s="161"/>
      <c r="ICP63" s="161"/>
      <c r="ICQ63" s="161"/>
      <c r="ICR63" s="161"/>
      <c r="ICS63" s="161"/>
      <c r="ICT63" s="161"/>
      <c r="ICU63" s="161"/>
      <c r="ICV63" s="161"/>
      <c r="ICW63" s="161"/>
      <c r="ICX63" s="161"/>
      <c r="ICY63" s="161"/>
      <c r="ICZ63" s="161"/>
      <c r="IDA63" s="161"/>
      <c r="IDB63" s="161"/>
      <c r="IDC63" s="161"/>
      <c r="IDD63" s="161"/>
      <c r="IDE63" s="161"/>
      <c r="IDF63" s="161"/>
      <c r="IDG63" s="161"/>
      <c r="IDH63" s="161"/>
      <c r="IDI63" s="161"/>
      <c r="IDJ63" s="161"/>
      <c r="IDK63" s="161"/>
      <c r="IDL63" s="161"/>
      <c r="IDM63" s="161"/>
      <c r="IDN63" s="161"/>
      <c r="IDO63" s="161"/>
      <c r="IDP63" s="161"/>
      <c r="IDQ63" s="161"/>
      <c r="IDR63" s="161"/>
      <c r="IDS63" s="161"/>
      <c r="IDT63" s="161"/>
      <c r="IDU63" s="161"/>
      <c r="IDV63" s="161"/>
      <c r="IDW63" s="161"/>
      <c r="IDX63" s="161"/>
      <c r="IDY63" s="161"/>
      <c r="IDZ63" s="161"/>
      <c r="IEA63" s="161"/>
      <c r="IEB63" s="161"/>
      <c r="IEC63" s="161"/>
      <c r="IED63" s="161"/>
      <c r="IEE63" s="161"/>
      <c r="IEF63" s="161"/>
      <c r="IEG63" s="161"/>
      <c r="IEH63" s="161"/>
      <c r="IEI63" s="161"/>
      <c r="IEJ63" s="161"/>
      <c r="IEK63" s="161"/>
      <c r="IEL63" s="161"/>
      <c r="IEM63" s="161"/>
      <c r="IEN63" s="161"/>
      <c r="IEO63" s="161"/>
      <c r="IEP63" s="161"/>
      <c r="IEQ63" s="161"/>
      <c r="IER63" s="161"/>
      <c r="IES63" s="161"/>
      <c r="IET63" s="161"/>
      <c r="IEU63" s="161"/>
      <c r="IEV63" s="161"/>
      <c r="IEW63" s="161"/>
      <c r="IEX63" s="161"/>
      <c r="IEY63" s="161"/>
      <c r="IEZ63" s="161"/>
      <c r="IFA63" s="161"/>
      <c r="IFB63" s="161"/>
      <c r="IFC63" s="161"/>
      <c r="IFD63" s="161"/>
      <c r="IFE63" s="161"/>
      <c r="IFF63" s="161"/>
      <c r="IFG63" s="161"/>
      <c r="IFH63" s="161"/>
      <c r="IFI63" s="161"/>
      <c r="IFJ63" s="161"/>
      <c r="IFK63" s="161"/>
      <c r="IFL63" s="161"/>
      <c r="IFM63" s="161"/>
      <c r="IFN63" s="161"/>
      <c r="IFO63" s="161"/>
      <c r="IFP63" s="161"/>
      <c r="IFQ63" s="161"/>
      <c r="IFR63" s="161"/>
      <c r="IFS63" s="161"/>
      <c r="IFT63" s="161"/>
      <c r="IFU63" s="161"/>
      <c r="IFV63" s="161"/>
      <c r="IFW63" s="161"/>
      <c r="IFX63" s="161"/>
      <c r="IFY63" s="161"/>
      <c r="IFZ63" s="161"/>
      <c r="IGA63" s="161"/>
      <c r="IGB63" s="161"/>
      <c r="IGC63" s="161"/>
      <c r="IGD63" s="161"/>
      <c r="IGE63" s="161"/>
      <c r="IGF63" s="161"/>
      <c r="IGG63" s="161"/>
      <c r="IGH63" s="161"/>
      <c r="IGI63" s="161"/>
      <c r="IGJ63" s="161"/>
      <c r="IGK63" s="161"/>
      <c r="IGL63" s="161"/>
      <c r="IGM63" s="161"/>
      <c r="IGN63" s="161"/>
      <c r="IGO63" s="161"/>
      <c r="IGP63" s="161"/>
      <c r="IGQ63" s="161"/>
      <c r="IGR63" s="161"/>
      <c r="IGS63" s="161"/>
      <c r="IGT63" s="161"/>
      <c r="IGU63" s="161"/>
      <c r="IGV63" s="161"/>
      <c r="IGW63" s="161"/>
      <c r="IGX63" s="161"/>
      <c r="IGY63" s="161"/>
      <c r="IGZ63" s="161"/>
      <c r="IHA63" s="161"/>
      <c r="IHB63" s="161"/>
      <c r="IHC63" s="161"/>
      <c r="IHD63" s="161"/>
      <c r="IHE63" s="161"/>
      <c r="IHF63" s="161"/>
      <c r="IHG63" s="161"/>
      <c r="IHH63" s="161"/>
      <c r="IHI63" s="161"/>
      <c r="IHJ63" s="161"/>
      <c r="IHK63" s="161"/>
      <c r="IHL63" s="161"/>
      <c r="IHM63" s="161"/>
      <c r="IHN63" s="161"/>
      <c r="IHO63" s="161"/>
      <c r="IHP63" s="161"/>
      <c r="IHQ63" s="161"/>
      <c r="IHR63" s="161"/>
      <c r="IHS63" s="161"/>
      <c r="IHT63" s="161"/>
      <c r="IHU63" s="161"/>
      <c r="IHV63" s="161"/>
      <c r="IHW63" s="161"/>
      <c r="IHX63" s="161"/>
      <c r="IHY63" s="161"/>
      <c r="IHZ63" s="161"/>
      <c r="IIA63" s="161"/>
      <c r="IIB63" s="161"/>
      <c r="IIC63" s="161"/>
      <c r="IID63" s="161"/>
      <c r="IIE63" s="161"/>
      <c r="IIF63" s="161"/>
      <c r="IIG63" s="161"/>
      <c r="IIH63" s="161"/>
      <c r="III63" s="161"/>
      <c r="IIJ63" s="161"/>
      <c r="IIK63" s="161"/>
      <c r="IIL63" s="161"/>
      <c r="IIM63" s="161"/>
      <c r="IIN63" s="161"/>
      <c r="IIO63" s="161"/>
      <c r="IIP63" s="161"/>
      <c r="IIQ63" s="161"/>
      <c r="IIR63" s="161"/>
      <c r="IIS63" s="161"/>
      <c r="IIT63" s="161"/>
      <c r="IIU63" s="161"/>
      <c r="IIV63" s="161"/>
      <c r="IIW63" s="161"/>
      <c r="IIX63" s="161"/>
      <c r="IIY63" s="161"/>
      <c r="IIZ63" s="161"/>
      <c r="IJA63" s="161"/>
      <c r="IJB63" s="161"/>
      <c r="IJC63" s="161"/>
      <c r="IJD63" s="161"/>
      <c r="IJE63" s="161"/>
      <c r="IJF63" s="161"/>
      <c r="IJG63" s="161"/>
      <c r="IJH63" s="161"/>
      <c r="IJI63" s="161"/>
      <c r="IJJ63" s="161"/>
      <c r="IJK63" s="161"/>
      <c r="IJL63" s="161"/>
      <c r="IJM63" s="161"/>
      <c r="IJN63" s="161"/>
      <c r="IJO63" s="161"/>
      <c r="IJP63" s="161"/>
      <c r="IJQ63" s="161"/>
      <c r="IJR63" s="161"/>
      <c r="IJS63" s="161"/>
      <c r="IJT63" s="161"/>
      <c r="IJU63" s="161"/>
      <c r="IJV63" s="161"/>
      <c r="IJW63" s="161"/>
      <c r="IJX63" s="161"/>
      <c r="IJY63" s="161"/>
      <c r="IJZ63" s="161"/>
      <c r="IKA63" s="161"/>
      <c r="IKB63" s="161"/>
      <c r="IKC63" s="161"/>
      <c r="IKD63" s="161"/>
      <c r="IKE63" s="161"/>
      <c r="IKF63" s="161"/>
      <c r="IKG63" s="161"/>
      <c r="IKH63" s="161"/>
      <c r="IKI63" s="161"/>
      <c r="IKJ63" s="161"/>
      <c r="IKK63" s="161"/>
      <c r="IKL63" s="161"/>
      <c r="IKM63" s="161"/>
      <c r="IKN63" s="161"/>
      <c r="IKO63" s="161"/>
      <c r="IKP63" s="161"/>
      <c r="IKQ63" s="161"/>
      <c r="IKR63" s="161"/>
      <c r="IKS63" s="161"/>
      <c r="IKT63" s="161"/>
      <c r="IKU63" s="161"/>
      <c r="IKV63" s="161"/>
      <c r="IKW63" s="161"/>
      <c r="IKX63" s="161"/>
      <c r="IKY63" s="161"/>
      <c r="IKZ63" s="161"/>
      <c r="ILA63" s="161"/>
      <c r="ILB63" s="161"/>
      <c r="ILC63" s="161"/>
      <c r="ILD63" s="161"/>
      <c r="ILE63" s="161"/>
      <c r="ILF63" s="161"/>
      <c r="ILG63" s="161"/>
      <c r="ILH63" s="161"/>
      <c r="ILI63" s="161"/>
      <c r="ILJ63" s="161"/>
      <c r="ILK63" s="161"/>
      <c r="ILL63" s="161"/>
      <c r="ILM63" s="161"/>
      <c r="ILN63" s="161"/>
      <c r="ILO63" s="161"/>
      <c r="ILP63" s="161"/>
      <c r="ILQ63" s="161"/>
      <c r="ILR63" s="161"/>
      <c r="ILS63" s="161"/>
      <c r="ILT63" s="161"/>
      <c r="ILU63" s="161"/>
      <c r="ILV63" s="161"/>
      <c r="ILW63" s="161"/>
      <c r="ILX63" s="161"/>
      <c r="ILY63" s="161"/>
      <c r="ILZ63" s="161"/>
      <c r="IMA63" s="161"/>
      <c r="IMB63" s="161"/>
      <c r="IMC63" s="161"/>
      <c r="IMD63" s="161"/>
      <c r="IME63" s="161"/>
      <c r="IMF63" s="161"/>
      <c r="IMG63" s="161"/>
      <c r="IMH63" s="161"/>
      <c r="IMI63" s="161"/>
      <c r="IMJ63" s="161"/>
      <c r="IMK63" s="161"/>
      <c r="IML63" s="161"/>
      <c r="IMM63" s="161"/>
      <c r="IMN63" s="161"/>
      <c r="IMO63" s="161"/>
      <c r="IMP63" s="161"/>
      <c r="IMQ63" s="161"/>
      <c r="IMR63" s="161"/>
      <c r="IMS63" s="161"/>
      <c r="IMT63" s="161"/>
      <c r="IMU63" s="161"/>
      <c r="IMV63" s="161"/>
      <c r="IMW63" s="161"/>
      <c r="IMX63" s="161"/>
      <c r="IMY63" s="161"/>
      <c r="IMZ63" s="161"/>
      <c r="INA63" s="161"/>
      <c r="INB63" s="161"/>
      <c r="INC63" s="161"/>
      <c r="IND63" s="161"/>
      <c r="INE63" s="161"/>
      <c r="INF63" s="161"/>
      <c r="ING63" s="161"/>
      <c r="INH63" s="161"/>
      <c r="INI63" s="161"/>
      <c r="INJ63" s="161"/>
      <c r="INK63" s="161"/>
      <c r="INL63" s="161"/>
      <c r="INM63" s="161"/>
      <c r="INN63" s="161"/>
      <c r="INO63" s="161"/>
      <c r="INP63" s="161"/>
      <c r="INQ63" s="161"/>
      <c r="INR63" s="161"/>
      <c r="INS63" s="161"/>
      <c r="INT63" s="161"/>
      <c r="INU63" s="161"/>
      <c r="INV63" s="161"/>
      <c r="INW63" s="161"/>
      <c r="INX63" s="161"/>
      <c r="INY63" s="161"/>
      <c r="INZ63" s="161"/>
      <c r="IOA63" s="161"/>
      <c r="IOB63" s="161"/>
      <c r="IOC63" s="161"/>
      <c r="IOD63" s="161"/>
      <c r="IOE63" s="161"/>
      <c r="IOF63" s="161"/>
      <c r="IOG63" s="161"/>
      <c r="IOH63" s="161"/>
      <c r="IOI63" s="161"/>
      <c r="IOJ63" s="161"/>
      <c r="IOK63" s="161"/>
      <c r="IOL63" s="161"/>
      <c r="IOM63" s="161"/>
      <c r="ION63" s="161"/>
      <c r="IOO63" s="161"/>
      <c r="IOP63" s="161"/>
      <c r="IOQ63" s="161"/>
      <c r="IOR63" s="161"/>
      <c r="IOS63" s="161"/>
      <c r="IOT63" s="161"/>
      <c r="IOU63" s="161"/>
      <c r="IOV63" s="161"/>
      <c r="IOW63" s="161"/>
      <c r="IOX63" s="161"/>
      <c r="IOY63" s="161"/>
      <c r="IOZ63" s="161"/>
      <c r="IPA63" s="161"/>
      <c r="IPB63" s="161"/>
      <c r="IPC63" s="161"/>
      <c r="IPD63" s="161"/>
      <c r="IPE63" s="161"/>
      <c r="IPF63" s="161"/>
      <c r="IPG63" s="161"/>
      <c r="IPH63" s="161"/>
      <c r="IPI63" s="161"/>
      <c r="IPJ63" s="161"/>
      <c r="IPK63" s="161"/>
      <c r="IPL63" s="161"/>
      <c r="IPM63" s="161"/>
      <c r="IPN63" s="161"/>
      <c r="IPO63" s="161"/>
      <c r="IPP63" s="161"/>
      <c r="IPQ63" s="161"/>
      <c r="IPR63" s="161"/>
      <c r="IPS63" s="161"/>
      <c r="IPT63" s="161"/>
      <c r="IPU63" s="161"/>
      <c r="IPV63" s="161"/>
      <c r="IPW63" s="161"/>
      <c r="IPX63" s="161"/>
      <c r="IPY63" s="161"/>
      <c r="IPZ63" s="161"/>
      <c r="IQA63" s="161"/>
      <c r="IQB63" s="161"/>
      <c r="IQC63" s="161"/>
      <c r="IQD63" s="161"/>
      <c r="IQE63" s="161"/>
      <c r="IQF63" s="161"/>
      <c r="IQG63" s="161"/>
      <c r="IQH63" s="161"/>
      <c r="IQI63" s="161"/>
      <c r="IQJ63" s="161"/>
      <c r="IQK63" s="161"/>
      <c r="IQL63" s="161"/>
      <c r="IQM63" s="161"/>
      <c r="IQN63" s="161"/>
      <c r="IQO63" s="161"/>
      <c r="IQP63" s="161"/>
      <c r="IQQ63" s="161"/>
      <c r="IQR63" s="161"/>
      <c r="IQS63" s="161"/>
      <c r="IQT63" s="161"/>
      <c r="IQU63" s="161"/>
      <c r="IQV63" s="161"/>
      <c r="IQW63" s="161"/>
      <c r="IQX63" s="161"/>
      <c r="IQY63" s="161"/>
      <c r="IQZ63" s="161"/>
      <c r="IRA63" s="161"/>
      <c r="IRB63" s="161"/>
      <c r="IRC63" s="161"/>
      <c r="IRD63" s="161"/>
      <c r="IRE63" s="161"/>
      <c r="IRF63" s="161"/>
      <c r="IRG63" s="161"/>
      <c r="IRH63" s="161"/>
      <c r="IRI63" s="161"/>
      <c r="IRJ63" s="161"/>
      <c r="IRK63" s="161"/>
      <c r="IRL63" s="161"/>
      <c r="IRM63" s="161"/>
      <c r="IRN63" s="161"/>
      <c r="IRO63" s="161"/>
      <c r="IRP63" s="161"/>
      <c r="IRQ63" s="161"/>
      <c r="IRR63" s="161"/>
      <c r="IRS63" s="161"/>
      <c r="IRT63" s="161"/>
      <c r="IRU63" s="161"/>
      <c r="IRV63" s="161"/>
      <c r="IRW63" s="161"/>
      <c r="IRX63" s="161"/>
      <c r="IRY63" s="161"/>
      <c r="IRZ63" s="161"/>
      <c r="ISA63" s="161"/>
      <c r="ISB63" s="161"/>
      <c r="ISC63" s="161"/>
      <c r="ISD63" s="161"/>
      <c r="ISE63" s="161"/>
      <c r="ISF63" s="161"/>
      <c r="ISG63" s="161"/>
      <c r="ISH63" s="161"/>
      <c r="ISI63" s="161"/>
      <c r="ISJ63" s="161"/>
      <c r="ISK63" s="161"/>
      <c r="ISL63" s="161"/>
      <c r="ISM63" s="161"/>
      <c r="ISN63" s="161"/>
      <c r="ISO63" s="161"/>
      <c r="ISP63" s="161"/>
      <c r="ISQ63" s="161"/>
      <c r="ISR63" s="161"/>
      <c r="ISS63" s="161"/>
      <c r="IST63" s="161"/>
      <c r="ISU63" s="161"/>
      <c r="ISV63" s="161"/>
      <c r="ISW63" s="161"/>
      <c r="ISX63" s="161"/>
      <c r="ISY63" s="161"/>
      <c r="ISZ63" s="161"/>
      <c r="ITA63" s="161"/>
      <c r="ITB63" s="161"/>
      <c r="ITC63" s="161"/>
      <c r="ITD63" s="161"/>
      <c r="ITE63" s="161"/>
      <c r="ITF63" s="161"/>
      <c r="ITG63" s="161"/>
      <c r="ITH63" s="161"/>
      <c r="ITI63" s="161"/>
      <c r="ITJ63" s="161"/>
      <c r="ITK63" s="161"/>
      <c r="ITL63" s="161"/>
      <c r="ITM63" s="161"/>
      <c r="ITN63" s="161"/>
      <c r="ITO63" s="161"/>
      <c r="ITP63" s="161"/>
      <c r="ITQ63" s="161"/>
      <c r="ITR63" s="161"/>
      <c r="ITS63" s="161"/>
      <c r="ITT63" s="161"/>
      <c r="ITU63" s="161"/>
      <c r="ITV63" s="161"/>
      <c r="ITW63" s="161"/>
      <c r="ITX63" s="161"/>
      <c r="ITY63" s="161"/>
      <c r="ITZ63" s="161"/>
      <c r="IUA63" s="161"/>
      <c r="IUB63" s="161"/>
      <c r="IUC63" s="161"/>
      <c r="IUD63" s="161"/>
      <c r="IUE63" s="161"/>
      <c r="IUF63" s="161"/>
      <c r="IUG63" s="161"/>
      <c r="IUH63" s="161"/>
      <c r="IUI63" s="161"/>
      <c r="IUJ63" s="161"/>
      <c r="IUK63" s="161"/>
      <c r="IUL63" s="161"/>
      <c r="IUM63" s="161"/>
      <c r="IUN63" s="161"/>
      <c r="IUO63" s="161"/>
      <c r="IUP63" s="161"/>
      <c r="IUQ63" s="161"/>
      <c r="IUR63" s="161"/>
      <c r="IUS63" s="161"/>
      <c r="IUT63" s="161"/>
      <c r="IUU63" s="161"/>
      <c r="IUV63" s="161"/>
      <c r="IUW63" s="161"/>
      <c r="IUX63" s="161"/>
      <c r="IUY63" s="161"/>
      <c r="IUZ63" s="161"/>
      <c r="IVA63" s="161"/>
      <c r="IVB63" s="161"/>
      <c r="IVC63" s="161"/>
      <c r="IVD63" s="161"/>
      <c r="IVE63" s="161"/>
      <c r="IVF63" s="161"/>
      <c r="IVG63" s="161"/>
      <c r="IVH63" s="161"/>
      <c r="IVI63" s="161"/>
      <c r="IVJ63" s="161"/>
      <c r="IVK63" s="161"/>
      <c r="IVL63" s="161"/>
      <c r="IVM63" s="161"/>
      <c r="IVN63" s="161"/>
      <c r="IVO63" s="161"/>
      <c r="IVP63" s="161"/>
      <c r="IVQ63" s="161"/>
      <c r="IVR63" s="161"/>
      <c r="IVS63" s="161"/>
      <c r="IVT63" s="161"/>
      <c r="IVU63" s="161"/>
      <c r="IVV63" s="161"/>
      <c r="IVW63" s="161"/>
      <c r="IVX63" s="161"/>
      <c r="IVY63" s="161"/>
      <c r="IVZ63" s="161"/>
      <c r="IWA63" s="161"/>
      <c r="IWB63" s="161"/>
      <c r="IWC63" s="161"/>
      <c r="IWD63" s="161"/>
      <c r="IWE63" s="161"/>
      <c r="IWF63" s="161"/>
      <c r="IWG63" s="161"/>
      <c r="IWH63" s="161"/>
      <c r="IWI63" s="161"/>
      <c r="IWJ63" s="161"/>
      <c r="IWK63" s="161"/>
      <c r="IWL63" s="161"/>
      <c r="IWM63" s="161"/>
      <c r="IWN63" s="161"/>
      <c r="IWO63" s="161"/>
      <c r="IWP63" s="161"/>
      <c r="IWQ63" s="161"/>
      <c r="IWR63" s="161"/>
      <c r="IWS63" s="161"/>
      <c r="IWT63" s="161"/>
      <c r="IWU63" s="161"/>
      <c r="IWV63" s="161"/>
      <c r="IWW63" s="161"/>
      <c r="IWX63" s="161"/>
      <c r="IWY63" s="161"/>
      <c r="IWZ63" s="161"/>
      <c r="IXA63" s="161"/>
      <c r="IXB63" s="161"/>
      <c r="IXC63" s="161"/>
      <c r="IXD63" s="161"/>
      <c r="IXE63" s="161"/>
      <c r="IXF63" s="161"/>
      <c r="IXG63" s="161"/>
      <c r="IXH63" s="161"/>
      <c r="IXI63" s="161"/>
      <c r="IXJ63" s="161"/>
      <c r="IXK63" s="161"/>
      <c r="IXL63" s="161"/>
      <c r="IXM63" s="161"/>
      <c r="IXN63" s="161"/>
      <c r="IXO63" s="161"/>
      <c r="IXP63" s="161"/>
      <c r="IXQ63" s="161"/>
      <c r="IXR63" s="161"/>
      <c r="IXS63" s="161"/>
      <c r="IXT63" s="161"/>
      <c r="IXU63" s="161"/>
      <c r="IXV63" s="161"/>
      <c r="IXW63" s="161"/>
      <c r="IXX63" s="161"/>
      <c r="IXY63" s="161"/>
      <c r="IXZ63" s="161"/>
      <c r="IYA63" s="161"/>
      <c r="IYB63" s="161"/>
      <c r="IYC63" s="161"/>
      <c r="IYD63" s="161"/>
      <c r="IYE63" s="161"/>
      <c r="IYF63" s="161"/>
      <c r="IYG63" s="161"/>
      <c r="IYH63" s="161"/>
      <c r="IYI63" s="161"/>
      <c r="IYJ63" s="161"/>
      <c r="IYK63" s="161"/>
      <c r="IYL63" s="161"/>
      <c r="IYM63" s="161"/>
      <c r="IYN63" s="161"/>
      <c r="IYO63" s="161"/>
      <c r="IYP63" s="161"/>
      <c r="IYQ63" s="161"/>
      <c r="IYR63" s="161"/>
      <c r="IYS63" s="161"/>
      <c r="IYT63" s="161"/>
      <c r="IYU63" s="161"/>
      <c r="IYV63" s="161"/>
      <c r="IYW63" s="161"/>
      <c r="IYX63" s="161"/>
      <c r="IYY63" s="161"/>
      <c r="IYZ63" s="161"/>
      <c r="IZA63" s="161"/>
      <c r="IZB63" s="161"/>
      <c r="IZC63" s="161"/>
      <c r="IZD63" s="161"/>
      <c r="IZE63" s="161"/>
      <c r="IZF63" s="161"/>
      <c r="IZG63" s="161"/>
      <c r="IZH63" s="161"/>
      <c r="IZI63" s="161"/>
      <c r="IZJ63" s="161"/>
      <c r="IZK63" s="161"/>
      <c r="IZL63" s="161"/>
      <c r="IZM63" s="161"/>
      <c r="IZN63" s="161"/>
      <c r="IZO63" s="161"/>
      <c r="IZP63" s="161"/>
      <c r="IZQ63" s="161"/>
      <c r="IZR63" s="161"/>
      <c r="IZS63" s="161"/>
      <c r="IZT63" s="161"/>
      <c r="IZU63" s="161"/>
      <c r="IZV63" s="161"/>
      <c r="IZW63" s="161"/>
      <c r="IZX63" s="161"/>
      <c r="IZY63" s="161"/>
      <c r="IZZ63" s="161"/>
      <c r="JAA63" s="161"/>
      <c r="JAB63" s="161"/>
      <c r="JAC63" s="161"/>
      <c r="JAD63" s="161"/>
      <c r="JAE63" s="161"/>
      <c r="JAF63" s="161"/>
      <c r="JAG63" s="161"/>
      <c r="JAH63" s="161"/>
      <c r="JAI63" s="161"/>
      <c r="JAJ63" s="161"/>
      <c r="JAK63" s="161"/>
      <c r="JAL63" s="161"/>
      <c r="JAM63" s="161"/>
      <c r="JAN63" s="161"/>
      <c r="JAO63" s="161"/>
      <c r="JAP63" s="161"/>
      <c r="JAQ63" s="161"/>
      <c r="JAR63" s="161"/>
      <c r="JAS63" s="161"/>
      <c r="JAT63" s="161"/>
      <c r="JAU63" s="161"/>
      <c r="JAV63" s="161"/>
      <c r="JAW63" s="161"/>
      <c r="JAX63" s="161"/>
      <c r="JAY63" s="161"/>
      <c r="JAZ63" s="161"/>
      <c r="JBA63" s="161"/>
      <c r="JBB63" s="161"/>
      <c r="JBC63" s="161"/>
      <c r="JBD63" s="161"/>
      <c r="JBE63" s="161"/>
      <c r="JBF63" s="161"/>
      <c r="JBG63" s="161"/>
      <c r="JBH63" s="161"/>
      <c r="JBI63" s="161"/>
      <c r="JBJ63" s="161"/>
      <c r="JBK63" s="161"/>
      <c r="JBL63" s="161"/>
      <c r="JBM63" s="161"/>
      <c r="JBN63" s="161"/>
      <c r="JBO63" s="161"/>
      <c r="JBP63" s="161"/>
      <c r="JBQ63" s="161"/>
      <c r="JBR63" s="161"/>
      <c r="JBS63" s="161"/>
      <c r="JBT63" s="161"/>
      <c r="JBU63" s="161"/>
      <c r="JBV63" s="161"/>
      <c r="JBW63" s="161"/>
      <c r="JBX63" s="161"/>
      <c r="JBY63" s="161"/>
      <c r="JBZ63" s="161"/>
      <c r="JCA63" s="161"/>
      <c r="JCB63" s="161"/>
      <c r="JCC63" s="161"/>
      <c r="JCD63" s="161"/>
      <c r="JCE63" s="161"/>
      <c r="JCF63" s="161"/>
      <c r="JCG63" s="161"/>
      <c r="JCH63" s="161"/>
      <c r="JCI63" s="161"/>
      <c r="JCJ63" s="161"/>
      <c r="JCK63" s="161"/>
      <c r="JCL63" s="161"/>
      <c r="JCM63" s="161"/>
      <c r="JCN63" s="161"/>
      <c r="JCO63" s="161"/>
      <c r="JCP63" s="161"/>
      <c r="JCQ63" s="161"/>
      <c r="JCR63" s="161"/>
      <c r="JCS63" s="161"/>
      <c r="JCT63" s="161"/>
      <c r="JCU63" s="161"/>
      <c r="JCV63" s="161"/>
      <c r="JCW63" s="161"/>
      <c r="JCX63" s="161"/>
      <c r="JCY63" s="161"/>
      <c r="JCZ63" s="161"/>
      <c r="JDA63" s="161"/>
      <c r="JDB63" s="161"/>
      <c r="JDC63" s="161"/>
      <c r="JDD63" s="161"/>
      <c r="JDE63" s="161"/>
      <c r="JDF63" s="161"/>
      <c r="JDG63" s="161"/>
      <c r="JDH63" s="161"/>
      <c r="JDI63" s="161"/>
      <c r="JDJ63" s="161"/>
      <c r="JDK63" s="161"/>
      <c r="JDL63" s="161"/>
      <c r="JDM63" s="161"/>
      <c r="JDN63" s="161"/>
      <c r="JDO63" s="161"/>
      <c r="JDP63" s="161"/>
      <c r="JDQ63" s="161"/>
      <c r="JDR63" s="161"/>
      <c r="JDS63" s="161"/>
      <c r="JDT63" s="161"/>
      <c r="JDU63" s="161"/>
      <c r="JDV63" s="161"/>
      <c r="JDW63" s="161"/>
      <c r="JDX63" s="161"/>
      <c r="JDY63" s="161"/>
      <c r="JDZ63" s="161"/>
      <c r="JEA63" s="161"/>
      <c r="JEB63" s="161"/>
      <c r="JEC63" s="161"/>
      <c r="JED63" s="161"/>
      <c r="JEE63" s="161"/>
      <c r="JEF63" s="161"/>
      <c r="JEG63" s="161"/>
      <c r="JEH63" s="161"/>
      <c r="JEI63" s="161"/>
      <c r="JEJ63" s="161"/>
      <c r="JEK63" s="161"/>
      <c r="JEL63" s="161"/>
      <c r="JEM63" s="161"/>
      <c r="JEN63" s="161"/>
      <c r="JEO63" s="161"/>
      <c r="JEP63" s="161"/>
      <c r="JEQ63" s="161"/>
      <c r="JER63" s="161"/>
      <c r="JES63" s="161"/>
      <c r="JET63" s="161"/>
      <c r="JEU63" s="161"/>
      <c r="JEV63" s="161"/>
      <c r="JEW63" s="161"/>
      <c r="JEX63" s="161"/>
      <c r="JEY63" s="161"/>
      <c r="JEZ63" s="161"/>
      <c r="JFA63" s="161"/>
      <c r="JFB63" s="161"/>
      <c r="JFC63" s="161"/>
      <c r="JFD63" s="161"/>
      <c r="JFE63" s="161"/>
      <c r="JFF63" s="161"/>
      <c r="JFG63" s="161"/>
      <c r="JFH63" s="161"/>
      <c r="JFI63" s="161"/>
      <c r="JFJ63" s="161"/>
      <c r="JFK63" s="161"/>
      <c r="JFL63" s="161"/>
      <c r="JFM63" s="161"/>
      <c r="JFN63" s="161"/>
      <c r="JFO63" s="161"/>
      <c r="JFP63" s="161"/>
      <c r="JFQ63" s="161"/>
      <c r="JFR63" s="161"/>
      <c r="JFS63" s="161"/>
      <c r="JFT63" s="161"/>
      <c r="JFU63" s="161"/>
      <c r="JFV63" s="161"/>
      <c r="JFW63" s="161"/>
      <c r="JFX63" s="161"/>
      <c r="JFY63" s="161"/>
      <c r="JFZ63" s="161"/>
      <c r="JGA63" s="161"/>
      <c r="JGB63" s="161"/>
      <c r="JGC63" s="161"/>
      <c r="JGD63" s="161"/>
      <c r="JGE63" s="161"/>
      <c r="JGF63" s="161"/>
      <c r="JGG63" s="161"/>
      <c r="JGH63" s="161"/>
      <c r="JGI63" s="161"/>
      <c r="JGJ63" s="161"/>
      <c r="JGK63" s="161"/>
      <c r="JGL63" s="161"/>
      <c r="JGM63" s="161"/>
      <c r="JGN63" s="161"/>
      <c r="JGO63" s="161"/>
      <c r="JGP63" s="161"/>
      <c r="JGQ63" s="161"/>
      <c r="JGR63" s="161"/>
      <c r="JGS63" s="161"/>
      <c r="JGT63" s="161"/>
      <c r="JGU63" s="161"/>
      <c r="JGV63" s="161"/>
      <c r="JGW63" s="161"/>
      <c r="JGX63" s="161"/>
      <c r="JGY63" s="161"/>
      <c r="JGZ63" s="161"/>
      <c r="JHA63" s="161"/>
      <c r="JHB63" s="161"/>
      <c r="JHC63" s="161"/>
      <c r="JHD63" s="161"/>
      <c r="JHE63" s="161"/>
      <c r="JHF63" s="161"/>
      <c r="JHG63" s="161"/>
      <c r="JHH63" s="161"/>
      <c r="JHI63" s="161"/>
      <c r="JHJ63" s="161"/>
      <c r="JHK63" s="161"/>
      <c r="JHL63" s="161"/>
      <c r="JHM63" s="161"/>
      <c r="JHN63" s="161"/>
      <c r="JHO63" s="161"/>
      <c r="JHP63" s="161"/>
      <c r="JHQ63" s="161"/>
      <c r="JHR63" s="161"/>
      <c r="JHS63" s="161"/>
      <c r="JHT63" s="161"/>
      <c r="JHU63" s="161"/>
      <c r="JHV63" s="161"/>
      <c r="JHW63" s="161"/>
      <c r="JHX63" s="161"/>
      <c r="JHY63" s="161"/>
      <c r="JHZ63" s="161"/>
      <c r="JIA63" s="161"/>
      <c r="JIB63" s="161"/>
      <c r="JIC63" s="161"/>
      <c r="JID63" s="161"/>
      <c r="JIE63" s="161"/>
      <c r="JIF63" s="161"/>
      <c r="JIG63" s="161"/>
      <c r="JIH63" s="161"/>
      <c r="JII63" s="161"/>
      <c r="JIJ63" s="161"/>
      <c r="JIK63" s="161"/>
      <c r="JIL63" s="161"/>
      <c r="JIM63" s="161"/>
      <c r="JIN63" s="161"/>
      <c r="JIO63" s="161"/>
      <c r="JIP63" s="161"/>
      <c r="JIQ63" s="161"/>
      <c r="JIR63" s="161"/>
      <c r="JIS63" s="161"/>
      <c r="JIT63" s="161"/>
      <c r="JIU63" s="161"/>
      <c r="JIV63" s="161"/>
      <c r="JIW63" s="161"/>
      <c r="JIX63" s="161"/>
      <c r="JIY63" s="161"/>
      <c r="JIZ63" s="161"/>
      <c r="JJA63" s="161"/>
      <c r="JJB63" s="161"/>
      <c r="JJC63" s="161"/>
      <c r="JJD63" s="161"/>
      <c r="JJE63" s="161"/>
      <c r="JJF63" s="161"/>
      <c r="JJG63" s="161"/>
      <c r="JJH63" s="161"/>
      <c r="JJI63" s="161"/>
      <c r="JJJ63" s="161"/>
      <c r="JJK63" s="161"/>
      <c r="JJL63" s="161"/>
      <c r="JJM63" s="161"/>
      <c r="JJN63" s="161"/>
      <c r="JJO63" s="161"/>
      <c r="JJP63" s="161"/>
      <c r="JJQ63" s="161"/>
      <c r="JJR63" s="161"/>
      <c r="JJS63" s="161"/>
      <c r="JJT63" s="161"/>
      <c r="JJU63" s="161"/>
      <c r="JJV63" s="161"/>
      <c r="JJW63" s="161"/>
      <c r="JJX63" s="161"/>
      <c r="JJY63" s="161"/>
      <c r="JJZ63" s="161"/>
      <c r="JKA63" s="161"/>
      <c r="JKB63" s="161"/>
      <c r="JKC63" s="161"/>
      <c r="JKD63" s="161"/>
      <c r="JKE63" s="161"/>
      <c r="JKF63" s="161"/>
      <c r="JKG63" s="161"/>
      <c r="JKH63" s="161"/>
      <c r="JKI63" s="161"/>
      <c r="JKJ63" s="161"/>
      <c r="JKK63" s="161"/>
      <c r="JKL63" s="161"/>
      <c r="JKM63" s="161"/>
      <c r="JKN63" s="161"/>
      <c r="JKO63" s="161"/>
      <c r="JKP63" s="161"/>
      <c r="JKQ63" s="161"/>
      <c r="JKR63" s="161"/>
      <c r="JKS63" s="161"/>
      <c r="JKT63" s="161"/>
      <c r="JKU63" s="161"/>
      <c r="JKV63" s="161"/>
      <c r="JKW63" s="161"/>
      <c r="JKX63" s="161"/>
      <c r="JKY63" s="161"/>
      <c r="JKZ63" s="161"/>
      <c r="JLA63" s="161"/>
      <c r="JLB63" s="161"/>
      <c r="JLC63" s="161"/>
      <c r="JLD63" s="161"/>
      <c r="JLE63" s="161"/>
      <c r="JLF63" s="161"/>
      <c r="JLG63" s="161"/>
      <c r="JLH63" s="161"/>
      <c r="JLI63" s="161"/>
      <c r="JLJ63" s="161"/>
      <c r="JLK63" s="161"/>
      <c r="JLL63" s="161"/>
      <c r="JLM63" s="161"/>
      <c r="JLN63" s="161"/>
      <c r="JLO63" s="161"/>
      <c r="JLP63" s="161"/>
      <c r="JLQ63" s="161"/>
      <c r="JLR63" s="161"/>
      <c r="JLS63" s="161"/>
      <c r="JLT63" s="161"/>
      <c r="JLU63" s="161"/>
      <c r="JLV63" s="161"/>
      <c r="JLW63" s="161"/>
      <c r="JLX63" s="161"/>
      <c r="JLY63" s="161"/>
      <c r="JLZ63" s="161"/>
      <c r="JMA63" s="161"/>
      <c r="JMB63" s="161"/>
      <c r="JMC63" s="161"/>
      <c r="JMD63" s="161"/>
      <c r="JME63" s="161"/>
      <c r="JMF63" s="161"/>
      <c r="JMG63" s="161"/>
      <c r="JMH63" s="161"/>
      <c r="JMI63" s="161"/>
      <c r="JMJ63" s="161"/>
      <c r="JMK63" s="161"/>
      <c r="JML63" s="161"/>
      <c r="JMM63" s="161"/>
      <c r="JMN63" s="161"/>
      <c r="JMO63" s="161"/>
      <c r="JMP63" s="161"/>
      <c r="JMQ63" s="161"/>
      <c r="JMR63" s="161"/>
      <c r="JMS63" s="161"/>
      <c r="JMT63" s="161"/>
      <c r="JMU63" s="161"/>
      <c r="JMV63" s="161"/>
      <c r="JMW63" s="161"/>
      <c r="JMX63" s="161"/>
      <c r="JMY63" s="161"/>
      <c r="JMZ63" s="161"/>
      <c r="JNA63" s="161"/>
      <c r="JNB63" s="161"/>
      <c r="JNC63" s="161"/>
      <c r="JND63" s="161"/>
      <c r="JNE63" s="161"/>
      <c r="JNF63" s="161"/>
      <c r="JNG63" s="161"/>
      <c r="JNH63" s="161"/>
      <c r="JNI63" s="161"/>
      <c r="JNJ63" s="161"/>
      <c r="JNK63" s="161"/>
      <c r="JNL63" s="161"/>
      <c r="JNM63" s="161"/>
      <c r="JNN63" s="161"/>
      <c r="JNO63" s="161"/>
      <c r="JNP63" s="161"/>
      <c r="JNQ63" s="161"/>
      <c r="JNR63" s="161"/>
      <c r="JNS63" s="161"/>
      <c r="JNT63" s="161"/>
      <c r="JNU63" s="161"/>
      <c r="JNV63" s="161"/>
      <c r="JNW63" s="161"/>
      <c r="JNX63" s="161"/>
      <c r="JNY63" s="161"/>
      <c r="JNZ63" s="161"/>
      <c r="JOA63" s="161"/>
      <c r="JOB63" s="161"/>
      <c r="JOC63" s="161"/>
      <c r="JOD63" s="161"/>
      <c r="JOE63" s="161"/>
      <c r="JOF63" s="161"/>
      <c r="JOG63" s="161"/>
      <c r="JOH63" s="161"/>
      <c r="JOI63" s="161"/>
      <c r="JOJ63" s="161"/>
      <c r="JOK63" s="161"/>
      <c r="JOL63" s="161"/>
      <c r="JOM63" s="161"/>
      <c r="JON63" s="161"/>
      <c r="JOO63" s="161"/>
      <c r="JOP63" s="161"/>
      <c r="JOQ63" s="161"/>
      <c r="JOR63" s="161"/>
      <c r="JOS63" s="161"/>
      <c r="JOT63" s="161"/>
      <c r="JOU63" s="161"/>
      <c r="JOV63" s="161"/>
      <c r="JOW63" s="161"/>
      <c r="JOX63" s="161"/>
      <c r="JOY63" s="161"/>
      <c r="JOZ63" s="161"/>
      <c r="JPA63" s="161"/>
      <c r="JPB63" s="161"/>
      <c r="JPC63" s="161"/>
      <c r="JPD63" s="161"/>
      <c r="JPE63" s="161"/>
      <c r="JPF63" s="161"/>
      <c r="JPG63" s="161"/>
      <c r="JPH63" s="161"/>
      <c r="JPI63" s="161"/>
      <c r="JPJ63" s="161"/>
      <c r="JPK63" s="161"/>
      <c r="JPL63" s="161"/>
      <c r="JPM63" s="161"/>
      <c r="JPN63" s="161"/>
      <c r="JPO63" s="161"/>
      <c r="JPP63" s="161"/>
      <c r="JPQ63" s="161"/>
      <c r="JPR63" s="161"/>
      <c r="JPS63" s="161"/>
      <c r="JPT63" s="161"/>
      <c r="JPU63" s="161"/>
      <c r="JPV63" s="161"/>
      <c r="JPW63" s="161"/>
      <c r="JPX63" s="161"/>
      <c r="JPY63" s="161"/>
      <c r="JPZ63" s="161"/>
      <c r="JQA63" s="161"/>
      <c r="JQB63" s="161"/>
      <c r="JQC63" s="161"/>
      <c r="JQD63" s="161"/>
      <c r="JQE63" s="161"/>
      <c r="JQF63" s="161"/>
      <c r="JQG63" s="161"/>
      <c r="JQH63" s="161"/>
      <c r="JQI63" s="161"/>
      <c r="JQJ63" s="161"/>
      <c r="JQK63" s="161"/>
      <c r="JQL63" s="161"/>
      <c r="JQM63" s="161"/>
      <c r="JQN63" s="161"/>
      <c r="JQO63" s="161"/>
      <c r="JQP63" s="161"/>
      <c r="JQQ63" s="161"/>
      <c r="JQR63" s="161"/>
      <c r="JQS63" s="161"/>
      <c r="JQT63" s="161"/>
      <c r="JQU63" s="161"/>
      <c r="JQV63" s="161"/>
      <c r="JQW63" s="161"/>
      <c r="JQX63" s="161"/>
      <c r="JQY63" s="161"/>
      <c r="JQZ63" s="161"/>
      <c r="JRA63" s="161"/>
      <c r="JRB63" s="161"/>
      <c r="JRC63" s="161"/>
      <c r="JRD63" s="161"/>
      <c r="JRE63" s="161"/>
      <c r="JRF63" s="161"/>
      <c r="JRG63" s="161"/>
      <c r="JRH63" s="161"/>
      <c r="JRI63" s="161"/>
      <c r="JRJ63" s="161"/>
      <c r="JRK63" s="161"/>
      <c r="JRL63" s="161"/>
      <c r="JRM63" s="161"/>
      <c r="JRN63" s="161"/>
      <c r="JRO63" s="161"/>
      <c r="JRP63" s="161"/>
      <c r="JRQ63" s="161"/>
      <c r="JRR63" s="161"/>
      <c r="JRS63" s="161"/>
      <c r="JRT63" s="161"/>
      <c r="JRU63" s="161"/>
      <c r="JRV63" s="161"/>
      <c r="JRW63" s="161"/>
      <c r="JRX63" s="161"/>
      <c r="JRY63" s="161"/>
      <c r="JRZ63" s="161"/>
      <c r="JSA63" s="161"/>
      <c r="JSB63" s="161"/>
      <c r="JSC63" s="161"/>
      <c r="JSD63" s="161"/>
      <c r="JSE63" s="161"/>
      <c r="JSF63" s="161"/>
      <c r="JSG63" s="161"/>
      <c r="JSH63" s="161"/>
      <c r="JSI63" s="161"/>
      <c r="JSJ63" s="161"/>
      <c r="JSK63" s="161"/>
      <c r="JSL63" s="161"/>
      <c r="JSM63" s="161"/>
      <c r="JSN63" s="161"/>
      <c r="JSO63" s="161"/>
      <c r="JSP63" s="161"/>
      <c r="JSQ63" s="161"/>
      <c r="JSR63" s="161"/>
      <c r="JSS63" s="161"/>
      <c r="JST63" s="161"/>
      <c r="JSU63" s="161"/>
      <c r="JSV63" s="161"/>
      <c r="JSW63" s="161"/>
      <c r="JSX63" s="161"/>
      <c r="JSY63" s="161"/>
      <c r="JSZ63" s="161"/>
      <c r="JTA63" s="161"/>
      <c r="JTB63" s="161"/>
      <c r="JTC63" s="161"/>
      <c r="JTD63" s="161"/>
      <c r="JTE63" s="161"/>
      <c r="JTF63" s="161"/>
      <c r="JTG63" s="161"/>
      <c r="JTH63" s="161"/>
      <c r="JTI63" s="161"/>
      <c r="JTJ63" s="161"/>
      <c r="JTK63" s="161"/>
      <c r="JTL63" s="161"/>
      <c r="JTM63" s="161"/>
      <c r="JTN63" s="161"/>
      <c r="JTO63" s="161"/>
      <c r="JTP63" s="161"/>
      <c r="JTQ63" s="161"/>
      <c r="JTR63" s="161"/>
      <c r="JTS63" s="161"/>
      <c r="JTT63" s="161"/>
      <c r="JTU63" s="161"/>
      <c r="JTV63" s="161"/>
      <c r="JTW63" s="161"/>
      <c r="JTX63" s="161"/>
      <c r="JTY63" s="161"/>
      <c r="JTZ63" s="161"/>
      <c r="JUA63" s="161"/>
      <c r="JUB63" s="161"/>
      <c r="JUC63" s="161"/>
      <c r="JUD63" s="161"/>
      <c r="JUE63" s="161"/>
      <c r="JUF63" s="161"/>
      <c r="JUG63" s="161"/>
      <c r="JUH63" s="161"/>
      <c r="JUI63" s="161"/>
      <c r="JUJ63" s="161"/>
      <c r="JUK63" s="161"/>
      <c r="JUL63" s="161"/>
      <c r="JUM63" s="161"/>
      <c r="JUN63" s="161"/>
      <c r="JUO63" s="161"/>
      <c r="JUP63" s="161"/>
      <c r="JUQ63" s="161"/>
      <c r="JUR63" s="161"/>
      <c r="JUS63" s="161"/>
      <c r="JUT63" s="161"/>
      <c r="JUU63" s="161"/>
      <c r="JUV63" s="161"/>
      <c r="JUW63" s="161"/>
      <c r="JUX63" s="161"/>
      <c r="JUY63" s="161"/>
      <c r="JUZ63" s="161"/>
      <c r="JVA63" s="161"/>
      <c r="JVB63" s="161"/>
      <c r="JVC63" s="161"/>
      <c r="JVD63" s="161"/>
      <c r="JVE63" s="161"/>
      <c r="JVF63" s="161"/>
      <c r="JVG63" s="161"/>
      <c r="JVH63" s="161"/>
      <c r="JVI63" s="161"/>
      <c r="JVJ63" s="161"/>
      <c r="JVK63" s="161"/>
      <c r="JVL63" s="161"/>
      <c r="JVM63" s="161"/>
      <c r="JVN63" s="161"/>
      <c r="JVO63" s="161"/>
      <c r="JVP63" s="161"/>
      <c r="JVQ63" s="161"/>
      <c r="JVR63" s="161"/>
      <c r="JVS63" s="161"/>
      <c r="JVT63" s="161"/>
      <c r="JVU63" s="161"/>
      <c r="JVV63" s="161"/>
      <c r="JVW63" s="161"/>
      <c r="JVX63" s="161"/>
      <c r="JVY63" s="161"/>
      <c r="JVZ63" s="161"/>
      <c r="JWA63" s="161"/>
      <c r="JWB63" s="161"/>
      <c r="JWC63" s="161"/>
      <c r="JWD63" s="161"/>
      <c r="JWE63" s="161"/>
      <c r="JWF63" s="161"/>
      <c r="JWG63" s="161"/>
      <c r="JWH63" s="161"/>
      <c r="JWI63" s="161"/>
      <c r="JWJ63" s="161"/>
      <c r="JWK63" s="161"/>
      <c r="JWL63" s="161"/>
      <c r="JWM63" s="161"/>
      <c r="JWN63" s="161"/>
      <c r="JWO63" s="161"/>
      <c r="JWP63" s="161"/>
      <c r="JWQ63" s="161"/>
      <c r="JWR63" s="161"/>
      <c r="JWS63" s="161"/>
      <c r="JWT63" s="161"/>
      <c r="JWU63" s="161"/>
      <c r="JWV63" s="161"/>
      <c r="JWW63" s="161"/>
      <c r="JWX63" s="161"/>
      <c r="JWY63" s="161"/>
      <c r="JWZ63" s="161"/>
      <c r="JXA63" s="161"/>
      <c r="JXB63" s="161"/>
      <c r="JXC63" s="161"/>
      <c r="JXD63" s="161"/>
      <c r="JXE63" s="161"/>
      <c r="JXF63" s="161"/>
      <c r="JXG63" s="161"/>
      <c r="JXH63" s="161"/>
      <c r="JXI63" s="161"/>
      <c r="JXJ63" s="161"/>
      <c r="JXK63" s="161"/>
      <c r="JXL63" s="161"/>
      <c r="JXM63" s="161"/>
      <c r="JXN63" s="161"/>
      <c r="JXO63" s="161"/>
      <c r="JXP63" s="161"/>
      <c r="JXQ63" s="161"/>
      <c r="JXR63" s="161"/>
      <c r="JXS63" s="161"/>
      <c r="JXT63" s="161"/>
      <c r="JXU63" s="161"/>
      <c r="JXV63" s="161"/>
      <c r="JXW63" s="161"/>
      <c r="JXX63" s="161"/>
      <c r="JXY63" s="161"/>
      <c r="JXZ63" s="161"/>
      <c r="JYA63" s="161"/>
      <c r="JYB63" s="161"/>
      <c r="JYC63" s="161"/>
      <c r="JYD63" s="161"/>
      <c r="JYE63" s="161"/>
      <c r="JYF63" s="161"/>
      <c r="JYG63" s="161"/>
      <c r="JYH63" s="161"/>
      <c r="JYI63" s="161"/>
      <c r="JYJ63" s="161"/>
      <c r="JYK63" s="161"/>
      <c r="JYL63" s="161"/>
      <c r="JYM63" s="161"/>
      <c r="JYN63" s="161"/>
      <c r="JYO63" s="161"/>
      <c r="JYP63" s="161"/>
      <c r="JYQ63" s="161"/>
      <c r="JYR63" s="161"/>
      <c r="JYS63" s="161"/>
      <c r="JYT63" s="161"/>
      <c r="JYU63" s="161"/>
      <c r="JYV63" s="161"/>
      <c r="JYW63" s="161"/>
      <c r="JYX63" s="161"/>
      <c r="JYY63" s="161"/>
      <c r="JYZ63" s="161"/>
      <c r="JZA63" s="161"/>
      <c r="JZB63" s="161"/>
      <c r="JZC63" s="161"/>
      <c r="JZD63" s="161"/>
      <c r="JZE63" s="161"/>
      <c r="JZF63" s="161"/>
      <c r="JZG63" s="161"/>
      <c r="JZH63" s="161"/>
      <c r="JZI63" s="161"/>
      <c r="JZJ63" s="161"/>
      <c r="JZK63" s="161"/>
      <c r="JZL63" s="161"/>
      <c r="JZM63" s="161"/>
      <c r="JZN63" s="161"/>
      <c r="JZO63" s="161"/>
      <c r="JZP63" s="161"/>
      <c r="JZQ63" s="161"/>
      <c r="JZR63" s="161"/>
      <c r="JZS63" s="161"/>
      <c r="JZT63" s="161"/>
      <c r="JZU63" s="161"/>
      <c r="JZV63" s="161"/>
      <c r="JZW63" s="161"/>
      <c r="JZX63" s="161"/>
      <c r="JZY63" s="161"/>
      <c r="JZZ63" s="161"/>
      <c r="KAA63" s="161"/>
      <c r="KAB63" s="161"/>
      <c r="KAC63" s="161"/>
      <c r="KAD63" s="161"/>
      <c r="KAE63" s="161"/>
      <c r="KAF63" s="161"/>
      <c r="KAG63" s="161"/>
      <c r="KAH63" s="161"/>
      <c r="KAI63" s="161"/>
      <c r="KAJ63" s="161"/>
      <c r="KAK63" s="161"/>
      <c r="KAL63" s="161"/>
      <c r="KAM63" s="161"/>
      <c r="KAN63" s="161"/>
      <c r="KAO63" s="161"/>
      <c r="KAP63" s="161"/>
      <c r="KAQ63" s="161"/>
      <c r="KAR63" s="161"/>
      <c r="KAS63" s="161"/>
      <c r="KAT63" s="161"/>
      <c r="KAU63" s="161"/>
      <c r="KAV63" s="161"/>
      <c r="KAW63" s="161"/>
      <c r="KAX63" s="161"/>
      <c r="KAY63" s="161"/>
      <c r="KAZ63" s="161"/>
      <c r="KBA63" s="161"/>
      <c r="KBB63" s="161"/>
      <c r="KBC63" s="161"/>
      <c r="KBD63" s="161"/>
      <c r="KBE63" s="161"/>
      <c r="KBF63" s="161"/>
      <c r="KBG63" s="161"/>
      <c r="KBH63" s="161"/>
      <c r="KBI63" s="161"/>
      <c r="KBJ63" s="161"/>
      <c r="KBK63" s="161"/>
      <c r="KBL63" s="161"/>
      <c r="KBM63" s="161"/>
      <c r="KBN63" s="161"/>
      <c r="KBO63" s="161"/>
      <c r="KBP63" s="161"/>
      <c r="KBQ63" s="161"/>
      <c r="KBR63" s="161"/>
      <c r="KBS63" s="161"/>
      <c r="KBT63" s="161"/>
      <c r="KBU63" s="161"/>
      <c r="KBV63" s="161"/>
      <c r="KBW63" s="161"/>
      <c r="KBX63" s="161"/>
      <c r="KBY63" s="161"/>
      <c r="KBZ63" s="161"/>
      <c r="KCA63" s="161"/>
      <c r="KCB63" s="161"/>
      <c r="KCC63" s="161"/>
      <c r="KCD63" s="161"/>
      <c r="KCE63" s="161"/>
      <c r="KCF63" s="161"/>
      <c r="KCG63" s="161"/>
      <c r="KCH63" s="161"/>
      <c r="KCI63" s="161"/>
      <c r="KCJ63" s="161"/>
      <c r="KCK63" s="161"/>
      <c r="KCL63" s="161"/>
      <c r="KCM63" s="161"/>
      <c r="KCN63" s="161"/>
      <c r="KCO63" s="161"/>
      <c r="KCP63" s="161"/>
      <c r="KCQ63" s="161"/>
      <c r="KCR63" s="161"/>
      <c r="KCS63" s="161"/>
      <c r="KCT63" s="161"/>
      <c r="KCU63" s="161"/>
      <c r="KCV63" s="161"/>
      <c r="KCW63" s="161"/>
      <c r="KCX63" s="161"/>
      <c r="KCY63" s="161"/>
      <c r="KCZ63" s="161"/>
      <c r="KDA63" s="161"/>
      <c r="KDB63" s="161"/>
      <c r="KDC63" s="161"/>
      <c r="KDD63" s="161"/>
      <c r="KDE63" s="161"/>
      <c r="KDF63" s="161"/>
      <c r="KDG63" s="161"/>
      <c r="KDH63" s="161"/>
      <c r="KDI63" s="161"/>
      <c r="KDJ63" s="161"/>
      <c r="KDK63" s="161"/>
      <c r="KDL63" s="161"/>
      <c r="KDM63" s="161"/>
      <c r="KDN63" s="161"/>
      <c r="KDO63" s="161"/>
      <c r="KDP63" s="161"/>
      <c r="KDQ63" s="161"/>
      <c r="KDR63" s="161"/>
      <c r="KDS63" s="161"/>
      <c r="KDT63" s="161"/>
      <c r="KDU63" s="161"/>
      <c r="KDV63" s="161"/>
      <c r="KDW63" s="161"/>
      <c r="KDX63" s="161"/>
      <c r="KDY63" s="161"/>
      <c r="KDZ63" s="161"/>
      <c r="KEA63" s="161"/>
      <c r="KEB63" s="161"/>
      <c r="KEC63" s="161"/>
      <c r="KED63" s="161"/>
      <c r="KEE63" s="161"/>
      <c r="KEF63" s="161"/>
      <c r="KEG63" s="161"/>
      <c r="KEH63" s="161"/>
      <c r="KEI63" s="161"/>
      <c r="KEJ63" s="161"/>
      <c r="KEK63" s="161"/>
      <c r="KEL63" s="161"/>
      <c r="KEM63" s="161"/>
      <c r="KEN63" s="161"/>
      <c r="KEO63" s="161"/>
      <c r="KEP63" s="161"/>
      <c r="KEQ63" s="161"/>
      <c r="KER63" s="161"/>
      <c r="KES63" s="161"/>
      <c r="KET63" s="161"/>
      <c r="KEU63" s="161"/>
      <c r="KEV63" s="161"/>
      <c r="KEW63" s="161"/>
      <c r="KEX63" s="161"/>
      <c r="KEY63" s="161"/>
      <c r="KEZ63" s="161"/>
      <c r="KFA63" s="161"/>
      <c r="KFB63" s="161"/>
      <c r="KFC63" s="161"/>
      <c r="KFD63" s="161"/>
      <c r="KFE63" s="161"/>
      <c r="KFF63" s="161"/>
      <c r="KFG63" s="161"/>
      <c r="KFH63" s="161"/>
      <c r="KFI63" s="161"/>
      <c r="KFJ63" s="161"/>
      <c r="KFK63" s="161"/>
      <c r="KFL63" s="161"/>
      <c r="KFM63" s="161"/>
      <c r="KFN63" s="161"/>
      <c r="KFO63" s="161"/>
      <c r="KFP63" s="161"/>
      <c r="KFQ63" s="161"/>
      <c r="KFR63" s="161"/>
      <c r="KFS63" s="161"/>
      <c r="KFT63" s="161"/>
      <c r="KFU63" s="161"/>
      <c r="KFV63" s="161"/>
      <c r="KFW63" s="161"/>
      <c r="KFX63" s="161"/>
      <c r="KFY63" s="161"/>
      <c r="KFZ63" s="161"/>
      <c r="KGA63" s="161"/>
      <c r="KGB63" s="161"/>
      <c r="KGC63" s="161"/>
      <c r="KGD63" s="161"/>
      <c r="KGE63" s="161"/>
      <c r="KGF63" s="161"/>
      <c r="KGG63" s="161"/>
      <c r="KGH63" s="161"/>
      <c r="KGI63" s="161"/>
      <c r="KGJ63" s="161"/>
      <c r="KGK63" s="161"/>
      <c r="KGL63" s="161"/>
      <c r="KGM63" s="161"/>
      <c r="KGN63" s="161"/>
      <c r="KGO63" s="161"/>
      <c r="KGP63" s="161"/>
      <c r="KGQ63" s="161"/>
      <c r="KGR63" s="161"/>
      <c r="KGS63" s="161"/>
      <c r="KGT63" s="161"/>
      <c r="KGU63" s="161"/>
      <c r="KGV63" s="161"/>
      <c r="KGW63" s="161"/>
      <c r="KGX63" s="161"/>
      <c r="KGY63" s="161"/>
      <c r="KGZ63" s="161"/>
      <c r="KHA63" s="161"/>
      <c r="KHB63" s="161"/>
      <c r="KHC63" s="161"/>
      <c r="KHD63" s="161"/>
      <c r="KHE63" s="161"/>
      <c r="KHF63" s="161"/>
      <c r="KHG63" s="161"/>
      <c r="KHH63" s="161"/>
      <c r="KHI63" s="161"/>
      <c r="KHJ63" s="161"/>
      <c r="KHK63" s="161"/>
      <c r="KHL63" s="161"/>
      <c r="KHM63" s="161"/>
      <c r="KHN63" s="161"/>
      <c r="KHO63" s="161"/>
      <c r="KHP63" s="161"/>
      <c r="KHQ63" s="161"/>
      <c r="KHR63" s="161"/>
      <c r="KHS63" s="161"/>
      <c r="KHT63" s="161"/>
      <c r="KHU63" s="161"/>
      <c r="KHV63" s="161"/>
      <c r="KHW63" s="161"/>
      <c r="KHX63" s="161"/>
      <c r="KHY63" s="161"/>
      <c r="KHZ63" s="161"/>
      <c r="KIA63" s="161"/>
      <c r="KIB63" s="161"/>
      <c r="KIC63" s="161"/>
      <c r="KID63" s="161"/>
      <c r="KIE63" s="161"/>
      <c r="KIF63" s="161"/>
      <c r="KIG63" s="161"/>
      <c r="KIH63" s="161"/>
      <c r="KII63" s="161"/>
      <c r="KIJ63" s="161"/>
      <c r="KIK63" s="161"/>
      <c r="KIL63" s="161"/>
      <c r="KIM63" s="161"/>
      <c r="KIN63" s="161"/>
      <c r="KIO63" s="161"/>
      <c r="KIP63" s="161"/>
      <c r="KIQ63" s="161"/>
      <c r="KIR63" s="161"/>
      <c r="KIS63" s="161"/>
      <c r="KIT63" s="161"/>
      <c r="KIU63" s="161"/>
      <c r="KIV63" s="161"/>
      <c r="KIW63" s="161"/>
      <c r="KIX63" s="161"/>
      <c r="KIY63" s="161"/>
      <c r="KIZ63" s="161"/>
      <c r="KJA63" s="161"/>
      <c r="KJB63" s="161"/>
      <c r="KJC63" s="161"/>
      <c r="KJD63" s="161"/>
      <c r="KJE63" s="161"/>
      <c r="KJF63" s="161"/>
      <c r="KJG63" s="161"/>
      <c r="KJH63" s="161"/>
      <c r="KJI63" s="161"/>
      <c r="KJJ63" s="161"/>
      <c r="KJK63" s="161"/>
      <c r="KJL63" s="161"/>
      <c r="KJM63" s="161"/>
      <c r="KJN63" s="161"/>
      <c r="KJO63" s="161"/>
      <c r="KJP63" s="161"/>
      <c r="KJQ63" s="161"/>
      <c r="KJR63" s="161"/>
      <c r="KJS63" s="161"/>
      <c r="KJT63" s="161"/>
      <c r="KJU63" s="161"/>
      <c r="KJV63" s="161"/>
      <c r="KJW63" s="161"/>
      <c r="KJX63" s="161"/>
      <c r="KJY63" s="161"/>
      <c r="KJZ63" s="161"/>
      <c r="KKA63" s="161"/>
      <c r="KKB63" s="161"/>
      <c r="KKC63" s="161"/>
      <c r="KKD63" s="161"/>
      <c r="KKE63" s="161"/>
      <c r="KKF63" s="161"/>
      <c r="KKG63" s="161"/>
      <c r="KKH63" s="161"/>
      <c r="KKI63" s="161"/>
      <c r="KKJ63" s="161"/>
      <c r="KKK63" s="161"/>
      <c r="KKL63" s="161"/>
      <c r="KKM63" s="161"/>
      <c r="KKN63" s="161"/>
      <c r="KKO63" s="161"/>
      <c r="KKP63" s="161"/>
      <c r="KKQ63" s="161"/>
      <c r="KKR63" s="161"/>
      <c r="KKS63" s="161"/>
      <c r="KKT63" s="161"/>
      <c r="KKU63" s="161"/>
      <c r="KKV63" s="161"/>
      <c r="KKW63" s="161"/>
      <c r="KKX63" s="161"/>
      <c r="KKY63" s="161"/>
      <c r="KKZ63" s="161"/>
      <c r="KLA63" s="161"/>
      <c r="KLB63" s="161"/>
      <c r="KLC63" s="161"/>
      <c r="KLD63" s="161"/>
      <c r="KLE63" s="161"/>
      <c r="KLF63" s="161"/>
      <c r="KLG63" s="161"/>
      <c r="KLH63" s="161"/>
      <c r="KLI63" s="161"/>
      <c r="KLJ63" s="161"/>
      <c r="KLK63" s="161"/>
      <c r="KLL63" s="161"/>
      <c r="KLM63" s="161"/>
      <c r="KLN63" s="161"/>
      <c r="KLO63" s="161"/>
      <c r="KLP63" s="161"/>
      <c r="KLQ63" s="161"/>
      <c r="KLR63" s="161"/>
      <c r="KLS63" s="161"/>
      <c r="KLT63" s="161"/>
      <c r="KLU63" s="161"/>
      <c r="KLV63" s="161"/>
      <c r="KLW63" s="161"/>
      <c r="KLX63" s="161"/>
      <c r="KLY63" s="161"/>
      <c r="KLZ63" s="161"/>
      <c r="KMA63" s="161"/>
      <c r="KMB63" s="161"/>
      <c r="KMC63" s="161"/>
      <c r="KMD63" s="161"/>
      <c r="KME63" s="161"/>
      <c r="KMF63" s="161"/>
      <c r="KMG63" s="161"/>
      <c r="KMH63" s="161"/>
      <c r="KMI63" s="161"/>
      <c r="KMJ63" s="161"/>
      <c r="KMK63" s="161"/>
      <c r="KML63" s="161"/>
      <c r="KMM63" s="161"/>
      <c r="KMN63" s="161"/>
      <c r="KMO63" s="161"/>
      <c r="KMP63" s="161"/>
      <c r="KMQ63" s="161"/>
      <c r="KMR63" s="161"/>
      <c r="KMS63" s="161"/>
      <c r="KMT63" s="161"/>
      <c r="KMU63" s="161"/>
      <c r="KMV63" s="161"/>
      <c r="KMW63" s="161"/>
      <c r="KMX63" s="161"/>
      <c r="KMY63" s="161"/>
      <c r="KMZ63" s="161"/>
      <c r="KNA63" s="161"/>
      <c r="KNB63" s="161"/>
      <c r="KNC63" s="161"/>
      <c r="KND63" s="161"/>
      <c r="KNE63" s="161"/>
      <c r="KNF63" s="161"/>
      <c r="KNG63" s="161"/>
      <c r="KNH63" s="161"/>
      <c r="KNI63" s="161"/>
      <c r="KNJ63" s="161"/>
      <c r="KNK63" s="161"/>
      <c r="KNL63" s="161"/>
      <c r="KNM63" s="161"/>
      <c r="KNN63" s="161"/>
      <c r="KNO63" s="161"/>
      <c r="KNP63" s="161"/>
      <c r="KNQ63" s="161"/>
      <c r="KNR63" s="161"/>
      <c r="KNS63" s="161"/>
      <c r="KNT63" s="161"/>
      <c r="KNU63" s="161"/>
      <c r="KNV63" s="161"/>
      <c r="KNW63" s="161"/>
      <c r="KNX63" s="161"/>
      <c r="KNY63" s="161"/>
      <c r="KNZ63" s="161"/>
      <c r="KOA63" s="161"/>
      <c r="KOB63" s="161"/>
      <c r="KOC63" s="161"/>
      <c r="KOD63" s="161"/>
      <c r="KOE63" s="161"/>
      <c r="KOF63" s="161"/>
      <c r="KOG63" s="161"/>
      <c r="KOH63" s="161"/>
      <c r="KOI63" s="161"/>
      <c r="KOJ63" s="161"/>
      <c r="KOK63" s="161"/>
      <c r="KOL63" s="161"/>
      <c r="KOM63" s="161"/>
      <c r="KON63" s="161"/>
      <c r="KOO63" s="161"/>
      <c r="KOP63" s="161"/>
      <c r="KOQ63" s="161"/>
      <c r="KOR63" s="161"/>
      <c r="KOS63" s="161"/>
      <c r="KOT63" s="161"/>
      <c r="KOU63" s="161"/>
      <c r="KOV63" s="161"/>
      <c r="KOW63" s="161"/>
      <c r="KOX63" s="161"/>
      <c r="KOY63" s="161"/>
      <c r="KOZ63" s="161"/>
      <c r="KPA63" s="161"/>
      <c r="KPB63" s="161"/>
      <c r="KPC63" s="161"/>
      <c r="KPD63" s="161"/>
      <c r="KPE63" s="161"/>
      <c r="KPF63" s="161"/>
      <c r="KPG63" s="161"/>
      <c r="KPH63" s="161"/>
      <c r="KPI63" s="161"/>
      <c r="KPJ63" s="161"/>
      <c r="KPK63" s="161"/>
      <c r="KPL63" s="161"/>
      <c r="KPM63" s="161"/>
      <c r="KPN63" s="161"/>
      <c r="KPO63" s="161"/>
      <c r="KPP63" s="161"/>
      <c r="KPQ63" s="161"/>
      <c r="KPR63" s="161"/>
      <c r="KPS63" s="161"/>
      <c r="KPT63" s="161"/>
      <c r="KPU63" s="161"/>
      <c r="KPV63" s="161"/>
      <c r="KPW63" s="161"/>
      <c r="KPX63" s="161"/>
      <c r="KPY63" s="161"/>
      <c r="KPZ63" s="161"/>
      <c r="KQA63" s="161"/>
      <c r="KQB63" s="161"/>
      <c r="KQC63" s="161"/>
      <c r="KQD63" s="161"/>
      <c r="KQE63" s="161"/>
      <c r="KQF63" s="161"/>
      <c r="KQG63" s="161"/>
      <c r="KQH63" s="161"/>
      <c r="KQI63" s="161"/>
      <c r="KQJ63" s="161"/>
      <c r="KQK63" s="161"/>
      <c r="KQL63" s="161"/>
      <c r="KQM63" s="161"/>
      <c r="KQN63" s="161"/>
      <c r="KQO63" s="161"/>
      <c r="KQP63" s="161"/>
      <c r="KQQ63" s="161"/>
      <c r="KQR63" s="161"/>
      <c r="KQS63" s="161"/>
      <c r="KQT63" s="161"/>
      <c r="KQU63" s="161"/>
      <c r="KQV63" s="161"/>
      <c r="KQW63" s="161"/>
      <c r="KQX63" s="161"/>
      <c r="KQY63" s="161"/>
      <c r="KQZ63" s="161"/>
      <c r="KRA63" s="161"/>
      <c r="KRB63" s="161"/>
      <c r="KRC63" s="161"/>
      <c r="KRD63" s="161"/>
      <c r="KRE63" s="161"/>
      <c r="KRF63" s="161"/>
      <c r="KRG63" s="161"/>
      <c r="KRH63" s="161"/>
      <c r="KRI63" s="161"/>
      <c r="KRJ63" s="161"/>
      <c r="KRK63" s="161"/>
      <c r="KRL63" s="161"/>
      <c r="KRM63" s="161"/>
      <c r="KRN63" s="161"/>
      <c r="KRO63" s="161"/>
      <c r="KRP63" s="161"/>
      <c r="KRQ63" s="161"/>
      <c r="KRR63" s="161"/>
      <c r="KRS63" s="161"/>
      <c r="KRT63" s="161"/>
      <c r="KRU63" s="161"/>
      <c r="KRV63" s="161"/>
      <c r="KRW63" s="161"/>
      <c r="KRX63" s="161"/>
      <c r="KRY63" s="161"/>
      <c r="KRZ63" s="161"/>
      <c r="KSA63" s="161"/>
      <c r="KSB63" s="161"/>
      <c r="KSC63" s="161"/>
      <c r="KSD63" s="161"/>
      <c r="KSE63" s="161"/>
      <c r="KSF63" s="161"/>
      <c r="KSG63" s="161"/>
      <c r="KSH63" s="161"/>
      <c r="KSI63" s="161"/>
      <c r="KSJ63" s="161"/>
      <c r="KSK63" s="161"/>
      <c r="KSL63" s="161"/>
      <c r="KSM63" s="161"/>
      <c r="KSN63" s="161"/>
      <c r="KSO63" s="161"/>
      <c r="KSP63" s="161"/>
      <c r="KSQ63" s="161"/>
      <c r="KSR63" s="161"/>
      <c r="KSS63" s="161"/>
      <c r="KST63" s="161"/>
      <c r="KSU63" s="161"/>
      <c r="KSV63" s="161"/>
      <c r="KSW63" s="161"/>
      <c r="KSX63" s="161"/>
      <c r="KSY63" s="161"/>
      <c r="KSZ63" s="161"/>
      <c r="KTA63" s="161"/>
      <c r="KTB63" s="161"/>
      <c r="KTC63" s="161"/>
      <c r="KTD63" s="161"/>
      <c r="KTE63" s="161"/>
      <c r="KTF63" s="161"/>
      <c r="KTG63" s="161"/>
      <c r="KTH63" s="161"/>
      <c r="KTI63" s="161"/>
      <c r="KTJ63" s="161"/>
      <c r="KTK63" s="161"/>
      <c r="KTL63" s="161"/>
      <c r="KTM63" s="161"/>
      <c r="KTN63" s="161"/>
      <c r="KTO63" s="161"/>
      <c r="KTP63" s="161"/>
      <c r="KTQ63" s="161"/>
      <c r="KTR63" s="161"/>
      <c r="KTS63" s="161"/>
      <c r="KTT63" s="161"/>
      <c r="KTU63" s="161"/>
      <c r="KTV63" s="161"/>
      <c r="KTW63" s="161"/>
      <c r="KTX63" s="161"/>
      <c r="KTY63" s="161"/>
      <c r="KTZ63" s="161"/>
      <c r="KUA63" s="161"/>
      <c r="KUB63" s="161"/>
      <c r="KUC63" s="161"/>
      <c r="KUD63" s="161"/>
      <c r="KUE63" s="161"/>
      <c r="KUF63" s="161"/>
      <c r="KUG63" s="161"/>
      <c r="KUH63" s="161"/>
      <c r="KUI63" s="161"/>
      <c r="KUJ63" s="161"/>
      <c r="KUK63" s="161"/>
      <c r="KUL63" s="161"/>
      <c r="KUM63" s="161"/>
      <c r="KUN63" s="161"/>
      <c r="KUO63" s="161"/>
      <c r="KUP63" s="161"/>
      <c r="KUQ63" s="161"/>
      <c r="KUR63" s="161"/>
      <c r="KUS63" s="161"/>
      <c r="KUT63" s="161"/>
      <c r="KUU63" s="161"/>
      <c r="KUV63" s="161"/>
      <c r="KUW63" s="161"/>
      <c r="KUX63" s="161"/>
      <c r="KUY63" s="161"/>
      <c r="KUZ63" s="161"/>
      <c r="KVA63" s="161"/>
      <c r="KVB63" s="161"/>
      <c r="KVC63" s="161"/>
      <c r="KVD63" s="161"/>
      <c r="KVE63" s="161"/>
      <c r="KVF63" s="161"/>
      <c r="KVG63" s="161"/>
      <c r="KVH63" s="161"/>
      <c r="KVI63" s="161"/>
      <c r="KVJ63" s="161"/>
      <c r="KVK63" s="161"/>
      <c r="KVL63" s="161"/>
      <c r="KVM63" s="161"/>
      <c r="KVN63" s="161"/>
      <c r="KVO63" s="161"/>
      <c r="KVP63" s="161"/>
      <c r="KVQ63" s="161"/>
      <c r="KVR63" s="161"/>
      <c r="KVS63" s="161"/>
      <c r="KVT63" s="161"/>
      <c r="KVU63" s="161"/>
      <c r="KVV63" s="161"/>
      <c r="KVW63" s="161"/>
      <c r="KVX63" s="161"/>
      <c r="KVY63" s="161"/>
      <c r="KVZ63" s="161"/>
      <c r="KWA63" s="161"/>
      <c r="KWB63" s="161"/>
      <c r="KWC63" s="161"/>
      <c r="KWD63" s="161"/>
      <c r="KWE63" s="161"/>
      <c r="KWF63" s="161"/>
      <c r="KWG63" s="161"/>
      <c r="KWH63" s="161"/>
      <c r="KWI63" s="161"/>
      <c r="KWJ63" s="161"/>
      <c r="KWK63" s="161"/>
      <c r="KWL63" s="161"/>
      <c r="KWM63" s="161"/>
      <c r="KWN63" s="161"/>
      <c r="KWO63" s="161"/>
      <c r="KWP63" s="161"/>
      <c r="KWQ63" s="161"/>
      <c r="KWR63" s="161"/>
      <c r="KWS63" s="161"/>
      <c r="KWT63" s="161"/>
      <c r="KWU63" s="161"/>
      <c r="KWV63" s="161"/>
      <c r="KWW63" s="161"/>
      <c r="KWX63" s="161"/>
      <c r="KWY63" s="161"/>
      <c r="KWZ63" s="161"/>
      <c r="KXA63" s="161"/>
      <c r="KXB63" s="161"/>
      <c r="KXC63" s="161"/>
      <c r="KXD63" s="161"/>
      <c r="KXE63" s="161"/>
      <c r="KXF63" s="161"/>
      <c r="KXG63" s="161"/>
      <c r="KXH63" s="161"/>
      <c r="KXI63" s="161"/>
      <c r="KXJ63" s="161"/>
      <c r="KXK63" s="161"/>
      <c r="KXL63" s="161"/>
      <c r="KXM63" s="161"/>
      <c r="KXN63" s="161"/>
      <c r="KXO63" s="161"/>
      <c r="KXP63" s="161"/>
      <c r="KXQ63" s="161"/>
      <c r="KXR63" s="161"/>
      <c r="KXS63" s="161"/>
      <c r="KXT63" s="161"/>
      <c r="KXU63" s="161"/>
      <c r="KXV63" s="161"/>
      <c r="KXW63" s="161"/>
      <c r="KXX63" s="161"/>
      <c r="KXY63" s="161"/>
      <c r="KXZ63" s="161"/>
      <c r="KYA63" s="161"/>
      <c r="KYB63" s="161"/>
      <c r="KYC63" s="161"/>
      <c r="KYD63" s="161"/>
      <c r="KYE63" s="161"/>
      <c r="KYF63" s="161"/>
      <c r="KYG63" s="161"/>
      <c r="KYH63" s="161"/>
      <c r="KYI63" s="161"/>
      <c r="KYJ63" s="161"/>
      <c r="KYK63" s="161"/>
      <c r="KYL63" s="161"/>
      <c r="KYM63" s="161"/>
      <c r="KYN63" s="161"/>
      <c r="KYO63" s="161"/>
      <c r="KYP63" s="161"/>
      <c r="KYQ63" s="161"/>
      <c r="KYR63" s="161"/>
      <c r="KYS63" s="161"/>
      <c r="KYT63" s="161"/>
      <c r="KYU63" s="161"/>
      <c r="KYV63" s="161"/>
      <c r="KYW63" s="161"/>
      <c r="KYX63" s="161"/>
      <c r="KYY63" s="161"/>
      <c r="KYZ63" s="161"/>
      <c r="KZA63" s="161"/>
      <c r="KZB63" s="161"/>
      <c r="KZC63" s="161"/>
      <c r="KZD63" s="161"/>
      <c r="KZE63" s="161"/>
      <c r="KZF63" s="161"/>
      <c r="KZG63" s="161"/>
      <c r="KZH63" s="161"/>
      <c r="KZI63" s="161"/>
      <c r="KZJ63" s="161"/>
      <c r="KZK63" s="161"/>
      <c r="KZL63" s="161"/>
      <c r="KZM63" s="161"/>
      <c r="KZN63" s="161"/>
      <c r="KZO63" s="161"/>
      <c r="KZP63" s="161"/>
      <c r="KZQ63" s="161"/>
      <c r="KZR63" s="161"/>
      <c r="KZS63" s="161"/>
      <c r="KZT63" s="161"/>
      <c r="KZU63" s="161"/>
      <c r="KZV63" s="161"/>
      <c r="KZW63" s="161"/>
      <c r="KZX63" s="161"/>
      <c r="KZY63" s="161"/>
      <c r="KZZ63" s="161"/>
      <c r="LAA63" s="161"/>
      <c r="LAB63" s="161"/>
      <c r="LAC63" s="161"/>
      <c r="LAD63" s="161"/>
      <c r="LAE63" s="161"/>
      <c r="LAF63" s="161"/>
      <c r="LAG63" s="161"/>
      <c r="LAH63" s="161"/>
      <c r="LAI63" s="161"/>
      <c r="LAJ63" s="161"/>
      <c r="LAK63" s="161"/>
      <c r="LAL63" s="161"/>
      <c r="LAM63" s="161"/>
      <c r="LAN63" s="161"/>
      <c r="LAO63" s="161"/>
      <c r="LAP63" s="161"/>
      <c r="LAQ63" s="161"/>
      <c r="LAR63" s="161"/>
      <c r="LAS63" s="161"/>
      <c r="LAT63" s="161"/>
      <c r="LAU63" s="161"/>
      <c r="LAV63" s="161"/>
      <c r="LAW63" s="161"/>
      <c r="LAX63" s="161"/>
      <c r="LAY63" s="161"/>
      <c r="LAZ63" s="161"/>
      <c r="LBA63" s="161"/>
      <c r="LBB63" s="161"/>
      <c r="LBC63" s="161"/>
      <c r="LBD63" s="161"/>
      <c r="LBE63" s="161"/>
      <c r="LBF63" s="161"/>
      <c r="LBG63" s="161"/>
      <c r="LBH63" s="161"/>
      <c r="LBI63" s="161"/>
      <c r="LBJ63" s="161"/>
      <c r="LBK63" s="161"/>
      <c r="LBL63" s="161"/>
      <c r="LBM63" s="161"/>
      <c r="LBN63" s="161"/>
      <c r="LBO63" s="161"/>
      <c r="LBP63" s="161"/>
      <c r="LBQ63" s="161"/>
      <c r="LBR63" s="161"/>
      <c r="LBS63" s="161"/>
      <c r="LBT63" s="161"/>
      <c r="LBU63" s="161"/>
      <c r="LBV63" s="161"/>
      <c r="LBW63" s="161"/>
      <c r="LBX63" s="161"/>
      <c r="LBY63" s="161"/>
      <c r="LBZ63" s="161"/>
      <c r="LCA63" s="161"/>
      <c r="LCB63" s="161"/>
      <c r="LCC63" s="161"/>
      <c r="LCD63" s="161"/>
      <c r="LCE63" s="161"/>
      <c r="LCF63" s="161"/>
      <c r="LCG63" s="161"/>
      <c r="LCH63" s="161"/>
      <c r="LCI63" s="161"/>
      <c r="LCJ63" s="161"/>
      <c r="LCK63" s="161"/>
      <c r="LCL63" s="161"/>
      <c r="LCM63" s="161"/>
      <c r="LCN63" s="161"/>
      <c r="LCO63" s="161"/>
      <c r="LCP63" s="161"/>
      <c r="LCQ63" s="161"/>
      <c r="LCR63" s="161"/>
      <c r="LCS63" s="161"/>
      <c r="LCT63" s="161"/>
      <c r="LCU63" s="161"/>
      <c r="LCV63" s="161"/>
      <c r="LCW63" s="161"/>
      <c r="LCX63" s="161"/>
      <c r="LCY63" s="161"/>
      <c r="LCZ63" s="161"/>
      <c r="LDA63" s="161"/>
      <c r="LDB63" s="161"/>
      <c r="LDC63" s="161"/>
      <c r="LDD63" s="161"/>
      <c r="LDE63" s="161"/>
      <c r="LDF63" s="161"/>
      <c r="LDG63" s="161"/>
      <c r="LDH63" s="161"/>
      <c r="LDI63" s="161"/>
      <c r="LDJ63" s="161"/>
      <c r="LDK63" s="161"/>
      <c r="LDL63" s="161"/>
      <c r="LDM63" s="161"/>
      <c r="LDN63" s="161"/>
      <c r="LDO63" s="161"/>
      <c r="LDP63" s="161"/>
      <c r="LDQ63" s="161"/>
      <c r="LDR63" s="161"/>
      <c r="LDS63" s="161"/>
      <c r="LDT63" s="161"/>
      <c r="LDU63" s="161"/>
      <c r="LDV63" s="161"/>
      <c r="LDW63" s="161"/>
      <c r="LDX63" s="161"/>
      <c r="LDY63" s="161"/>
      <c r="LDZ63" s="161"/>
      <c r="LEA63" s="161"/>
      <c r="LEB63" s="161"/>
      <c r="LEC63" s="161"/>
      <c r="LED63" s="161"/>
      <c r="LEE63" s="161"/>
      <c r="LEF63" s="161"/>
      <c r="LEG63" s="161"/>
      <c r="LEH63" s="161"/>
      <c r="LEI63" s="161"/>
      <c r="LEJ63" s="161"/>
      <c r="LEK63" s="161"/>
      <c r="LEL63" s="161"/>
      <c r="LEM63" s="161"/>
      <c r="LEN63" s="161"/>
      <c r="LEO63" s="161"/>
      <c r="LEP63" s="161"/>
      <c r="LEQ63" s="161"/>
      <c r="LER63" s="161"/>
      <c r="LES63" s="161"/>
      <c r="LET63" s="161"/>
      <c r="LEU63" s="161"/>
      <c r="LEV63" s="161"/>
      <c r="LEW63" s="161"/>
      <c r="LEX63" s="161"/>
      <c r="LEY63" s="161"/>
      <c r="LEZ63" s="161"/>
      <c r="LFA63" s="161"/>
      <c r="LFB63" s="161"/>
      <c r="LFC63" s="161"/>
      <c r="LFD63" s="161"/>
      <c r="LFE63" s="161"/>
      <c r="LFF63" s="161"/>
      <c r="LFG63" s="161"/>
      <c r="LFH63" s="161"/>
      <c r="LFI63" s="161"/>
      <c r="LFJ63" s="161"/>
      <c r="LFK63" s="161"/>
      <c r="LFL63" s="161"/>
      <c r="LFM63" s="161"/>
      <c r="LFN63" s="161"/>
      <c r="LFO63" s="161"/>
      <c r="LFP63" s="161"/>
      <c r="LFQ63" s="161"/>
      <c r="LFR63" s="161"/>
      <c r="LFS63" s="161"/>
      <c r="LFT63" s="161"/>
      <c r="LFU63" s="161"/>
      <c r="LFV63" s="161"/>
      <c r="LFW63" s="161"/>
      <c r="LFX63" s="161"/>
      <c r="LFY63" s="161"/>
      <c r="LFZ63" s="161"/>
      <c r="LGA63" s="161"/>
      <c r="LGB63" s="161"/>
      <c r="LGC63" s="161"/>
      <c r="LGD63" s="161"/>
      <c r="LGE63" s="161"/>
      <c r="LGF63" s="161"/>
      <c r="LGG63" s="161"/>
      <c r="LGH63" s="161"/>
      <c r="LGI63" s="161"/>
      <c r="LGJ63" s="161"/>
      <c r="LGK63" s="161"/>
      <c r="LGL63" s="161"/>
      <c r="LGM63" s="161"/>
      <c r="LGN63" s="161"/>
      <c r="LGO63" s="161"/>
      <c r="LGP63" s="161"/>
      <c r="LGQ63" s="161"/>
      <c r="LGR63" s="161"/>
      <c r="LGS63" s="161"/>
      <c r="LGT63" s="161"/>
      <c r="LGU63" s="161"/>
      <c r="LGV63" s="161"/>
      <c r="LGW63" s="161"/>
      <c r="LGX63" s="161"/>
      <c r="LGY63" s="161"/>
      <c r="LGZ63" s="161"/>
      <c r="LHA63" s="161"/>
      <c r="LHB63" s="161"/>
      <c r="LHC63" s="161"/>
      <c r="LHD63" s="161"/>
      <c r="LHE63" s="161"/>
      <c r="LHF63" s="161"/>
      <c r="LHG63" s="161"/>
      <c r="LHH63" s="161"/>
      <c r="LHI63" s="161"/>
      <c r="LHJ63" s="161"/>
      <c r="LHK63" s="161"/>
      <c r="LHL63" s="161"/>
      <c r="LHM63" s="161"/>
      <c r="LHN63" s="161"/>
      <c r="LHO63" s="161"/>
      <c r="LHP63" s="161"/>
      <c r="LHQ63" s="161"/>
      <c r="LHR63" s="161"/>
      <c r="LHS63" s="161"/>
      <c r="LHT63" s="161"/>
      <c r="LHU63" s="161"/>
      <c r="LHV63" s="161"/>
      <c r="LHW63" s="161"/>
      <c r="LHX63" s="161"/>
      <c r="LHY63" s="161"/>
      <c r="LHZ63" s="161"/>
      <c r="LIA63" s="161"/>
      <c r="LIB63" s="161"/>
      <c r="LIC63" s="161"/>
      <c r="LID63" s="161"/>
      <c r="LIE63" s="161"/>
      <c r="LIF63" s="161"/>
      <c r="LIG63" s="161"/>
      <c r="LIH63" s="161"/>
      <c r="LII63" s="161"/>
      <c r="LIJ63" s="161"/>
      <c r="LIK63" s="161"/>
      <c r="LIL63" s="161"/>
      <c r="LIM63" s="161"/>
      <c r="LIN63" s="161"/>
      <c r="LIO63" s="161"/>
      <c r="LIP63" s="161"/>
      <c r="LIQ63" s="161"/>
      <c r="LIR63" s="161"/>
      <c r="LIS63" s="161"/>
      <c r="LIT63" s="161"/>
      <c r="LIU63" s="161"/>
      <c r="LIV63" s="161"/>
      <c r="LIW63" s="161"/>
      <c r="LIX63" s="161"/>
      <c r="LIY63" s="161"/>
      <c r="LIZ63" s="161"/>
      <c r="LJA63" s="161"/>
      <c r="LJB63" s="161"/>
      <c r="LJC63" s="161"/>
      <c r="LJD63" s="161"/>
      <c r="LJE63" s="161"/>
      <c r="LJF63" s="161"/>
      <c r="LJG63" s="161"/>
      <c r="LJH63" s="161"/>
      <c r="LJI63" s="161"/>
      <c r="LJJ63" s="161"/>
      <c r="LJK63" s="161"/>
      <c r="LJL63" s="161"/>
      <c r="LJM63" s="161"/>
      <c r="LJN63" s="161"/>
      <c r="LJO63" s="161"/>
      <c r="LJP63" s="161"/>
      <c r="LJQ63" s="161"/>
      <c r="LJR63" s="161"/>
      <c r="LJS63" s="161"/>
      <c r="LJT63" s="161"/>
      <c r="LJU63" s="161"/>
      <c r="LJV63" s="161"/>
      <c r="LJW63" s="161"/>
      <c r="LJX63" s="161"/>
      <c r="LJY63" s="161"/>
      <c r="LJZ63" s="161"/>
      <c r="LKA63" s="161"/>
      <c r="LKB63" s="161"/>
      <c r="LKC63" s="161"/>
      <c r="LKD63" s="161"/>
      <c r="LKE63" s="161"/>
      <c r="LKF63" s="161"/>
      <c r="LKG63" s="161"/>
      <c r="LKH63" s="161"/>
      <c r="LKI63" s="161"/>
      <c r="LKJ63" s="161"/>
      <c r="LKK63" s="161"/>
      <c r="LKL63" s="161"/>
      <c r="LKM63" s="161"/>
      <c r="LKN63" s="161"/>
      <c r="LKO63" s="161"/>
      <c r="LKP63" s="161"/>
      <c r="LKQ63" s="161"/>
      <c r="LKR63" s="161"/>
      <c r="LKS63" s="161"/>
      <c r="LKT63" s="161"/>
      <c r="LKU63" s="161"/>
      <c r="LKV63" s="161"/>
      <c r="LKW63" s="161"/>
      <c r="LKX63" s="161"/>
      <c r="LKY63" s="161"/>
      <c r="LKZ63" s="161"/>
      <c r="LLA63" s="161"/>
      <c r="LLB63" s="161"/>
      <c r="LLC63" s="161"/>
      <c r="LLD63" s="161"/>
      <c r="LLE63" s="161"/>
      <c r="LLF63" s="161"/>
      <c r="LLG63" s="161"/>
      <c r="LLH63" s="161"/>
      <c r="LLI63" s="161"/>
      <c r="LLJ63" s="161"/>
      <c r="LLK63" s="161"/>
      <c r="LLL63" s="161"/>
      <c r="LLM63" s="161"/>
      <c r="LLN63" s="161"/>
      <c r="LLO63" s="161"/>
      <c r="LLP63" s="161"/>
      <c r="LLQ63" s="161"/>
      <c r="LLR63" s="161"/>
      <c r="LLS63" s="161"/>
      <c r="LLT63" s="161"/>
      <c r="LLU63" s="161"/>
      <c r="LLV63" s="161"/>
      <c r="LLW63" s="161"/>
      <c r="LLX63" s="161"/>
      <c r="LLY63" s="161"/>
      <c r="LLZ63" s="161"/>
      <c r="LMA63" s="161"/>
      <c r="LMB63" s="161"/>
      <c r="LMC63" s="161"/>
      <c r="LMD63" s="161"/>
      <c r="LME63" s="161"/>
      <c r="LMF63" s="161"/>
      <c r="LMG63" s="161"/>
      <c r="LMH63" s="161"/>
      <c r="LMI63" s="161"/>
      <c r="LMJ63" s="161"/>
      <c r="LMK63" s="161"/>
      <c r="LML63" s="161"/>
      <c r="LMM63" s="161"/>
      <c r="LMN63" s="161"/>
      <c r="LMO63" s="161"/>
      <c r="LMP63" s="161"/>
      <c r="LMQ63" s="161"/>
      <c r="LMR63" s="161"/>
      <c r="LMS63" s="161"/>
      <c r="LMT63" s="161"/>
      <c r="LMU63" s="161"/>
      <c r="LMV63" s="161"/>
      <c r="LMW63" s="161"/>
      <c r="LMX63" s="161"/>
      <c r="LMY63" s="161"/>
      <c r="LMZ63" s="161"/>
      <c r="LNA63" s="161"/>
      <c r="LNB63" s="161"/>
      <c r="LNC63" s="161"/>
      <c r="LND63" s="161"/>
      <c r="LNE63" s="161"/>
      <c r="LNF63" s="161"/>
      <c r="LNG63" s="161"/>
      <c r="LNH63" s="161"/>
      <c r="LNI63" s="161"/>
      <c r="LNJ63" s="161"/>
      <c r="LNK63" s="161"/>
      <c r="LNL63" s="161"/>
      <c r="LNM63" s="161"/>
      <c r="LNN63" s="161"/>
      <c r="LNO63" s="161"/>
      <c r="LNP63" s="161"/>
      <c r="LNQ63" s="161"/>
      <c r="LNR63" s="161"/>
      <c r="LNS63" s="161"/>
      <c r="LNT63" s="161"/>
      <c r="LNU63" s="161"/>
      <c r="LNV63" s="161"/>
      <c r="LNW63" s="161"/>
      <c r="LNX63" s="161"/>
      <c r="LNY63" s="161"/>
      <c r="LNZ63" s="161"/>
      <c r="LOA63" s="161"/>
      <c r="LOB63" s="161"/>
      <c r="LOC63" s="161"/>
      <c r="LOD63" s="161"/>
      <c r="LOE63" s="161"/>
      <c r="LOF63" s="161"/>
      <c r="LOG63" s="161"/>
      <c r="LOH63" s="161"/>
      <c r="LOI63" s="161"/>
      <c r="LOJ63" s="161"/>
      <c r="LOK63" s="161"/>
      <c r="LOL63" s="161"/>
      <c r="LOM63" s="161"/>
      <c r="LON63" s="161"/>
      <c r="LOO63" s="161"/>
      <c r="LOP63" s="161"/>
      <c r="LOQ63" s="161"/>
      <c r="LOR63" s="161"/>
      <c r="LOS63" s="161"/>
      <c r="LOT63" s="161"/>
      <c r="LOU63" s="161"/>
      <c r="LOV63" s="161"/>
      <c r="LOW63" s="161"/>
      <c r="LOX63" s="161"/>
      <c r="LOY63" s="161"/>
      <c r="LOZ63" s="161"/>
      <c r="LPA63" s="161"/>
      <c r="LPB63" s="161"/>
      <c r="LPC63" s="161"/>
      <c r="LPD63" s="161"/>
      <c r="LPE63" s="161"/>
      <c r="LPF63" s="161"/>
      <c r="LPG63" s="161"/>
      <c r="LPH63" s="161"/>
      <c r="LPI63" s="161"/>
      <c r="LPJ63" s="161"/>
      <c r="LPK63" s="161"/>
      <c r="LPL63" s="161"/>
      <c r="LPM63" s="161"/>
      <c r="LPN63" s="161"/>
      <c r="LPO63" s="161"/>
      <c r="LPP63" s="161"/>
      <c r="LPQ63" s="161"/>
      <c r="LPR63" s="161"/>
      <c r="LPS63" s="161"/>
      <c r="LPT63" s="161"/>
      <c r="LPU63" s="161"/>
      <c r="LPV63" s="161"/>
      <c r="LPW63" s="161"/>
      <c r="LPX63" s="161"/>
      <c r="LPY63" s="161"/>
      <c r="LPZ63" s="161"/>
      <c r="LQA63" s="161"/>
      <c r="LQB63" s="161"/>
      <c r="LQC63" s="161"/>
      <c r="LQD63" s="161"/>
      <c r="LQE63" s="161"/>
      <c r="LQF63" s="161"/>
      <c r="LQG63" s="161"/>
      <c r="LQH63" s="161"/>
      <c r="LQI63" s="161"/>
      <c r="LQJ63" s="161"/>
      <c r="LQK63" s="161"/>
      <c r="LQL63" s="161"/>
      <c r="LQM63" s="161"/>
      <c r="LQN63" s="161"/>
      <c r="LQO63" s="161"/>
      <c r="LQP63" s="161"/>
      <c r="LQQ63" s="161"/>
      <c r="LQR63" s="161"/>
      <c r="LQS63" s="161"/>
      <c r="LQT63" s="161"/>
      <c r="LQU63" s="161"/>
      <c r="LQV63" s="161"/>
      <c r="LQW63" s="161"/>
      <c r="LQX63" s="161"/>
      <c r="LQY63" s="161"/>
      <c r="LQZ63" s="161"/>
      <c r="LRA63" s="161"/>
      <c r="LRB63" s="161"/>
      <c r="LRC63" s="161"/>
      <c r="LRD63" s="161"/>
      <c r="LRE63" s="161"/>
      <c r="LRF63" s="161"/>
      <c r="LRG63" s="161"/>
      <c r="LRH63" s="161"/>
      <c r="LRI63" s="161"/>
      <c r="LRJ63" s="161"/>
      <c r="LRK63" s="161"/>
      <c r="LRL63" s="161"/>
      <c r="LRM63" s="161"/>
      <c r="LRN63" s="161"/>
      <c r="LRO63" s="161"/>
      <c r="LRP63" s="161"/>
      <c r="LRQ63" s="161"/>
      <c r="LRR63" s="161"/>
      <c r="LRS63" s="161"/>
      <c r="LRT63" s="161"/>
      <c r="LRU63" s="161"/>
      <c r="LRV63" s="161"/>
      <c r="LRW63" s="161"/>
      <c r="LRX63" s="161"/>
      <c r="LRY63" s="161"/>
      <c r="LRZ63" s="161"/>
      <c r="LSA63" s="161"/>
      <c r="LSB63" s="161"/>
      <c r="LSC63" s="161"/>
      <c r="LSD63" s="161"/>
      <c r="LSE63" s="161"/>
      <c r="LSF63" s="161"/>
      <c r="LSG63" s="161"/>
      <c r="LSH63" s="161"/>
      <c r="LSI63" s="161"/>
      <c r="LSJ63" s="161"/>
      <c r="LSK63" s="161"/>
      <c r="LSL63" s="161"/>
      <c r="LSM63" s="161"/>
      <c r="LSN63" s="161"/>
      <c r="LSO63" s="161"/>
      <c r="LSP63" s="161"/>
      <c r="LSQ63" s="161"/>
      <c r="LSR63" s="161"/>
      <c r="LSS63" s="161"/>
      <c r="LST63" s="161"/>
      <c r="LSU63" s="161"/>
      <c r="LSV63" s="161"/>
      <c r="LSW63" s="161"/>
      <c r="LSX63" s="161"/>
      <c r="LSY63" s="161"/>
      <c r="LSZ63" s="161"/>
      <c r="LTA63" s="161"/>
      <c r="LTB63" s="161"/>
      <c r="LTC63" s="161"/>
      <c r="LTD63" s="161"/>
      <c r="LTE63" s="161"/>
      <c r="LTF63" s="161"/>
      <c r="LTG63" s="161"/>
      <c r="LTH63" s="161"/>
      <c r="LTI63" s="161"/>
      <c r="LTJ63" s="161"/>
      <c r="LTK63" s="161"/>
      <c r="LTL63" s="161"/>
      <c r="LTM63" s="161"/>
      <c r="LTN63" s="161"/>
      <c r="LTO63" s="161"/>
      <c r="LTP63" s="161"/>
      <c r="LTQ63" s="161"/>
      <c r="LTR63" s="161"/>
      <c r="LTS63" s="161"/>
      <c r="LTT63" s="161"/>
      <c r="LTU63" s="161"/>
      <c r="LTV63" s="161"/>
      <c r="LTW63" s="161"/>
      <c r="LTX63" s="161"/>
      <c r="LTY63" s="161"/>
      <c r="LTZ63" s="161"/>
      <c r="LUA63" s="161"/>
      <c r="LUB63" s="161"/>
      <c r="LUC63" s="161"/>
      <c r="LUD63" s="161"/>
      <c r="LUE63" s="161"/>
      <c r="LUF63" s="161"/>
      <c r="LUG63" s="161"/>
      <c r="LUH63" s="161"/>
      <c r="LUI63" s="161"/>
      <c r="LUJ63" s="161"/>
      <c r="LUK63" s="161"/>
      <c r="LUL63" s="161"/>
      <c r="LUM63" s="161"/>
      <c r="LUN63" s="161"/>
      <c r="LUO63" s="161"/>
      <c r="LUP63" s="161"/>
      <c r="LUQ63" s="161"/>
      <c r="LUR63" s="161"/>
      <c r="LUS63" s="161"/>
      <c r="LUT63" s="161"/>
      <c r="LUU63" s="161"/>
      <c r="LUV63" s="161"/>
      <c r="LUW63" s="161"/>
      <c r="LUX63" s="161"/>
      <c r="LUY63" s="161"/>
      <c r="LUZ63" s="161"/>
      <c r="LVA63" s="161"/>
      <c r="LVB63" s="161"/>
      <c r="LVC63" s="161"/>
      <c r="LVD63" s="161"/>
      <c r="LVE63" s="161"/>
      <c r="LVF63" s="161"/>
      <c r="LVG63" s="161"/>
      <c r="LVH63" s="161"/>
      <c r="LVI63" s="161"/>
      <c r="LVJ63" s="161"/>
      <c r="LVK63" s="161"/>
      <c r="LVL63" s="161"/>
      <c r="LVM63" s="161"/>
      <c r="LVN63" s="161"/>
      <c r="LVO63" s="161"/>
      <c r="LVP63" s="161"/>
      <c r="LVQ63" s="161"/>
      <c r="LVR63" s="161"/>
      <c r="LVS63" s="161"/>
      <c r="LVT63" s="161"/>
      <c r="LVU63" s="161"/>
      <c r="LVV63" s="161"/>
      <c r="LVW63" s="161"/>
      <c r="LVX63" s="161"/>
      <c r="LVY63" s="161"/>
      <c r="LVZ63" s="161"/>
      <c r="LWA63" s="161"/>
      <c r="LWB63" s="161"/>
      <c r="LWC63" s="161"/>
      <c r="LWD63" s="161"/>
      <c r="LWE63" s="161"/>
      <c r="LWF63" s="161"/>
      <c r="LWG63" s="161"/>
      <c r="LWH63" s="161"/>
      <c r="LWI63" s="161"/>
      <c r="LWJ63" s="161"/>
      <c r="LWK63" s="161"/>
      <c r="LWL63" s="161"/>
      <c r="LWM63" s="161"/>
      <c r="LWN63" s="161"/>
      <c r="LWO63" s="161"/>
      <c r="LWP63" s="161"/>
      <c r="LWQ63" s="161"/>
      <c r="LWR63" s="161"/>
      <c r="LWS63" s="161"/>
      <c r="LWT63" s="161"/>
      <c r="LWU63" s="161"/>
      <c r="LWV63" s="161"/>
      <c r="LWW63" s="161"/>
      <c r="LWX63" s="161"/>
      <c r="LWY63" s="161"/>
      <c r="LWZ63" s="161"/>
      <c r="LXA63" s="161"/>
      <c r="LXB63" s="161"/>
      <c r="LXC63" s="161"/>
      <c r="LXD63" s="161"/>
      <c r="LXE63" s="161"/>
      <c r="LXF63" s="161"/>
      <c r="LXG63" s="161"/>
      <c r="LXH63" s="161"/>
      <c r="LXI63" s="161"/>
      <c r="LXJ63" s="161"/>
      <c r="LXK63" s="161"/>
      <c r="LXL63" s="161"/>
      <c r="LXM63" s="161"/>
      <c r="LXN63" s="161"/>
      <c r="LXO63" s="161"/>
      <c r="LXP63" s="161"/>
      <c r="LXQ63" s="161"/>
      <c r="LXR63" s="161"/>
      <c r="LXS63" s="161"/>
      <c r="LXT63" s="161"/>
      <c r="LXU63" s="161"/>
      <c r="LXV63" s="161"/>
      <c r="LXW63" s="161"/>
      <c r="LXX63" s="161"/>
      <c r="LXY63" s="161"/>
      <c r="LXZ63" s="161"/>
      <c r="LYA63" s="161"/>
      <c r="LYB63" s="161"/>
      <c r="LYC63" s="161"/>
      <c r="LYD63" s="161"/>
      <c r="LYE63" s="161"/>
      <c r="LYF63" s="161"/>
      <c r="LYG63" s="161"/>
      <c r="LYH63" s="161"/>
      <c r="LYI63" s="161"/>
      <c r="LYJ63" s="161"/>
      <c r="LYK63" s="161"/>
      <c r="LYL63" s="161"/>
      <c r="LYM63" s="161"/>
      <c r="LYN63" s="161"/>
      <c r="LYO63" s="161"/>
      <c r="LYP63" s="161"/>
      <c r="LYQ63" s="161"/>
      <c r="LYR63" s="161"/>
      <c r="LYS63" s="161"/>
      <c r="LYT63" s="161"/>
      <c r="LYU63" s="161"/>
      <c r="LYV63" s="161"/>
      <c r="LYW63" s="161"/>
      <c r="LYX63" s="161"/>
      <c r="LYY63" s="161"/>
      <c r="LYZ63" s="161"/>
      <c r="LZA63" s="161"/>
      <c r="LZB63" s="161"/>
      <c r="LZC63" s="161"/>
      <c r="LZD63" s="161"/>
      <c r="LZE63" s="161"/>
      <c r="LZF63" s="161"/>
      <c r="LZG63" s="161"/>
      <c r="LZH63" s="161"/>
      <c r="LZI63" s="161"/>
      <c r="LZJ63" s="161"/>
      <c r="LZK63" s="161"/>
      <c r="LZL63" s="161"/>
      <c r="LZM63" s="161"/>
      <c r="LZN63" s="161"/>
      <c r="LZO63" s="161"/>
      <c r="LZP63" s="161"/>
      <c r="LZQ63" s="161"/>
      <c r="LZR63" s="161"/>
      <c r="LZS63" s="161"/>
      <c r="LZT63" s="161"/>
      <c r="LZU63" s="161"/>
      <c r="LZV63" s="161"/>
      <c r="LZW63" s="161"/>
      <c r="LZX63" s="161"/>
      <c r="LZY63" s="161"/>
      <c r="LZZ63" s="161"/>
      <c r="MAA63" s="161"/>
      <c r="MAB63" s="161"/>
      <c r="MAC63" s="161"/>
      <c r="MAD63" s="161"/>
      <c r="MAE63" s="161"/>
      <c r="MAF63" s="161"/>
      <c r="MAG63" s="161"/>
      <c r="MAH63" s="161"/>
      <c r="MAI63" s="161"/>
      <c r="MAJ63" s="161"/>
      <c r="MAK63" s="161"/>
      <c r="MAL63" s="161"/>
      <c r="MAM63" s="161"/>
      <c r="MAN63" s="161"/>
      <c r="MAO63" s="161"/>
      <c r="MAP63" s="161"/>
      <c r="MAQ63" s="161"/>
      <c r="MAR63" s="161"/>
      <c r="MAS63" s="161"/>
      <c r="MAT63" s="161"/>
      <c r="MAU63" s="161"/>
      <c r="MAV63" s="161"/>
      <c r="MAW63" s="161"/>
      <c r="MAX63" s="161"/>
      <c r="MAY63" s="161"/>
      <c r="MAZ63" s="161"/>
      <c r="MBA63" s="161"/>
      <c r="MBB63" s="161"/>
      <c r="MBC63" s="161"/>
      <c r="MBD63" s="161"/>
      <c r="MBE63" s="161"/>
      <c r="MBF63" s="161"/>
      <c r="MBG63" s="161"/>
      <c r="MBH63" s="161"/>
      <c r="MBI63" s="161"/>
      <c r="MBJ63" s="161"/>
      <c r="MBK63" s="161"/>
      <c r="MBL63" s="161"/>
      <c r="MBM63" s="161"/>
      <c r="MBN63" s="161"/>
      <c r="MBO63" s="161"/>
      <c r="MBP63" s="161"/>
      <c r="MBQ63" s="161"/>
      <c r="MBR63" s="161"/>
      <c r="MBS63" s="161"/>
      <c r="MBT63" s="161"/>
      <c r="MBU63" s="161"/>
      <c r="MBV63" s="161"/>
      <c r="MBW63" s="161"/>
      <c r="MBX63" s="161"/>
      <c r="MBY63" s="161"/>
      <c r="MBZ63" s="161"/>
      <c r="MCA63" s="161"/>
      <c r="MCB63" s="161"/>
      <c r="MCC63" s="161"/>
      <c r="MCD63" s="161"/>
      <c r="MCE63" s="161"/>
      <c r="MCF63" s="161"/>
      <c r="MCG63" s="161"/>
      <c r="MCH63" s="161"/>
      <c r="MCI63" s="161"/>
      <c r="MCJ63" s="161"/>
      <c r="MCK63" s="161"/>
      <c r="MCL63" s="161"/>
      <c r="MCM63" s="161"/>
      <c r="MCN63" s="161"/>
      <c r="MCO63" s="161"/>
      <c r="MCP63" s="161"/>
      <c r="MCQ63" s="161"/>
      <c r="MCR63" s="161"/>
      <c r="MCS63" s="161"/>
      <c r="MCT63" s="161"/>
      <c r="MCU63" s="161"/>
      <c r="MCV63" s="161"/>
      <c r="MCW63" s="161"/>
      <c r="MCX63" s="161"/>
      <c r="MCY63" s="161"/>
      <c r="MCZ63" s="161"/>
      <c r="MDA63" s="161"/>
      <c r="MDB63" s="161"/>
      <c r="MDC63" s="161"/>
      <c r="MDD63" s="161"/>
      <c r="MDE63" s="161"/>
      <c r="MDF63" s="161"/>
      <c r="MDG63" s="161"/>
      <c r="MDH63" s="161"/>
      <c r="MDI63" s="161"/>
      <c r="MDJ63" s="161"/>
      <c r="MDK63" s="161"/>
      <c r="MDL63" s="161"/>
      <c r="MDM63" s="161"/>
      <c r="MDN63" s="161"/>
      <c r="MDO63" s="161"/>
      <c r="MDP63" s="161"/>
      <c r="MDQ63" s="161"/>
      <c r="MDR63" s="161"/>
      <c r="MDS63" s="161"/>
      <c r="MDT63" s="161"/>
      <c r="MDU63" s="161"/>
      <c r="MDV63" s="161"/>
      <c r="MDW63" s="161"/>
      <c r="MDX63" s="161"/>
      <c r="MDY63" s="161"/>
      <c r="MDZ63" s="161"/>
      <c r="MEA63" s="161"/>
      <c r="MEB63" s="161"/>
      <c r="MEC63" s="161"/>
      <c r="MED63" s="161"/>
      <c r="MEE63" s="161"/>
      <c r="MEF63" s="161"/>
      <c r="MEG63" s="161"/>
      <c r="MEH63" s="161"/>
      <c r="MEI63" s="161"/>
      <c r="MEJ63" s="161"/>
      <c r="MEK63" s="161"/>
      <c r="MEL63" s="161"/>
      <c r="MEM63" s="161"/>
      <c r="MEN63" s="161"/>
      <c r="MEO63" s="161"/>
      <c r="MEP63" s="161"/>
      <c r="MEQ63" s="161"/>
      <c r="MER63" s="161"/>
      <c r="MES63" s="161"/>
      <c r="MET63" s="161"/>
      <c r="MEU63" s="161"/>
      <c r="MEV63" s="161"/>
      <c r="MEW63" s="161"/>
      <c r="MEX63" s="161"/>
      <c r="MEY63" s="161"/>
      <c r="MEZ63" s="161"/>
      <c r="MFA63" s="161"/>
      <c r="MFB63" s="161"/>
      <c r="MFC63" s="161"/>
      <c r="MFD63" s="161"/>
      <c r="MFE63" s="161"/>
      <c r="MFF63" s="161"/>
      <c r="MFG63" s="161"/>
      <c r="MFH63" s="161"/>
      <c r="MFI63" s="161"/>
      <c r="MFJ63" s="161"/>
      <c r="MFK63" s="161"/>
      <c r="MFL63" s="161"/>
      <c r="MFM63" s="161"/>
      <c r="MFN63" s="161"/>
      <c r="MFO63" s="161"/>
      <c r="MFP63" s="161"/>
      <c r="MFQ63" s="161"/>
      <c r="MFR63" s="161"/>
      <c r="MFS63" s="161"/>
      <c r="MFT63" s="161"/>
      <c r="MFU63" s="161"/>
      <c r="MFV63" s="161"/>
      <c r="MFW63" s="161"/>
      <c r="MFX63" s="161"/>
      <c r="MFY63" s="161"/>
      <c r="MFZ63" s="161"/>
      <c r="MGA63" s="161"/>
      <c r="MGB63" s="161"/>
      <c r="MGC63" s="161"/>
      <c r="MGD63" s="161"/>
      <c r="MGE63" s="161"/>
      <c r="MGF63" s="161"/>
      <c r="MGG63" s="161"/>
      <c r="MGH63" s="161"/>
      <c r="MGI63" s="161"/>
      <c r="MGJ63" s="161"/>
      <c r="MGK63" s="161"/>
      <c r="MGL63" s="161"/>
      <c r="MGM63" s="161"/>
      <c r="MGN63" s="161"/>
      <c r="MGO63" s="161"/>
      <c r="MGP63" s="161"/>
      <c r="MGQ63" s="161"/>
      <c r="MGR63" s="161"/>
      <c r="MGS63" s="161"/>
      <c r="MGT63" s="161"/>
      <c r="MGU63" s="161"/>
      <c r="MGV63" s="161"/>
      <c r="MGW63" s="161"/>
      <c r="MGX63" s="161"/>
      <c r="MGY63" s="161"/>
      <c r="MGZ63" s="161"/>
      <c r="MHA63" s="161"/>
      <c r="MHB63" s="161"/>
      <c r="MHC63" s="161"/>
      <c r="MHD63" s="161"/>
      <c r="MHE63" s="161"/>
      <c r="MHF63" s="161"/>
      <c r="MHG63" s="161"/>
      <c r="MHH63" s="161"/>
      <c r="MHI63" s="161"/>
      <c r="MHJ63" s="161"/>
      <c r="MHK63" s="161"/>
      <c r="MHL63" s="161"/>
      <c r="MHM63" s="161"/>
      <c r="MHN63" s="161"/>
      <c r="MHO63" s="161"/>
      <c r="MHP63" s="161"/>
      <c r="MHQ63" s="161"/>
      <c r="MHR63" s="161"/>
      <c r="MHS63" s="161"/>
      <c r="MHT63" s="161"/>
      <c r="MHU63" s="161"/>
      <c r="MHV63" s="161"/>
      <c r="MHW63" s="161"/>
      <c r="MHX63" s="161"/>
      <c r="MHY63" s="161"/>
      <c r="MHZ63" s="161"/>
      <c r="MIA63" s="161"/>
      <c r="MIB63" s="161"/>
      <c r="MIC63" s="161"/>
      <c r="MID63" s="161"/>
      <c r="MIE63" s="161"/>
      <c r="MIF63" s="161"/>
      <c r="MIG63" s="161"/>
      <c r="MIH63" s="161"/>
      <c r="MII63" s="161"/>
      <c r="MIJ63" s="161"/>
      <c r="MIK63" s="161"/>
      <c r="MIL63" s="161"/>
      <c r="MIM63" s="161"/>
      <c r="MIN63" s="161"/>
      <c r="MIO63" s="161"/>
      <c r="MIP63" s="161"/>
      <c r="MIQ63" s="161"/>
      <c r="MIR63" s="161"/>
      <c r="MIS63" s="161"/>
      <c r="MIT63" s="161"/>
      <c r="MIU63" s="161"/>
      <c r="MIV63" s="161"/>
      <c r="MIW63" s="161"/>
      <c r="MIX63" s="161"/>
      <c r="MIY63" s="161"/>
      <c r="MIZ63" s="161"/>
      <c r="MJA63" s="161"/>
      <c r="MJB63" s="161"/>
      <c r="MJC63" s="161"/>
      <c r="MJD63" s="161"/>
      <c r="MJE63" s="161"/>
      <c r="MJF63" s="161"/>
      <c r="MJG63" s="161"/>
      <c r="MJH63" s="161"/>
      <c r="MJI63" s="161"/>
      <c r="MJJ63" s="161"/>
      <c r="MJK63" s="161"/>
      <c r="MJL63" s="161"/>
      <c r="MJM63" s="161"/>
      <c r="MJN63" s="161"/>
      <c r="MJO63" s="161"/>
      <c r="MJP63" s="161"/>
      <c r="MJQ63" s="161"/>
      <c r="MJR63" s="161"/>
      <c r="MJS63" s="161"/>
      <c r="MJT63" s="161"/>
      <c r="MJU63" s="161"/>
      <c r="MJV63" s="161"/>
      <c r="MJW63" s="161"/>
      <c r="MJX63" s="161"/>
      <c r="MJY63" s="161"/>
      <c r="MJZ63" s="161"/>
      <c r="MKA63" s="161"/>
      <c r="MKB63" s="161"/>
      <c r="MKC63" s="161"/>
      <c r="MKD63" s="161"/>
      <c r="MKE63" s="161"/>
      <c r="MKF63" s="161"/>
      <c r="MKG63" s="161"/>
      <c r="MKH63" s="161"/>
      <c r="MKI63" s="161"/>
      <c r="MKJ63" s="161"/>
      <c r="MKK63" s="161"/>
      <c r="MKL63" s="161"/>
      <c r="MKM63" s="161"/>
      <c r="MKN63" s="161"/>
      <c r="MKO63" s="161"/>
      <c r="MKP63" s="161"/>
      <c r="MKQ63" s="161"/>
      <c r="MKR63" s="161"/>
      <c r="MKS63" s="161"/>
      <c r="MKT63" s="161"/>
      <c r="MKU63" s="161"/>
      <c r="MKV63" s="161"/>
      <c r="MKW63" s="161"/>
      <c r="MKX63" s="161"/>
      <c r="MKY63" s="161"/>
      <c r="MKZ63" s="161"/>
      <c r="MLA63" s="161"/>
      <c r="MLB63" s="161"/>
      <c r="MLC63" s="161"/>
      <c r="MLD63" s="161"/>
      <c r="MLE63" s="161"/>
      <c r="MLF63" s="161"/>
      <c r="MLG63" s="161"/>
      <c r="MLH63" s="161"/>
      <c r="MLI63" s="161"/>
      <c r="MLJ63" s="161"/>
      <c r="MLK63" s="161"/>
      <c r="MLL63" s="161"/>
      <c r="MLM63" s="161"/>
      <c r="MLN63" s="161"/>
      <c r="MLO63" s="161"/>
      <c r="MLP63" s="161"/>
      <c r="MLQ63" s="161"/>
      <c r="MLR63" s="161"/>
      <c r="MLS63" s="161"/>
      <c r="MLT63" s="161"/>
      <c r="MLU63" s="161"/>
      <c r="MLV63" s="161"/>
      <c r="MLW63" s="161"/>
      <c r="MLX63" s="161"/>
      <c r="MLY63" s="161"/>
      <c r="MLZ63" s="161"/>
      <c r="MMA63" s="161"/>
      <c r="MMB63" s="161"/>
      <c r="MMC63" s="161"/>
      <c r="MMD63" s="161"/>
      <c r="MME63" s="161"/>
      <c r="MMF63" s="161"/>
      <c r="MMG63" s="161"/>
      <c r="MMH63" s="161"/>
      <c r="MMI63" s="161"/>
      <c r="MMJ63" s="161"/>
      <c r="MMK63" s="161"/>
      <c r="MML63" s="161"/>
      <c r="MMM63" s="161"/>
      <c r="MMN63" s="161"/>
      <c r="MMO63" s="161"/>
      <c r="MMP63" s="161"/>
      <c r="MMQ63" s="161"/>
      <c r="MMR63" s="161"/>
      <c r="MMS63" s="161"/>
      <c r="MMT63" s="161"/>
      <c r="MMU63" s="161"/>
      <c r="MMV63" s="161"/>
      <c r="MMW63" s="161"/>
      <c r="MMX63" s="161"/>
      <c r="MMY63" s="161"/>
      <c r="MMZ63" s="161"/>
      <c r="MNA63" s="161"/>
      <c r="MNB63" s="161"/>
      <c r="MNC63" s="161"/>
      <c r="MND63" s="161"/>
      <c r="MNE63" s="161"/>
      <c r="MNF63" s="161"/>
      <c r="MNG63" s="161"/>
      <c r="MNH63" s="161"/>
      <c r="MNI63" s="161"/>
      <c r="MNJ63" s="161"/>
      <c r="MNK63" s="161"/>
      <c r="MNL63" s="161"/>
      <c r="MNM63" s="161"/>
      <c r="MNN63" s="161"/>
      <c r="MNO63" s="161"/>
      <c r="MNP63" s="161"/>
      <c r="MNQ63" s="161"/>
      <c r="MNR63" s="161"/>
      <c r="MNS63" s="161"/>
      <c r="MNT63" s="161"/>
      <c r="MNU63" s="161"/>
      <c r="MNV63" s="161"/>
      <c r="MNW63" s="161"/>
      <c r="MNX63" s="161"/>
      <c r="MNY63" s="161"/>
      <c r="MNZ63" s="161"/>
      <c r="MOA63" s="161"/>
      <c r="MOB63" s="161"/>
      <c r="MOC63" s="161"/>
      <c r="MOD63" s="161"/>
      <c r="MOE63" s="161"/>
      <c r="MOF63" s="161"/>
      <c r="MOG63" s="161"/>
      <c r="MOH63" s="161"/>
      <c r="MOI63" s="161"/>
      <c r="MOJ63" s="161"/>
      <c r="MOK63" s="161"/>
      <c r="MOL63" s="161"/>
      <c r="MOM63" s="161"/>
      <c r="MON63" s="161"/>
      <c r="MOO63" s="161"/>
      <c r="MOP63" s="161"/>
      <c r="MOQ63" s="161"/>
      <c r="MOR63" s="161"/>
      <c r="MOS63" s="161"/>
      <c r="MOT63" s="161"/>
      <c r="MOU63" s="161"/>
      <c r="MOV63" s="161"/>
      <c r="MOW63" s="161"/>
      <c r="MOX63" s="161"/>
      <c r="MOY63" s="161"/>
      <c r="MOZ63" s="161"/>
      <c r="MPA63" s="161"/>
      <c r="MPB63" s="161"/>
      <c r="MPC63" s="161"/>
      <c r="MPD63" s="161"/>
      <c r="MPE63" s="161"/>
      <c r="MPF63" s="161"/>
      <c r="MPG63" s="161"/>
      <c r="MPH63" s="161"/>
      <c r="MPI63" s="161"/>
      <c r="MPJ63" s="161"/>
      <c r="MPK63" s="161"/>
      <c r="MPL63" s="161"/>
      <c r="MPM63" s="161"/>
      <c r="MPN63" s="161"/>
      <c r="MPO63" s="161"/>
      <c r="MPP63" s="161"/>
      <c r="MPQ63" s="161"/>
      <c r="MPR63" s="161"/>
      <c r="MPS63" s="161"/>
      <c r="MPT63" s="161"/>
      <c r="MPU63" s="161"/>
      <c r="MPV63" s="161"/>
      <c r="MPW63" s="161"/>
      <c r="MPX63" s="161"/>
      <c r="MPY63" s="161"/>
      <c r="MPZ63" s="161"/>
      <c r="MQA63" s="161"/>
      <c r="MQB63" s="161"/>
      <c r="MQC63" s="161"/>
      <c r="MQD63" s="161"/>
      <c r="MQE63" s="161"/>
      <c r="MQF63" s="161"/>
      <c r="MQG63" s="161"/>
      <c r="MQH63" s="161"/>
      <c r="MQI63" s="161"/>
      <c r="MQJ63" s="161"/>
      <c r="MQK63" s="161"/>
      <c r="MQL63" s="161"/>
      <c r="MQM63" s="161"/>
      <c r="MQN63" s="161"/>
      <c r="MQO63" s="161"/>
      <c r="MQP63" s="161"/>
      <c r="MQQ63" s="161"/>
      <c r="MQR63" s="161"/>
      <c r="MQS63" s="161"/>
      <c r="MQT63" s="161"/>
      <c r="MQU63" s="161"/>
      <c r="MQV63" s="161"/>
      <c r="MQW63" s="161"/>
      <c r="MQX63" s="161"/>
      <c r="MQY63" s="161"/>
      <c r="MQZ63" s="161"/>
      <c r="MRA63" s="161"/>
      <c r="MRB63" s="161"/>
      <c r="MRC63" s="161"/>
      <c r="MRD63" s="161"/>
      <c r="MRE63" s="161"/>
      <c r="MRF63" s="161"/>
      <c r="MRG63" s="161"/>
      <c r="MRH63" s="161"/>
      <c r="MRI63" s="161"/>
      <c r="MRJ63" s="161"/>
      <c r="MRK63" s="161"/>
      <c r="MRL63" s="161"/>
      <c r="MRM63" s="161"/>
      <c r="MRN63" s="161"/>
      <c r="MRO63" s="161"/>
      <c r="MRP63" s="161"/>
      <c r="MRQ63" s="161"/>
      <c r="MRR63" s="161"/>
      <c r="MRS63" s="161"/>
      <c r="MRT63" s="161"/>
      <c r="MRU63" s="161"/>
      <c r="MRV63" s="161"/>
      <c r="MRW63" s="161"/>
      <c r="MRX63" s="161"/>
      <c r="MRY63" s="161"/>
      <c r="MRZ63" s="161"/>
      <c r="MSA63" s="161"/>
      <c r="MSB63" s="161"/>
      <c r="MSC63" s="161"/>
      <c r="MSD63" s="161"/>
      <c r="MSE63" s="161"/>
      <c r="MSF63" s="161"/>
      <c r="MSG63" s="161"/>
      <c r="MSH63" s="161"/>
      <c r="MSI63" s="161"/>
      <c r="MSJ63" s="161"/>
      <c r="MSK63" s="161"/>
      <c r="MSL63" s="161"/>
      <c r="MSM63" s="161"/>
      <c r="MSN63" s="161"/>
      <c r="MSO63" s="161"/>
      <c r="MSP63" s="161"/>
      <c r="MSQ63" s="161"/>
      <c r="MSR63" s="161"/>
      <c r="MSS63" s="161"/>
      <c r="MST63" s="161"/>
      <c r="MSU63" s="161"/>
      <c r="MSV63" s="161"/>
      <c r="MSW63" s="161"/>
      <c r="MSX63" s="161"/>
      <c r="MSY63" s="161"/>
      <c r="MSZ63" s="161"/>
      <c r="MTA63" s="161"/>
      <c r="MTB63" s="161"/>
      <c r="MTC63" s="161"/>
      <c r="MTD63" s="161"/>
      <c r="MTE63" s="161"/>
      <c r="MTF63" s="161"/>
      <c r="MTG63" s="161"/>
      <c r="MTH63" s="161"/>
      <c r="MTI63" s="161"/>
      <c r="MTJ63" s="161"/>
      <c r="MTK63" s="161"/>
      <c r="MTL63" s="161"/>
      <c r="MTM63" s="161"/>
      <c r="MTN63" s="161"/>
      <c r="MTO63" s="161"/>
      <c r="MTP63" s="161"/>
      <c r="MTQ63" s="161"/>
      <c r="MTR63" s="161"/>
      <c r="MTS63" s="161"/>
      <c r="MTT63" s="161"/>
      <c r="MTU63" s="161"/>
      <c r="MTV63" s="161"/>
      <c r="MTW63" s="161"/>
      <c r="MTX63" s="161"/>
      <c r="MTY63" s="161"/>
      <c r="MTZ63" s="161"/>
      <c r="MUA63" s="161"/>
      <c r="MUB63" s="161"/>
      <c r="MUC63" s="161"/>
      <c r="MUD63" s="161"/>
      <c r="MUE63" s="161"/>
      <c r="MUF63" s="161"/>
      <c r="MUG63" s="161"/>
      <c r="MUH63" s="161"/>
      <c r="MUI63" s="161"/>
      <c r="MUJ63" s="161"/>
      <c r="MUK63" s="161"/>
      <c r="MUL63" s="161"/>
      <c r="MUM63" s="161"/>
      <c r="MUN63" s="161"/>
      <c r="MUO63" s="161"/>
      <c r="MUP63" s="161"/>
      <c r="MUQ63" s="161"/>
      <c r="MUR63" s="161"/>
      <c r="MUS63" s="161"/>
      <c r="MUT63" s="161"/>
      <c r="MUU63" s="161"/>
      <c r="MUV63" s="161"/>
      <c r="MUW63" s="161"/>
      <c r="MUX63" s="161"/>
      <c r="MUY63" s="161"/>
      <c r="MUZ63" s="161"/>
      <c r="MVA63" s="161"/>
      <c r="MVB63" s="161"/>
      <c r="MVC63" s="161"/>
      <c r="MVD63" s="161"/>
      <c r="MVE63" s="161"/>
      <c r="MVF63" s="161"/>
      <c r="MVG63" s="161"/>
      <c r="MVH63" s="161"/>
      <c r="MVI63" s="161"/>
      <c r="MVJ63" s="161"/>
      <c r="MVK63" s="161"/>
      <c r="MVL63" s="161"/>
      <c r="MVM63" s="161"/>
      <c r="MVN63" s="161"/>
      <c r="MVO63" s="161"/>
      <c r="MVP63" s="161"/>
      <c r="MVQ63" s="161"/>
      <c r="MVR63" s="161"/>
      <c r="MVS63" s="161"/>
      <c r="MVT63" s="161"/>
      <c r="MVU63" s="161"/>
      <c r="MVV63" s="161"/>
      <c r="MVW63" s="161"/>
      <c r="MVX63" s="161"/>
      <c r="MVY63" s="161"/>
      <c r="MVZ63" s="161"/>
      <c r="MWA63" s="161"/>
      <c r="MWB63" s="161"/>
      <c r="MWC63" s="161"/>
      <c r="MWD63" s="161"/>
      <c r="MWE63" s="161"/>
      <c r="MWF63" s="161"/>
      <c r="MWG63" s="161"/>
      <c r="MWH63" s="161"/>
      <c r="MWI63" s="161"/>
      <c r="MWJ63" s="161"/>
      <c r="MWK63" s="161"/>
      <c r="MWL63" s="161"/>
      <c r="MWM63" s="161"/>
      <c r="MWN63" s="161"/>
      <c r="MWO63" s="161"/>
      <c r="MWP63" s="161"/>
      <c r="MWQ63" s="161"/>
      <c r="MWR63" s="161"/>
      <c r="MWS63" s="161"/>
      <c r="MWT63" s="161"/>
      <c r="MWU63" s="161"/>
      <c r="MWV63" s="161"/>
      <c r="MWW63" s="161"/>
      <c r="MWX63" s="161"/>
      <c r="MWY63" s="161"/>
      <c r="MWZ63" s="161"/>
      <c r="MXA63" s="161"/>
      <c r="MXB63" s="161"/>
      <c r="MXC63" s="161"/>
      <c r="MXD63" s="161"/>
      <c r="MXE63" s="161"/>
      <c r="MXF63" s="161"/>
      <c r="MXG63" s="161"/>
      <c r="MXH63" s="161"/>
      <c r="MXI63" s="161"/>
      <c r="MXJ63" s="161"/>
      <c r="MXK63" s="161"/>
      <c r="MXL63" s="161"/>
      <c r="MXM63" s="161"/>
      <c r="MXN63" s="161"/>
      <c r="MXO63" s="161"/>
      <c r="MXP63" s="161"/>
      <c r="MXQ63" s="161"/>
      <c r="MXR63" s="161"/>
      <c r="MXS63" s="161"/>
      <c r="MXT63" s="161"/>
      <c r="MXU63" s="161"/>
      <c r="MXV63" s="161"/>
      <c r="MXW63" s="161"/>
      <c r="MXX63" s="161"/>
      <c r="MXY63" s="161"/>
      <c r="MXZ63" s="161"/>
      <c r="MYA63" s="161"/>
      <c r="MYB63" s="161"/>
      <c r="MYC63" s="161"/>
      <c r="MYD63" s="161"/>
      <c r="MYE63" s="161"/>
      <c r="MYF63" s="161"/>
      <c r="MYG63" s="161"/>
      <c r="MYH63" s="161"/>
      <c r="MYI63" s="161"/>
      <c r="MYJ63" s="161"/>
      <c r="MYK63" s="161"/>
      <c r="MYL63" s="161"/>
      <c r="MYM63" s="161"/>
      <c r="MYN63" s="161"/>
      <c r="MYO63" s="161"/>
      <c r="MYP63" s="161"/>
      <c r="MYQ63" s="161"/>
      <c r="MYR63" s="161"/>
      <c r="MYS63" s="161"/>
      <c r="MYT63" s="161"/>
      <c r="MYU63" s="161"/>
      <c r="MYV63" s="161"/>
      <c r="MYW63" s="161"/>
      <c r="MYX63" s="161"/>
      <c r="MYY63" s="161"/>
      <c r="MYZ63" s="161"/>
      <c r="MZA63" s="161"/>
      <c r="MZB63" s="161"/>
      <c r="MZC63" s="161"/>
      <c r="MZD63" s="161"/>
      <c r="MZE63" s="161"/>
      <c r="MZF63" s="161"/>
      <c r="MZG63" s="161"/>
      <c r="MZH63" s="161"/>
      <c r="MZI63" s="161"/>
      <c r="MZJ63" s="161"/>
      <c r="MZK63" s="161"/>
      <c r="MZL63" s="161"/>
      <c r="MZM63" s="161"/>
      <c r="MZN63" s="161"/>
      <c r="MZO63" s="161"/>
      <c r="MZP63" s="161"/>
      <c r="MZQ63" s="161"/>
      <c r="MZR63" s="161"/>
      <c r="MZS63" s="161"/>
      <c r="MZT63" s="161"/>
      <c r="MZU63" s="161"/>
      <c r="MZV63" s="161"/>
      <c r="MZW63" s="161"/>
      <c r="MZX63" s="161"/>
      <c r="MZY63" s="161"/>
      <c r="MZZ63" s="161"/>
      <c r="NAA63" s="161"/>
      <c r="NAB63" s="161"/>
      <c r="NAC63" s="161"/>
      <c r="NAD63" s="161"/>
      <c r="NAE63" s="161"/>
      <c r="NAF63" s="161"/>
      <c r="NAG63" s="161"/>
      <c r="NAH63" s="161"/>
      <c r="NAI63" s="161"/>
      <c r="NAJ63" s="161"/>
      <c r="NAK63" s="161"/>
      <c r="NAL63" s="161"/>
      <c r="NAM63" s="161"/>
      <c r="NAN63" s="161"/>
      <c r="NAO63" s="161"/>
      <c r="NAP63" s="161"/>
      <c r="NAQ63" s="161"/>
      <c r="NAR63" s="161"/>
      <c r="NAS63" s="161"/>
      <c r="NAT63" s="161"/>
      <c r="NAU63" s="161"/>
      <c r="NAV63" s="161"/>
      <c r="NAW63" s="161"/>
      <c r="NAX63" s="161"/>
      <c r="NAY63" s="161"/>
      <c r="NAZ63" s="161"/>
      <c r="NBA63" s="161"/>
      <c r="NBB63" s="161"/>
      <c r="NBC63" s="161"/>
      <c r="NBD63" s="161"/>
      <c r="NBE63" s="161"/>
      <c r="NBF63" s="161"/>
      <c r="NBG63" s="161"/>
      <c r="NBH63" s="161"/>
      <c r="NBI63" s="161"/>
      <c r="NBJ63" s="161"/>
      <c r="NBK63" s="161"/>
      <c r="NBL63" s="161"/>
      <c r="NBM63" s="161"/>
      <c r="NBN63" s="161"/>
      <c r="NBO63" s="161"/>
      <c r="NBP63" s="161"/>
      <c r="NBQ63" s="161"/>
      <c r="NBR63" s="161"/>
      <c r="NBS63" s="161"/>
      <c r="NBT63" s="161"/>
      <c r="NBU63" s="161"/>
      <c r="NBV63" s="161"/>
      <c r="NBW63" s="161"/>
      <c r="NBX63" s="161"/>
      <c r="NBY63" s="161"/>
      <c r="NBZ63" s="161"/>
      <c r="NCA63" s="161"/>
      <c r="NCB63" s="161"/>
      <c r="NCC63" s="161"/>
      <c r="NCD63" s="161"/>
      <c r="NCE63" s="161"/>
      <c r="NCF63" s="161"/>
      <c r="NCG63" s="161"/>
      <c r="NCH63" s="161"/>
      <c r="NCI63" s="161"/>
      <c r="NCJ63" s="161"/>
      <c r="NCK63" s="161"/>
      <c r="NCL63" s="161"/>
      <c r="NCM63" s="161"/>
      <c r="NCN63" s="161"/>
      <c r="NCO63" s="161"/>
      <c r="NCP63" s="161"/>
      <c r="NCQ63" s="161"/>
      <c r="NCR63" s="161"/>
      <c r="NCS63" s="161"/>
      <c r="NCT63" s="161"/>
      <c r="NCU63" s="161"/>
      <c r="NCV63" s="161"/>
      <c r="NCW63" s="161"/>
      <c r="NCX63" s="161"/>
      <c r="NCY63" s="161"/>
      <c r="NCZ63" s="161"/>
      <c r="NDA63" s="161"/>
      <c r="NDB63" s="161"/>
      <c r="NDC63" s="161"/>
      <c r="NDD63" s="161"/>
      <c r="NDE63" s="161"/>
      <c r="NDF63" s="161"/>
      <c r="NDG63" s="161"/>
      <c r="NDH63" s="161"/>
      <c r="NDI63" s="161"/>
      <c r="NDJ63" s="161"/>
      <c r="NDK63" s="161"/>
      <c r="NDL63" s="161"/>
      <c r="NDM63" s="161"/>
      <c r="NDN63" s="161"/>
      <c r="NDO63" s="161"/>
      <c r="NDP63" s="161"/>
      <c r="NDQ63" s="161"/>
      <c r="NDR63" s="161"/>
      <c r="NDS63" s="161"/>
      <c r="NDT63" s="161"/>
      <c r="NDU63" s="161"/>
      <c r="NDV63" s="161"/>
      <c r="NDW63" s="161"/>
      <c r="NDX63" s="161"/>
      <c r="NDY63" s="161"/>
      <c r="NDZ63" s="161"/>
      <c r="NEA63" s="161"/>
      <c r="NEB63" s="161"/>
      <c r="NEC63" s="161"/>
      <c r="NED63" s="161"/>
      <c r="NEE63" s="161"/>
      <c r="NEF63" s="161"/>
      <c r="NEG63" s="161"/>
      <c r="NEH63" s="161"/>
      <c r="NEI63" s="161"/>
      <c r="NEJ63" s="161"/>
      <c r="NEK63" s="161"/>
      <c r="NEL63" s="161"/>
      <c r="NEM63" s="161"/>
      <c r="NEN63" s="161"/>
      <c r="NEO63" s="161"/>
      <c r="NEP63" s="161"/>
      <c r="NEQ63" s="161"/>
      <c r="NER63" s="161"/>
      <c r="NES63" s="161"/>
      <c r="NET63" s="161"/>
      <c r="NEU63" s="161"/>
      <c r="NEV63" s="161"/>
      <c r="NEW63" s="161"/>
      <c r="NEX63" s="161"/>
      <c r="NEY63" s="161"/>
      <c r="NEZ63" s="161"/>
      <c r="NFA63" s="161"/>
      <c r="NFB63" s="161"/>
      <c r="NFC63" s="161"/>
      <c r="NFD63" s="161"/>
      <c r="NFE63" s="161"/>
      <c r="NFF63" s="161"/>
      <c r="NFG63" s="161"/>
      <c r="NFH63" s="161"/>
      <c r="NFI63" s="161"/>
      <c r="NFJ63" s="161"/>
      <c r="NFK63" s="161"/>
      <c r="NFL63" s="161"/>
      <c r="NFM63" s="161"/>
      <c r="NFN63" s="161"/>
      <c r="NFO63" s="161"/>
      <c r="NFP63" s="161"/>
      <c r="NFQ63" s="161"/>
      <c r="NFR63" s="161"/>
      <c r="NFS63" s="161"/>
      <c r="NFT63" s="161"/>
      <c r="NFU63" s="161"/>
      <c r="NFV63" s="161"/>
      <c r="NFW63" s="161"/>
      <c r="NFX63" s="161"/>
      <c r="NFY63" s="161"/>
      <c r="NFZ63" s="161"/>
      <c r="NGA63" s="161"/>
      <c r="NGB63" s="161"/>
      <c r="NGC63" s="161"/>
      <c r="NGD63" s="161"/>
      <c r="NGE63" s="161"/>
      <c r="NGF63" s="161"/>
      <c r="NGG63" s="161"/>
      <c r="NGH63" s="161"/>
      <c r="NGI63" s="161"/>
      <c r="NGJ63" s="161"/>
      <c r="NGK63" s="161"/>
      <c r="NGL63" s="161"/>
      <c r="NGM63" s="161"/>
      <c r="NGN63" s="161"/>
      <c r="NGO63" s="161"/>
      <c r="NGP63" s="161"/>
      <c r="NGQ63" s="161"/>
      <c r="NGR63" s="161"/>
      <c r="NGS63" s="161"/>
      <c r="NGT63" s="161"/>
      <c r="NGU63" s="161"/>
      <c r="NGV63" s="161"/>
      <c r="NGW63" s="161"/>
      <c r="NGX63" s="161"/>
      <c r="NGY63" s="161"/>
      <c r="NGZ63" s="161"/>
      <c r="NHA63" s="161"/>
      <c r="NHB63" s="161"/>
      <c r="NHC63" s="161"/>
      <c r="NHD63" s="161"/>
      <c r="NHE63" s="161"/>
      <c r="NHF63" s="161"/>
      <c r="NHG63" s="161"/>
      <c r="NHH63" s="161"/>
      <c r="NHI63" s="161"/>
      <c r="NHJ63" s="161"/>
      <c r="NHK63" s="161"/>
      <c r="NHL63" s="161"/>
      <c r="NHM63" s="161"/>
      <c r="NHN63" s="161"/>
      <c r="NHO63" s="161"/>
      <c r="NHP63" s="161"/>
      <c r="NHQ63" s="161"/>
      <c r="NHR63" s="161"/>
      <c r="NHS63" s="161"/>
      <c r="NHT63" s="161"/>
      <c r="NHU63" s="161"/>
      <c r="NHV63" s="161"/>
      <c r="NHW63" s="161"/>
      <c r="NHX63" s="161"/>
      <c r="NHY63" s="161"/>
      <c r="NHZ63" s="161"/>
      <c r="NIA63" s="161"/>
      <c r="NIB63" s="161"/>
      <c r="NIC63" s="161"/>
      <c r="NID63" s="161"/>
      <c r="NIE63" s="161"/>
      <c r="NIF63" s="161"/>
      <c r="NIG63" s="161"/>
      <c r="NIH63" s="161"/>
      <c r="NII63" s="161"/>
      <c r="NIJ63" s="161"/>
      <c r="NIK63" s="161"/>
      <c r="NIL63" s="161"/>
      <c r="NIM63" s="161"/>
      <c r="NIN63" s="161"/>
      <c r="NIO63" s="161"/>
      <c r="NIP63" s="161"/>
      <c r="NIQ63" s="161"/>
      <c r="NIR63" s="161"/>
      <c r="NIS63" s="161"/>
      <c r="NIT63" s="161"/>
      <c r="NIU63" s="161"/>
      <c r="NIV63" s="161"/>
      <c r="NIW63" s="161"/>
      <c r="NIX63" s="161"/>
      <c r="NIY63" s="161"/>
      <c r="NIZ63" s="161"/>
      <c r="NJA63" s="161"/>
      <c r="NJB63" s="161"/>
      <c r="NJC63" s="161"/>
      <c r="NJD63" s="161"/>
      <c r="NJE63" s="161"/>
      <c r="NJF63" s="161"/>
      <c r="NJG63" s="161"/>
      <c r="NJH63" s="161"/>
      <c r="NJI63" s="161"/>
      <c r="NJJ63" s="161"/>
      <c r="NJK63" s="161"/>
      <c r="NJL63" s="161"/>
      <c r="NJM63" s="161"/>
      <c r="NJN63" s="161"/>
      <c r="NJO63" s="161"/>
      <c r="NJP63" s="161"/>
      <c r="NJQ63" s="161"/>
      <c r="NJR63" s="161"/>
      <c r="NJS63" s="161"/>
      <c r="NJT63" s="161"/>
      <c r="NJU63" s="161"/>
      <c r="NJV63" s="161"/>
      <c r="NJW63" s="161"/>
      <c r="NJX63" s="161"/>
      <c r="NJY63" s="161"/>
      <c r="NJZ63" s="161"/>
      <c r="NKA63" s="161"/>
      <c r="NKB63" s="161"/>
      <c r="NKC63" s="161"/>
      <c r="NKD63" s="161"/>
      <c r="NKE63" s="161"/>
      <c r="NKF63" s="161"/>
      <c r="NKG63" s="161"/>
      <c r="NKH63" s="161"/>
      <c r="NKI63" s="161"/>
      <c r="NKJ63" s="161"/>
      <c r="NKK63" s="161"/>
      <c r="NKL63" s="161"/>
      <c r="NKM63" s="161"/>
      <c r="NKN63" s="161"/>
      <c r="NKO63" s="161"/>
      <c r="NKP63" s="161"/>
      <c r="NKQ63" s="161"/>
      <c r="NKR63" s="161"/>
      <c r="NKS63" s="161"/>
      <c r="NKT63" s="161"/>
      <c r="NKU63" s="161"/>
      <c r="NKV63" s="161"/>
      <c r="NKW63" s="161"/>
      <c r="NKX63" s="161"/>
      <c r="NKY63" s="161"/>
      <c r="NKZ63" s="161"/>
      <c r="NLA63" s="161"/>
      <c r="NLB63" s="161"/>
      <c r="NLC63" s="161"/>
      <c r="NLD63" s="161"/>
      <c r="NLE63" s="161"/>
      <c r="NLF63" s="161"/>
      <c r="NLG63" s="161"/>
      <c r="NLH63" s="161"/>
      <c r="NLI63" s="161"/>
      <c r="NLJ63" s="161"/>
      <c r="NLK63" s="161"/>
      <c r="NLL63" s="161"/>
      <c r="NLM63" s="161"/>
      <c r="NLN63" s="161"/>
      <c r="NLO63" s="161"/>
      <c r="NLP63" s="161"/>
      <c r="NLQ63" s="161"/>
      <c r="NLR63" s="161"/>
      <c r="NLS63" s="161"/>
      <c r="NLT63" s="161"/>
      <c r="NLU63" s="161"/>
      <c r="NLV63" s="161"/>
      <c r="NLW63" s="161"/>
      <c r="NLX63" s="161"/>
      <c r="NLY63" s="161"/>
      <c r="NLZ63" s="161"/>
      <c r="NMA63" s="161"/>
      <c r="NMB63" s="161"/>
      <c r="NMC63" s="161"/>
      <c r="NMD63" s="161"/>
      <c r="NME63" s="161"/>
      <c r="NMF63" s="161"/>
      <c r="NMG63" s="161"/>
      <c r="NMH63" s="161"/>
      <c r="NMI63" s="161"/>
      <c r="NMJ63" s="161"/>
      <c r="NMK63" s="161"/>
      <c r="NML63" s="161"/>
      <c r="NMM63" s="161"/>
      <c r="NMN63" s="161"/>
      <c r="NMO63" s="161"/>
      <c r="NMP63" s="161"/>
      <c r="NMQ63" s="161"/>
      <c r="NMR63" s="161"/>
      <c r="NMS63" s="161"/>
      <c r="NMT63" s="161"/>
      <c r="NMU63" s="161"/>
      <c r="NMV63" s="161"/>
      <c r="NMW63" s="161"/>
      <c r="NMX63" s="161"/>
      <c r="NMY63" s="161"/>
      <c r="NMZ63" s="161"/>
      <c r="NNA63" s="161"/>
      <c r="NNB63" s="161"/>
      <c r="NNC63" s="161"/>
      <c r="NND63" s="161"/>
      <c r="NNE63" s="161"/>
      <c r="NNF63" s="161"/>
      <c r="NNG63" s="161"/>
      <c r="NNH63" s="161"/>
      <c r="NNI63" s="161"/>
      <c r="NNJ63" s="161"/>
      <c r="NNK63" s="161"/>
      <c r="NNL63" s="161"/>
      <c r="NNM63" s="161"/>
      <c r="NNN63" s="161"/>
      <c r="NNO63" s="161"/>
      <c r="NNP63" s="161"/>
      <c r="NNQ63" s="161"/>
      <c r="NNR63" s="161"/>
      <c r="NNS63" s="161"/>
      <c r="NNT63" s="161"/>
      <c r="NNU63" s="161"/>
      <c r="NNV63" s="161"/>
      <c r="NNW63" s="161"/>
      <c r="NNX63" s="161"/>
      <c r="NNY63" s="161"/>
      <c r="NNZ63" s="161"/>
      <c r="NOA63" s="161"/>
      <c r="NOB63" s="161"/>
      <c r="NOC63" s="161"/>
      <c r="NOD63" s="161"/>
      <c r="NOE63" s="161"/>
      <c r="NOF63" s="161"/>
      <c r="NOG63" s="161"/>
      <c r="NOH63" s="161"/>
      <c r="NOI63" s="161"/>
      <c r="NOJ63" s="161"/>
      <c r="NOK63" s="161"/>
      <c r="NOL63" s="161"/>
      <c r="NOM63" s="161"/>
      <c r="NON63" s="161"/>
      <c r="NOO63" s="161"/>
      <c r="NOP63" s="161"/>
      <c r="NOQ63" s="161"/>
      <c r="NOR63" s="161"/>
      <c r="NOS63" s="161"/>
      <c r="NOT63" s="161"/>
      <c r="NOU63" s="161"/>
      <c r="NOV63" s="161"/>
      <c r="NOW63" s="161"/>
      <c r="NOX63" s="161"/>
      <c r="NOY63" s="161"/>
      <c r="NOZ63" s="161"/>
      <c r="NPA63" s="161"/>
      <c r="NPB63" s="161"/>
      <c r="NPC63" s="161"/>
      <c r="NPD63" s="161"/>
      <c r="NPE63" s="161"/>
      <c r="NPF63" s="161"/>
      <c r="NPG63" s="161"/>
      <c r="NPH63" s="161"/>
      <c r="NPI63" s="161"/>
      <c r="NPJ63" s="161"/>
      <c r="NPK63" s="161"/>
      <c r="NPL63" s="161"/>
      <c r="NPM63" s="161"/>
      <c r="NPN63" s="161"/>
      <c r="NPO63" s="161"/>
      <c r="NPP63" s="161"/>
      <c r="NPQ63" s="161"/>
      <c r="NPR63" s="161"/>
      <c r="NPS63" s="161"/>
      <c r="NPT63" s="161"/>
      <c r="NPU63" s="161"/>
      <c r="NPV63" s="161"/>
      <c r="NPW63" s="161"/>
      <c r="NPX63" s="161"/>
      <c r="NPY63" s="161"/>
      <c r="NPZ63" s="161"/>
      <c r="NQA63" s="161"/>
      <c r="NQB63" s="161"/>
      <c r="NQC63" s="161"/>
      <c r="NQD63" s="161"/>
      <c r="NQE63" s="161"/>
      <c r="NQF63" s="161"/>
      <c r="NQG63" s="161"/>
      <c r="NQH63" s="161"/>
      <c r="NQI63" s="161"/>
      <c r="NQJ63" s="161"/>
      <c r="NQK63" s="161"/>
      <c r="NQL63" s="161"/>
      <c r="NQM63" s="161"/>
      <c r="NQN63" s="161"/>
      <c r="NQO63" s="161"/>
      <c r="NQP63" s="161"/>
      <c r="NQQ63" s="161"/>
      <c r="NQR63" s="161"/>
      <c r="NQS63" s="161"/>
      <c r="NQT63" s="161"/>
      <c r="NQU63" s="161"/>
      <c r="NQV63" s="161"/>
      <c r="NQW63" s="161"/>
      <c r="NQX63" s="161"/>
      <c r="NQY63" s="161"/>
      <c r="NQZ63" s="161"/>
      <c r="NRA63" s="161"/>
      <c r="NRB63" s="161"/>
      <c r="NRC63" s="161"/>
      <c r="NRD63" s="161"/>
      <c r="NRE63" s="161"/>
      <c r="NRF63" s="161"/>
      <c r="NRG63" s="161"/>
      <c r="NRH63" s="161"/>
      <c r="NRI63" s="161"/>
      <c r="NRJ63" s="161"/>
      <c r="NRK63" s="161"/>
      <c r="NRL63" s="161"/>
      <c r="NRM63" s="161"/>
      <c r="NRN63" s="161"/>
      <c r="NRO63" s="161"/>
      <c r="NRP63" s="161"/>
      <c r="NRQ63" s="161"/>
      <c r="NRR63" s="161"/>
      <c r="NRS63" s="161"/>
      <c r="NRT63" s="161"/>
      <c r="NRU63" s="161"/>
      <c r="NRV63" s="161"/>
      <c r="NRW63" s="161"/>
      <c r="NRX63" s="161"/>
      <c r="NRY63" s="161"/>
      <c r="NRZ63" s="161"/>
      <c r="NSA63" s="161"/>
      <c r="NSB63" s="161"/>
      <c r="NSC63" s="161"/>
      <c r="NSD63" s="161"/>
      <c r="NSE63" s="161"/>
      <c r="NSF63" s="161"/>
      <c r="NSG63" s="161"/>
      <c r="NSH63" s="161"/>
      <c r="NSI63" s="161"/>
      <c r="NSJ63" s="161"/>
      <c r="NSK63" s="161"/>
      <c r="NSL63" s="161"/>
      <c r="NSM63" s="161"/>
      <c r="NSN63" s="161"/>
      <c r="NSO63" s="161"/>
      <c r="NSP63" s="161"/>
      <c r="NSQ63" s="161"/>
      <c r="NSR63" s="161"/>
      <c r="NSS63" s="161"/>
      <c r="NST63" s="161"/>
      <c r="NSU63" s="161"/>
      <c r="NSV63" s="161"/>
      <c r="NSW63" s="161"/>
      <c r="NSX63" s="161"/>
      <c r="NSY63" s="161"/>
      <c r="NSZ63" s="161"/>
      <c r="NTA63" s="161"/>
      <c r="NTB63" s="161"/>
      <c r="NTC63" s="161"/>
      <c r="NTD63" s="161"/>
      <c r="NTE63" s="161"/>
      <c r="NTF63" s="161"/>
      <c r="NTG63" s="161"/>
      <c r="NTH63" s="161"/>
      <c r="NTI63" s="161"/>
      <c r="NTJ63" s="161"/>
      <c r="NTK63" s="161"/>
      <c r="NTL63" s="161"/>
      <c r="NTM63" s="161"/>
      <c r="NTN63" s="161"/>
      <c r="NTO63" s="161"/>
      <c r="NTP63" s="161"/>
      <c r="NTQ63" s="161"/>
      <c r="NTR63" s="161"/>
      <c r="NTS63" s="161"/>
      <c r="NTT63" s="161"/>
      <c r="NTU63" s="161"/>
      <c r="NTV63" s="161"/>
      <c r="NTW63" s="161"/>
      <c r="NTX63" s="161"/>
      <c r="NTY63" s="161"/>
      <c r="NTZ63" s="161"/>
      <c r="NUA63" s="161"/>
      <c r="NUB63" s="161"/>
      <c r="NUC63" s="161"/>
      <c r="NUD63" s="161"/>
      <c r="NUE63" s="161"/>
      <c r="NUF63" s="161"/>
      <c r="NUG63" s="161"/>
      <c r="NUH63" s="161"/>
      <c r="NUI63" s="161"/>
      <c r="NUJ63" s="161"/>
      <c r="NUK63" s="161"/>
      <c r="NUL63" s="161"/>
      <c r="NUM63" s="161"/>
      <c r="NUN63" s="161"/>
      <c r="NUO63" s="161"/>
      <c r="NUP63" s="161"/>
      <c r="NUQ63" s="161"/>
      <c r="NUR63" s="161"/>
      <c r="NUS63" s="161"/>
      <c r="NUT63" s="161"/>
      <c r="NUU63" s="161"/>
      <c r="NUV63" s="161"/>
      <c r="NUW63" s="161"/>
      <c r="NUX63" s="161"/>
      <c r="NUY63" s="161"/>
      <c r="NUZ63" s="161"/>
      <c r="NVA63" s="161"/>
      <c r="NVB63" s="161"/>
      <c r="NVC63" s="161"/>
      <c r="NVD63" s="161"/>
      <c r="NVE63" s="161"/>
      <c r="NVF63" s="161"/>
      <c r="NVG63" s="161"/>
      <c r="NVH63" s="161"/>
      <c r="NVI63" s="161"/>
      <c r="NVJ63" s="161"/>
      <c r="NVK63" s="161"/>
      <c r="NVL63" s="161"/>
      <c r="NVM63" s="161"/>
      <c r="NVN63" s="161"/>
      <c r="NVO63" s="161"/>
      <c r="NVP63" s="161"/>
      <c r="NVQ63" s="161"/>
      <c r="NVR63" s="161"/>
      <c r="NVS63" s="161"/>
      <c r="NVT63" s="161"/>
      <c r="NVU63" s="161"/>
      <c r="NVV63" s="161"/>
      <c r="NVW63" s="161"/>
      <c r="NVX63" s="161"/>
      <c r="NVY63" s="161"/>
      <c r="NVZ63" s="161"/>
      <c r="NWA63" s="161"/>
      <c r="NWB63" s="161"/>
      <c r="NWC63" s="161"/>
      <c r="NWD63" s="161"/>
      <c r="NWE63" s="161"/>
      <c r="NWF63" s="161"/>
      <c r="NWG63" s="161"/>
      <c r="NWH63" s="161"/>
      <c r="NWI63" s="161"/>
      <c r="NWJ63" s="161"/>
      <c r="NWK63" s="161"/>
      <c r="NWL63" s="161"/>
      <c r="NWM63" s="161"/>
      <c r="NWN63" s="161"/>
      <c r="NWO63" s="161"/>
      <c r="NWP63" s="161"/>
      <c r="NWQ63" s="161"/>
      <c r="NWR63" s="161"/>
      <c r="NWS63" s="161"/>
      <c r="NWT63" s="161"/>
      <c r="NWU63" s="161"/>
      <c r="NWV63" s="161"/>
      <c r="NWW63" s="161"/>
      <c r="NWX63" s="161"/>
      <c r="NWY63" s="161"/>
      <c r="NWZ63" s="161"/>
      <c r="NXA63" s="161"/>
      <c r="NXB63" s="161"/>
      <c r="NXC63" s="161"/>
      <c r="NXD63" s="161"/>
      <c r="NXE63" s="161"/>
      <c r="NXF63" s="161"/>
      <c r="NXG63" s="161"/>
      <c r="NXH63" s="161"/>
      <c r="NXI63" s="161"/>
      <c r="NXJ63" s="161"/>
      <c r="NXK63" s="161"/>
      <c r="NXL63" s="161"/>
      <c r="NXM63" s="161"/>
      <c r="NXN63" s="161"/>
      <c r="NXO63" s="161"/>
      <c r="NXP63" s="161"/>
      <c r="NXQ63" s="161"/>
      <c r="NXR63" s="161"/>
      <c r="NXS63" s="161"/>
      <c r="NXT63" s="161"/>
      <c r="NXU63" s="161"/>
      <c r="NXV63" s="161"/>
      <c r="NXW63" s="161"/>
      <c r="NXX63" s="161"/>
      <c r="NXY63" s="161"/>
      <c r="NXZ63" s="161"/>
      <c r="NYA63" s="161"/>
      <c r="NYB63" s="161"/>
      <c r="NYC63" s="161"/>
      <c r="NYD63" s="161"/>
      <c r="NYE63" s="161"/>
      <c r="NYF63" s="161"/>
      <c r="NYG63" s="161"/>
      <c r="NYH63" s="161"/>
      <c r="NYI63" s="161"/>
      <c r="NYJ63" s="161"/>
      <c r="NYK63" s="161"/>
      <c r="NYL63" s="161"/>
      <c r="NYM63" s="161"/>
      <c r="NYN63" s="161"/>
      <c r="NYO63" s="161"/>
      <c r="NYP63" s="161"/>
      <c r="NYQ63" s="161"/>
      <c r="NYR63" s="161"/>
      <c r="NYS63" s="161"/>
      <c r="NYT63" s="161"/>
      <c r="NYU63" s="161"/>
      <c r="NYV63" s="161"/>
      <c r="NYW63" s="161"/>
      <c r="NYX63" s="161"/>
      <c r="NYY63" s="161"/>
      <c r="NYZ63" s="161"/>
      <c r="NZA63" s="161"/>
      <c r="NZB63" s="161"/>
      <c r="NZC63" s="161"/>
      <c r="NZD63" s="161"/>
      <c r="NZE63" s="161"/>
      <c r="NZF63" s="161"/>
      <c r="NZG63" s="161"/>
      <c r="NZH63" s="161"/>
      <c r="NZI63" s="161"/>
      <c r="NZJ63" s="161"/>
      <c r="NZK63" s="161"/>
      <c r="NZL63" s="161"/>
      <c r="NZM63" s="161"/>
      <c r="NZN63" s="161"/>
      <c r="NZO63" s="161"/>
      <c r="NZP63" s="161"/>
      <c r="NZQ63" s="161"/>
      <c r="NZR63" s="161"/>
      <c r="NZS63" s="161"/>
      <c r="NZT63" s="161"/>
      <c r="NZU63" s="161"/>
      <c r="NZV63" s="161"/>
      <c r="NZW63" s="161"/>
      <c r="NZX63" s="161"/>
      <c r="NZY63" s="161"/>
      <c r="NZZ63" s="161"/>
      <c r="OAA63" s="161"/>
      <c r="OAB63" s="161"/>
      <c r="OAC63" s="161"/>
      <c r="OAD63" s="161"/>
      <c r="OAE63" s="161"/>
      <c r="OAF63" s="161"/>
      <c r="OAG63" s="161"/>
      <c r="OAH63" s="161"/>
      <c r="OAI63" s="161"/>
      <c r="OAJ63" s="161"/>
      <c r="OAK63" s="161"/>
      <c r="OAL63" s="161"/>
      <c r="OAM63" s="161"/>
      <c r="OAN63" s="161"/>
      <c r="OAO63" s="161"/>
      <c r="OAP63" s="161"/>
      <c r="OAQ63" s="161"/>
      <c r="OAR63" s="161"/>
      <c r="OAS63" s="161"/>
      <c r="OAT63" s="161"/>
      <c r="OAU63" s="161"/>
      <c r="OAV63" s="161"/>
      <c r="OAW63" s="161"/>
      <c r="OAX63" s="161"/>
      <c r="OAY63" s="161"/>
      <c r="OAZ63" s="161"/>
      <c r="OBA63" s="161"/>
      <c r="OBB63" s="161"/>
      <c r="OBC63" s="161"/>
      <c r="OBD63" s="161"/>
      <c r="OBE63" s="161"/>
      <c r="OBF63" s="161"/>
      <c r="OBG63" s="161"/>
      <c r="OBH63" s="161"/>
      <c r="OBI63" s="161"/>
      <c r="OBJ63" s="161"/>
      <c r="OBK63" s="161"/>
      <c r="OBL63" s="161"/>
      <c r="OBM63" s="161"/>
      <c r="OBN63" s="161"/>
      <c r="OBO63" s="161"/>
      <c r="OBP63" s="161"/>
      <c r="OBQ63" s="161"/>
      <c r="OBR63" s="161"/>
      <c r="OBS63" s="161"/>
      <c r="OBT63" s="161"/>
      <c r="OBU63" s="161"/>
      <c r="OBV63" s="161"/>
      <c r="OBW63" s="161"/>
      <c r="OBX63" s="161"/>
      <c r="OBY63" s="161"/>
      <c r="OBZ63" s="161"/>
      <c r="OCA63" s="161"/>
      <c r="OCB63" s="161"/>
      <c r="OCC63" s="161"/>
      <c r="OCD63" s="161"/>
      <c r="OCE63" s="161"/>
      <c r="OCF63" s="161"/>
      <c r="OCG63" s="161"/>
      <c r="OCH63" s="161"/>
      <c r="OCI63" s="161"/>
      <c r="OCJ63" s="161"/>
      <c r="OCK63" s="161"/>
      <c r="OCL63" s="161"/>
      <c r="OCM63" s="161"/>
      <c r="OCN63" s="161"/>
      <c r="OCO63" s="161"/>
      <c r="OCP63" s="161"/>
      <c r="OCQ63" s="161"/>
      <c r="OCR63" s="161"/>
      <c r="OCS63" s="161"/>
      <c r="OCT63" s="161"/>
      <c r="OCU63" s="161"/>
      <c r="OCV63" s="161"/>
      <c r="OCW63" s="161"/>
      <c r="OCX63" s="161"/>
      <c r="OCY63" s="161"/>
      <c r="OCZ63" s="161"/>
      <c r="ODA63" s="161"/>
      <c r="ODB63" s="161"/>
      <c r="ODC63" s="161"/>
      <c r="ODD63" s="161"/>
      <c r="ODE63" s="161"/>
      <c r="ODF63" s="161"/>
      <c r="ODG63" s="161"/>
      <c r="ODH63" s="161"/>
      <c r="ODI63" s="161"/>
      <c r="ODJ63" s="161"/>
      <c r="ODK63" s="161"/>
      <c r="ODL63" s="161"/>
      <c r="ODM63" s="161"/>
      <c r="ODN63" s="161"/>
      <c r="ODO63" s="161"/>
      <c r="ODP63" s="161"/>
      <c r="ODQ63" s="161"/>
      <c r="ODR63" s="161"/>
      <c r="ODS63" s="161"/>
      <c r="ODT63" s="161"/>
      <c r="ODU63" s="161"/>
      <c r="ODV63" s="161"/>
      <c r="ODW63" s="161"/>
      <c r="ODX63" s="161"/>
      <c r="ODY63" s="161"/>
      <c r="ODZ63" s="161"/>
      <c r="OEA63" s="161"/>
      <c r="OEB63" s="161"/>
      <c r="OEC63" s="161"/>
      <c r="OED63" s="161"/>
      <c r="OEE63" s="161"/>
      <c r="OEF63" s="161"/>
      <c r="OEG63" s="161"/>
      <c r="OEH63" s="161"/>
      <c r="OEI63" s="161"/>
      <c r="OEJ63" s="161"/>
      <c r="OEK63" s="161"/>
      <c r="OEL63" s="161"/>
      <c r="OEM63" s="161"/>
      <c r="OEN63" s="161"/>
      <c r="OEO63" s="161"/>
      <c r="OEP63" s="161"/>
      <c r="OEQ63" s="161"/>
      <c r="OER63" s="161"/>
      <c r="OES63" s="161"/>
      <c r="OET63" s="161"/>
      <c r="OEU63" s="161"/>
      <c r="OEV63" s="161"/>
      <c r="OEW63" s="161"/>
      <c r="OEX63" s="161"/>
      <c r="OEY63" s="161"/>
      <c r="OEZ63" s="161"/>
      <c r="OFA63" s="161"/>
      <c r="OFB63" s="161"/>
      <c r="OFC63" s="161"/>
      <c r="OFD63" s="161"/>
      <c r="OFE63" s="161"/>
      <c r="OFF63" s="161"/>
      <c r="OFG63" s="161"/>
      <c r="OFH63" s="161"/>
      <c r="OFI63" s="161"/>
      <c r="OFJ63" s="161"/>
      <c r="OFK63" s="161"/>
      <c r="OFL63" s="161"/>
      <c r="OFM63" s="161"/>
      <c r="OFN63" s="161"/>
      <c r="OFO63" s="161"/>
      <c r="OFP63" s="161"/>
      <c r="OFQ63" s="161"/>
      <c r="OFR63" s="161"/>
      <c r="OFS63" s="161"/>
      <c r="OFT63" s="161"/>
      <c r="OFU63" s="161"/>
      <c r="OFV63" s="161"/>
      <c r="OFW63" s="161"/>
      <c r="OFX63" s="161"/>
      <c r="OFY63" s="161"/>
      <c r="OFZ63" s="161"/>
      <c r="OGA63" s="161"/>
      <c r="OGB63" s="161"/>
      <c r="OGC63" s="161"/>
      <c r="OGD63" s="161"/>
      <c r="OGE63" s="161"/>
      <c r="OGF63" s="161"/>
      <c r="OGG63" s="161"/>
      <c r="OGH63" s="161"/>
      <c r="OGI63" s="161"/>
      <c r="OGJ63" s="161"/>
      <c r="OGK63" s="161"/>
      <c r="OGL63" s="161"/>
      <c r="OGM63" s="161"/>
      <c r="OGN63" s="161"/>
      <c r="OGO63" s="161"/>
      <c r="OGP63" s="161"/>
      <c r="OGQ63" s="161"/>
      <c r="OGR63" s="161"/>
      <c r="OGS63" s="161"/>
      <c r="OGT63" s="161"/>
      <c r="OGU63" s="161"/>
      <c r="OGV63" s="161"/>
      <c r="OGW63" s="161"/>
      <c r="OGX63" s="161"/>
      <c r="OGY63" s="161"/>
      <c r="OGZ63" s="161"/>
      <c r="OHA63" s="161"/>
      <c r="OHB63" s="161"/>
      <c r="OHC63" s="161"/>
      <c r="OHD63" s="161"/>
      <c r="OHE63" s="161"/>
      <c r="OHF63" s="161"/>
      <c r="OHG63" s="161"/>
      <c r="OHH63" s="161"/>
      <c r="OHI63" s="161"/>
      <c r="OHJ63" s="161"/>
      <c r="OHK63" s="161"/>
      <c r="OHL63" s="161"/>
      <c r="OHM63" s="161"/>
      <c r="OHN63" s="161"/>
      <c r="OHO63" s="161"/>
      <c r="OHP63" s="161"/>
      <c r="OHQ63" s="161"/>
      <c r="OHR63" s="161"/>
      <c r="OHS63" s="161"/>
      <c r="OHT63" s="161"/>
      <c r="OHU63" s="161"/>
      <c r="OHV63" s="161"/>
      <c r="OHW63" s="161"/>
      <c r="OHX63" s="161"/>
      <c r="OHY63" s="161"/>
      <c r="OHZ63" s="161"/>
      <c r="OIA63" s="161"/>
      <c r="OIB63" s="161"/>
      <c r="OIC63" s="161"/>
      <c r="OID63" s="161"/>
      <c r="OIE63" s="161"/>
      <c r="OIF63" s="161"/>
      <c r="OIG63" s="161"/>
      <c r="OIH63" s="161"/>
      <c r="OII63" s="161"/>
      <c r="OIJ63" s="161"/>
      <c r="OIK63" s="161"/>
      <c r="OIL63" s="161"/>
      <c r="OIM63" s="161"/>
      <c r="OIN63" s="161"/>
      <c r="OIO63" s="161"/>
      <c r="OIP63" s="161"/>
      <c r="OIQ63" s="161"/>
      <c r="OIR63" s="161"/>
      <c r="OIS63" s="161"/>
      <c r="OIT63" s="161"/>
      <c r="OIU63" s="161"/>
      <c r="OIV63" s="161"/>
      <c r="OIW63" s="161"/>
      <c r="OIX63" s="161"/>
      <c r="OIY63" s="161"/>
      <c r="OIZ63" s="161"/>
      <c r="OJA63" s="161"/>
      <c r="OJB63" s="161"/>
      <c r="OJC63" s="161"/>
      <c r="OJD63" s="161"/>
      <c r="OJE63" s="161"/>
      <c r="OJF63" s="161"/>
      <c r="OJG63" s="161"/>
      <c r="OJH63" s="161"/>
      <c r="OJI63" s="161"/>
      <c r="OJJ63" s="161"/>
      <c r="OJK63" s="161"/>
      <c r="OJL63" s="161"/>
      <c r="OJM63" s="161"/>
      <c r="OJN63" s="161"/>
      <c r="OJO63" s="161"/>
      <c r="OJP63" s="161"/>
      <c r="OJQ63" s="161"/>
      <c r="OJR63" s="161"/>
      <c r="OJS63" s="161"/>
      <c r="OJT63" s="161"/>
      <c r="OJU63" s="161"/>
      <c r="OJV63" s="161"/>
      <c r="OJW63" s="161"/>
      <c r="OJX63" s="161"/>
      <c r="OJY63" s="161"/>
      <c r="OJZ63" s="161"/>
      <c r="OKA63" s="161"/>
      <c r="OKB63" s="161"/>
      <c r="OKC63" s="161"/>
      <c r="OKD63" s="161"/>
      <c r="OKE63" s="161"/>
      <c r="OKF63" s="161"/>
      <c r="OKG63" s="161"/>
      <c r="OKH63" s="161"/>
      <c r="OKI63" s="161"/>
      <c r="OKJ63" s="161"/>
      <c r="OKK63" s="161"/>
      <c r="OKL63" s="161"/>
      <c r="OKM63" s="161"/>
      <c r="OKN63" s="161"/>
      <c r="OKO63" s="161"/>
      <c r="OKP63" s="161"/>
      <c r="OKQ63" s="161"/>
      <c r="OKR63" s="161"/>
      <c r="OKS63" s="161"/>
      <c r="OKT63" s="161"/>
      <c r="OKU63" s="161"/>
      <c r="OKV63" s="161"/>
      <c r="OKW63" s="161"/>
      <c r="OKX63" s="161"/>
      <c r="OKY63" s="161"/>
      <c r="OKZ63" s="161"/>
      <c r="OLA63" s="161"/>
      <c r="OLB63" s="161"/>
      <c r="OLC63" s="161"/>
      <c r="OLD63" s="161"/>
      <c r="OLE63" s="161"/>
      <c r="OLF63" s="161"/>
      <c r="OLG63" s="161"/>
      <c r="OLH63" s="161"/>
      <c r="OLI63" s="161"/>
      <c r="OLJ63" s="161"/>
      <c r="OLK63" s="161"/>
      <c r="OLL63" s="161"/>
      <c r="OLM63" s="161"/>
      <c r="OLN63" s="161"/>
      <c r="OLO63" s="161"/>
      <c r="OLP63" s="161"/>
      <c r="OLQ63" s="161"/>
      <c r="OLR63" s="161"/>
      <c r="OLS63" s="161"/>
      <c r="OLT63" s="161"/>
      <c r="OLU63" s="161"/>
      <c r="OLV63" s="161"/>
      <c r="OLW63" s="161"/>
      <c r="OLX63" s="161"/>
      <c r="OLY63" s="161"/>
      <c r="OLZ63" s="161"/>
      <c r="OMA63" s="161"/>
      <c r="OMB63" s="161"/>
      <c r="OMC63" s="161"/>
      <c r="OMD63" s="161"/>
      <c r="OME63" s="161"/>
      <c r="OMF63" s="161"/>
      <c r="OMG63" s="161"/>
      <c r="OMH63" s="161"/>
      <c r="OMI63" s="161"/>
      <c r="OMJ63" s="161"/>
      <c r="OMK63" s="161"/>
      <c r="OML63" s="161"/>
      <c r="OMM63" s="161"/>
      <c r="OMN63" s="161"/>
      <c r="OMO63" s="161"/>
      <c r="OMP63" s="161"/>
      <c r="OMQ63" s="161"/>
      <c r="OMR63" s="161"/>
      <c r="OMS63" s="161"/>
      <c r="OMT63" s="161"/>
      <c r="OMU63" s="161"/>
      <c r="OMV63" s="161"/>
      <c r="OMW63" s="161"/>
      <c r="OMX63" s="161"/>
      <c r="OMY63" s="161"/>
      <c r="OMZ63" s="161"/>
      <c r="ONA63" s="161"/>
      <c r="ONB63" s="161"/>
      <c r="ONC63" s="161"/>
      <c r="OND63" s="161"/>
      <c r="ONE63" s="161"/>
      <c r="ONF63" s="161"/>
      <c r="ONG63" s="161"/>
      <c r="ONH63" s="161"/>
      <c r="ONI63" s="161"/>
      <c r="ONJ63" s="161"/>
      <c r="ONK63" s="161"/>
      <c r="ONL63" s="161"/>
      <c r="ONM63" s="161"/>
      <c r="ONN63" s="161"/>
      <c r="ONO63" s="161"/>
      <c r="ONP63" s="161"/>
      <c r="ONQ63" s="161"/>
      <c r="ONR63" s="161"/>
      <c r="ONS63" s="161"/>
      <c r="ONT63" s="161"/>
      <c r="ONU63" s="161"/>
      <c r="ONV63" s="161"/>
      <c r="ONW63" s="161"/>
      <c r="ONX63" s="161"/>
      <c r="ONY63" s="161"/>
      <c r="ONZ63" s="161"/>
      <c r="OOA63" s="161"/>
      <c r="OOB63" s="161"/>
      <c r="OOC63" s="161"/>
      <c r="OOD63" s="161"/>
      <c r="OOE63" s="161"/>
      <c r="OOF63" s="161"/>
      <c r="OOG63" s="161"/>
      <c r="OOH63" s="161"/>
      <c r="OOI63" s="161"/>
      <c r="OOJ63" s="161"/>
      <c r="OOK63" s="161"/>
      <c r="OOL63" s="161"/>
      <c r="OOM63" s="161"/>
      <c r="OON63" s="161"/>
      <c r="OOO63" s="161"/>
      <c r="OOP63" s="161"/>
      <c r="OOQ63" s="161"/>
      <c r="OOR63" s="161"/>
      <c r="OOS63" s="161"/>
      <c r="OOT63" s="161"/>
      <c r="OOU63" s="161"/>
      <c r="OOV63" s="161"/>
      <c r="OOW63" s="161"/>
      <c r="OOX63" s="161"/>
      <c r="OOY63" s="161"/>
      <c r="OOZ63" s="161"/>
      <c r="OPA63" s="161"/>
      <c r="OPB63" s="161"/>
      <c r="OPC63" s="161"/>
      <c r="OPD63" s="161"/>
      <c r="OPE63" s="161"/>
      <c r="OPF63" s="161"/>
      <c r="OPG63" s="161"/>
      <c r="OPH63" s="161"/>
      <c r="OPI63" s="161"/>
      <c r="OPJ63" s="161"/>
      <c r="OPK63" s="161"/>
      <c r="OPL63" s="161"/>
      <c r="OPM63" s="161"/>
      <c r="OPN63" s="161"/>
      <c r="OPO63" s="161"/>
      <c r="OPP63" s="161"/>
      <c r="OPQ63" s="161"/>
      <c r="OPR63" s="161"/>
      <c r="OPS63" s="161"/>
      <c r="OPT63" s="161"/>
      <c r="OPU63" s="161"/>
      <c r="OPV63" s="161"/>
      <c r="OPW63" s="161"/>
      <c r="OPX63" s="161"/>
      <c r="OPY63" s="161"/>
      <c r="OPZ63" s="161"/>
      <c r="OQA63" s="161"/>
      <c r="OQB63" s="161"/>
      <c r="OQC63" s="161"/>
      <c r="OQD63" s="161"/>
      <c r="OQE63" s="161"/>
      <c r="OQF63" s="161"/>
      <c r="OQG63" s="161"/>
      <c r="OQH63" s="161"/>
      <c r="OQI63" s="161"/>
      <c r="OQJ63" s="161"/>
      <c r="OQK63" s="161"/>
      <c r="OQL63" s="161"/>
      <c r="OQM63" s="161"/>
      <c r="OQN63" s="161"/>
      <c r="OQO63" s="161"/>
      <c r="OQP63" s="161"/>
      <c r="OQQ63" s="161"/>
      <c r="OQR63" s="161"/>
      <c r="OQS63" s="161"/>
      <c r="OQT63" s="161"/>
      <c r="OQU63" s="161"/>
      <c r="OQV63" s="161"/>
      <c r="OQW63" s="161"/>
      <c r="OQX63" s="161"/>
      <c r="OQY63" s="161"/>
      <c r="OQZ63" s="161"/>
      <c r="ORA63" s="161"/>
      <c r="ORB63" s="161"/>
      <c r="ORC63" s="161"/>
      <c r="ORD63" s="161"/>
      <c r="ORE63" s="161"/>
      <c r="ORF63" s="161"/>
      <c r="ORG63" s="161"/>
      <c r="ORH63" s="161"/>
      <c r="ORI63" s="161"/>
      <c r="ORJ63" s="161"/>
      <c r="ORK63" s="161"/>
      <c r="ORL63" s="161"/>
      <c r="ORM63" s="161"/>
      <c r="ORN63" s="161"/>
      <c r="ORO63" s="161"/>
      <c r="ORP63" s="161"/>
      <c r="ORQ63" s="161"/>
      <c r="ORR63" s="161"/>
      <c r="ORS63" s="161"/>
      <c r="ORT63" s="161"/>
      <c r="ORU63" s="161"/>
      <c r="ORV63" s="161"/>
      <c r="ORW63" s="161"/>
      <c r="ORX63" s="161"/>
      <c r="ORY63" s="161"/>
      <c r="ORZ63" s="161"/>
      <c r="OSA63" s="161"/>
      <c r="OSB63" s="161"/>
      <c r="OSC63" s="161"/>
      <c r="OSD63" s="161"/>
      <c r="OSE63" s="161"/>
      <c r="OSF63" s="161"/>
      <c r="OSG63" s="161"/>
      <c r="OSH63" s="161"/>
      <c r="OSI63" s="161"/>
      <c r="OSJ63" s="161"/>
      <c r="OSK63" s="161"/>
      <c r="OSL63" s="161"/>
      <c r="OSM63" s="161"/>
      <c r="OSN63" s="161"/>
      <c r="OSO63" s="161"/>
      <c r="OSP63" s="161"/>
      <c r="OSQ63" s="161"/>
      <c r="OSR63" s="161"/>
      <c r="OSS63" s="161"/>
      <c r="OST63" s="161"/>
      <c r="OSU63" s="161"/>
      <c r="OSV63" s="161"/>
      <c r="OSW63" s="161"/>
      <c r="OSX63" s="161"/>
      <c r="OSY63" s="161"/>
      <c r="OSZ63" s="161"/>
      <c r="OTA63" s="161"/>
      <c r="OTB63" s="161"/>
      <c r="OTC63" s="161"/>
      <c r="OTD63" s="161"/>
      <c r="OTE63" s="161"/>
      <c r="OTF63" s="161"/>
      <c r="OTG63" s="161"/>
      <c r="OTH63" s="161"/>
      <c r="OTI63" s="161"/>
      <c r="OTJ63" s="161"/>
      <c r="OTK63" s="161"/>
      <c r="OTL63" s="161"/>
      <c r="OTM63" s="161"/>
      <c r="OTN63" s="161"/>
      <c r="OTO63" s="161"/>
      <c r="OTP63" s="161"/>
      <c r="OTQ63" s="161"/>
      <c r="OTR63" s="161"/>
      <c r="OTS63" s="161"/>
      <c r="OTT63" s="161"/>
      <c r="OTU63" s="161"/>
      <c r="OTV63" s="161"/>
      <c r="OTW63" s="161"/>
      <c r="OTX63" s="161"/>
      <c r="OTY63" s="161"/>
      <c r="OTZ63" s="161"/>
      <c r="OUA63" s="161"/>
      <c r="OUB63" s="161"/>
      <c r="OUC63" s="161"/>
      <c r="OUD63" s="161"/>
      <c r="OUE63" s="161"/>
      <c r="OUF63" s="161"/>
      <c r="OUG63" s="161"/>
      <c r="OUH63" s="161"/>
      <c r="OUI63" s="161"/>
      <c r="OUJ63" s="161"/>
      <c r="OUK63" s="161"/>
      <c r="OUL63" s="161"/>
      <c r="OUM63" s="161"/>
      <c r="OUN63" s="161"/>
      <c r="OUO63" s="161"/>
      <c r="OUP63" s="161"/>
      <c r="OUQ63" s="161"/>
      <c r="OUR63" s="161"/>
      <c r="OUS63" s="161"/>
      <c r="OUT63" s="161"/>
      <c r="OUU63" s="161"/>
      <c r="OUV63" s="161"/>
      <c r="OUW63" s="161"/>
      <c r="OUX63" s="161"/>
      <c r="OUY63" s="161"/>
      <c r="OUZ63" s="161"/>
      <c r="OVA63" s="161"/>
      <c r="OVB63" s="161"/>
      <c r="OVC63" s="161"/>
      <c r="OVD63" s="161"/>
      <c r="OVE63" s="161"/>
      <c r="OVF63" s="161"/>
      <c r="OVG63" s="161"/>
      <c r="OVH63" s="161"/>
      <c r="OVI63" s="161"/>
      <c r="OVJ63" s="161"/>
      <c r="OVK63" s="161"/>
      <c r="OVL63" s="161"/>
      <c r="OVM63" s="161"/>
      <c r="OVN63" s="161"/>
      <c r="OVO63" s="161"/>
      <c r="OVP63" s="161"/>
      <c r="OVQ63" s="161"/>
      <c r="OVR63" s="161"/>
      <c r="OVS63" s="161"/>
      <c r="OVT63" s="161"/>
      <c r="OVU63" s="161"/>
      <c r="OVV63" s="161"/>
      <c r="OVW63" s="161"/>
      <c r="OVX63" s="161"/>
      <c r="OVY63" s="161"/>
      <c r="OVZ63" s="161"/>
      <c r="OWA63" s="161"/>
      <c r="OWB63" s="161"/>
      <c r="OWC63" s="161"/>
      <c r="OWD63" s="161"/>
      <c r="OWE63" s="161"/>
      <c r="OWF63" s="161"/>
      <c r="OWG63" s="161"/>
      <c r="OWH63" s="161"/>
      <c r="OWI63" s="161"/>
      <c r="OWJ63" s="161"/>
      <c r="OWK63" s="161"/>
      <c r="OWL63" s="161"/>
      <c r="OWM63" s="161"/>
      <c r="OWN63" s="161"/>
      <c r="OWO63" s="161"/>
      <c r="OWP63" s="161"/>
      <c r="OWQ63" s="161"/>
      <c r="OWR63" s="161"/>
      <c r="OWS63" s="161"/>
      <c r="OWT63" s="161"/>
      <c r="OWU63" s="161"/>
      <c r="OWV63" s="161"/>
      <c r="OWW63" s="161"/>
      <c r="OWX63" s="161"/>
      <c r="OWY63" s="161"/>
      <c r="OWZ63" s="161"/>
      <c r="OXA63" s="161"/>
      <c r="OXB63" s="161"/>
      <c r="OXC63" s="161"/>
      <c r="OXD63" s="161"/>
      <c r="OXE63" s="161"/>
      <c r="OXF63" s="161"/>
      <c r="OXG63" s="161"/>
      <c r="OXH63" s="161"/>
      <c r="OXI63" s="161"/>
      <c r="OXJ63" s="161"/>
      <c r="OXK63" s="161"/>
      <c r="OXL63" s="161"/>
      <c r="OXM63" s="161"/>
      <c r="OXN63" s="161"/>
      <c r="OXO63" s="161"/>
      <c r="OXP63" s="161"/>
      <c r="OXQ63" s="161"/>
      <c r="OXR63" s="161"/>
      <c r="OXS63" s="161"/>
      <c r="OXT63" s="161"/>
      <c r="OXU63" s="161"/>
      <c r="OXV63" s="161"/>
      <c r="OXW63" s="161"/>
      <c r="OXX63" s="161"/>
      <c r="OXY63" s="161"/>
      <c r="OXZ63" s="161"/>
      <c r="OYA63" s="161"/>
      <c r="OYB63" s="161"/>
      <c r="OYC63" s="161"/>
      <c r="OYD63" s="161"/>
      <c r="OYE63" s="161"/>
      <c r="OYF63" s="161"/>
      <c r="OYG63" s="161"/>
      <c r="OYH63" s="161"/>
      <c r="OYI63" s="161"/>
      <c r="OYJ63" s="161"/>
      <c r="OYK63" s="161"/>
      <c r="OYL63" s="161"/>
      <c r="OYM63" s="161"/>
      <c r="OYN63" s="161"/>
      <c r="OYO63" s="161"/>
      <c r="OYP63" s="161"/>
      <c r="OYQ63" s="161"/>
      <c r="OYR63" s="161"/>
      <c r="OYS63" s="161"/>
      <c r="OYT63" s="161"/>
      <c r="OYU63" s="161"/>
      <c r="OYV63" s="161"/>
      <c r="OYW63" s="161"/>
      <c r="OYX63" s="161"/>
      <c r="OYY63" s="161"/>
      <c r="OYZ63" s="161"/>
      <c r="OZA63" s="161"/>
      <c r="OZB63" s="161"/>
      <c r="OZC63" s="161"/>
      <c r="OZD63" s="161"/>
      <c r="OZE63" s="161"/>
      <c r="OZF63" s="161"/>
      <c r="OZG63" s="161"/>
      <c r="OZH63" s="161"/>
      <c r="OZI63" s="161"/>
      <c r="OZJ63" s="161"/>
      <c r="OZK63" s="161"/>
      <c r="OZL63" s="161"/>
      <c r="OZM63" s="161"/>
      <c r="OZN63" s="161"/>
      <c r="OZO63" s="161"/>
      <c r="OZP63" s="161"/>
      <c r="OZQ63" s="161"/>
      <c r="OZR63" s="161"/>
      <c r="OZS63" s="161"/>
      <c r="OZT63" s="161"/>
      <c r="OZU63" s="161"/>
      <c r="OZV63" s="161"/>
      <c r="OZW63" s="161"/>
      <c r="OZX63" s="161"/>
      <c r="OZY63" s="161"/>
      <c r="OZZ63" s="161"/>
      <c r="PAA63" s="161"/>
      <c r="PAB63" s="161"/>
      <c r="PAC63" s="161"/>
      <c r="PAD63" s="161"/>
      <c r="PAE63" s="161"/>
      <c r="PAF63" s="161"/>
      <c r="PAG63" s="161"/>
      <c r="PAH63" s="161"/>
      <c r="PAI63" s="161"/>
      <c r="PAJ63" s="161"/>
      <c r="PAK63" s="161"/>
      <c r="PAL63" s="161"/>
      <c r="PAM63" s="161"/>
      <c r="PAN63" s="161"/>
      <c r="PAO63" s="161"/>
      <c r="PAP63" s="161"/>
      <c r="PAQ63" s="161"/>
      <c r="PAR63" s="161"/>
      <c r="PAS63" s="161"/>
      <c r="PAT63" s="161"/>
      <c r="PAU63" s="161"/>
      <c r="PAV63" s="161"/>
      <c r="PAW63" s="161"/>
      <c r="PAX63" s="161"/>
      <c r="PAY63" s="161"/>
      <c r="PAZ63" s="161"/>
      <c r="PBA63" s="161"/>
      <c r="PBB63" s="161"/>
      <c r="PBC63" s="161"/>
      <c r="PBD63" s="161"/>
      <c r="PBE63" s="161"/>
      <c r="PBF63" s="161"/>
      <c r="PBG63" s="161"/>
      <c r="PBH63" s="161"/>
      <c r="PBI63" s="161"/>
      <c r="PBJ63" s="161"/>
      <c r="PBK63" s="161"/>
      <c r="PBL63" s="161"/>
      <c r="PBM63" s="161"/>
      <c r="PBN63" s="161"/>
      <c r="PBO63" s="161"/>
      <c r="PBP63" s="161"/>
      <c r="PBQ63" s="161"/>
      <c r="PBR63" s="161"/>
      <c r="PBS63" s="161"/>
      <c r="PBT63" s="161"/>
      <c r="PBU63" s="161"/>
      <c r="PBV63" s="161"/>
      <c r="PBW63" s="161"/>
      <c r="PBX63" s="161"/>
      <c r="PBY63" s="161"/>
      <c r="PBZ63" s="161"/>
      <c r="PCA63" s="161"/>
      <c r="PCB63" s="161"/>
      <c r="PCC63" s="161"/>
      <c r="PCD63" s="161"/>
      <c r="PCE63" s="161"/>
      <c r="PCF63" s="161"/>
      <c r="PCG63" s="161"/>
      <c r="PCH63" s="161"/>
      <c r="PCI63" s="161"/>
      <c r="PCJ63" s="161"/>
      <c r="PCK63" s="161"/>
      <c r="PCL63" s="161"/>
      <c r="PCM63" s="161"/>
      <c r="PCN63" s="161"/>
      <c r="PCO63" s="161"/>
      <c r="PCP63" s="161"/>
      <c r="PCQ63" s="161"/>
      <c r="PCR63" s="161"/>
      <c r="PCS63" s="161"/>
      <c r="PCT63" s="161"/>
      <c r="PCU63" s="161"/>
      <c r="PCV63" s="161"/>
      <c r="PCW63" s="161"/>
      <c r="PCX63" s="161"/>
      <c r="PCY63" s="161"/>
      <c r="PCZ63" s="161"/>
      <c r="PDA63" s="161"/>
      <c r="PDB63" s="161"/>
      <c r="PDC63" s="161"/>
      <c r="PDD63" s="161"/>
      <c r="PDE63" s="161"/>
      <c r="PDF63" s="161"/>
      <c r="PDG63" s="161"/>
      <c r="PDH63" s="161"/>
      <c r="PDI63" s="161"/>
      <c r="PDJ63" s="161"/>
      <c r="PDK63" s="161"/>
      <c r="PDL63" s="161"/>
      <c r="PDM63" s="161"/>
      <c r="PDN63" s="161"/>
      <c r="PDO63" s="161"/>
      <c r="PDP63" s="161"/>
      <c r="PDQ63" s="161"/>
      <c r="PDR63" s="161"/>
      <c r="PDS63" s="161"/>
      <c r="PDT63" s="161"/>
      <c r="PDU63" s="161"/>
      <c r="PDV63" s="161"/>
      <c r="PDW63" s="161"/>
      <c r="PDX63" s="161"/>
      <c r="PDY63" s="161"/>
      <c r="PDZ63" s="161"/>
      <c r="PEA63" s="161"/>
      <c r="PEB63" s="161"/>
      <c r="PEC63" s="161"/>
      <c r="PED63" s="161"/>
      <c r="PEE63" s="161"/>
      <c r="PEF63" s="161"/>
      <c r="PEG63" s="161"/>
      <c r="PEH63" s="161"/>
      <c r="PEI63" s="161"/>
      <c r="PEJ63" s="161"/>
      <c r="PEK63" s="161"/>
      <c r="PEL63" s="161"/>
      <c r="PEM63" s="161"/>
      <c r="PEN63" s="161"/>
      <c r="PEO63" s="161"/>
      <c r="PEP63" s="161"/>
      <c r="PEQ63" s="161"/>
      <c r="PER63" s="161"/>
      <c r="PES63" s="161"/>
      <c r="PET63" s="161"/>
      <c r="PEU63" s="161"/>
      <c r="PEV63" s="161"/>
      <c r="PEW63" s="161"/>
      <c r="PEX63" s="161"/>
      <c r="PEY63" s="161"/>
      <c r="PEZ63" s="161"/>
      <c r="PFA63" s="161"/>
      <c r="PFB63" s="161"/>
      <c r="PFC63" s="161"/>
      <c r="PFD63" s="161"/>
      <c r="PFE63" s="161"/>
      <c r="PFF63" s="161"/>
      <c r="PFG63" s="161"/>
      <c r="PFH63" s="161"/>
      <c r="PFI63" s="161"/>
      <c r="PFJ63" s="161"/>
      <c r="PFK63" s="161"/>
      <c r="PFL63" s="161"/>
      <c r="PFM63" s="161"/>
      <c r="PFN63" s="161"/>
      <c r="PFO63" s="161"/>
      <c r="PFP63" s="161"/>
      <c r="PFQ63" s="161"/>
      <c r="PFR63" s="161"/>
      <c r="PFS63" s="161"/>
      <c r="PFT63" s="161"/>
      <c r="PFU63" s="161"/>
      <c r="PFV63" s="161"/>
      <c r="PFW63" s="161"/>
      <c r="PFX63" s="161"/>
      <c r="PFY63" s="161"/>
      <c r="PFZ63" s="161"/>
      <c r="PGA63" s="161"/>
      <c r="PGB63" s="161"/>
      <c r="PGC63" s="161"/>
      <c r="PGD63" s="161"/>
      <c r="PGE63" s="161"/>
      <c r="PGF63" s="161"/>
      <c r="PGG63" s="161"/>
      <c r="PGH63" s="161"/>
      <c r="PGI63" s="161"/>
      <c r="PGJ63" s="161"/>
      <c r="PGK63" s="161"/>
      <c r="PGL63" s="161"/>
      <c r="PGM63" s="161"/>
      <c r="PGN63" s="161"/>
      <c r="PGO63" s="161"/>
      <c r="PGP63" s="161"/>
      <c r="PGQ63" s="161"/>
      <c r="PGR63" s="161"/>
      <c r="PGS63" s="161"/>
      <c r="PGT63" s="161"/>
      <c r="PGU63" s="161"/>
      <c r="PGV63" s="161"/>
      <c r="PGW63" s="161"/>
      <c r="PGX63" s="161"/>
      <c r="PGY63" s="161"/>
      <c r="PGZ63" s="161"/>
      <c r="PHA63" s="161"/>
      <c r="PHB63" s="161"/>
      <c r="PHC63" s="161"/>
      <c r="PHD63" s="161"/>
      <c r="PHE63" s="161"/>
      <c r="PHF63" s="161"/>
      <c r="PHG63" s="161"/>
      <c r="PHH63" s="161"/>
      <c r="PHI63" s="161"/>
      <c r="PHJ63" s="161"/>
      <c r="PHK63" s="161"/>
      <c r="PHL63" s="161"/>
      <c r="PHM63" s="161"/>
      <c r="PHN63" s="161"/>
      <c r="PHO63" s="161"/>
      <c r="PHP63" s="161"/>
      <c r="PHQ63" s="161"/>
      <c r="PHR63" s="161"/>
      <c r="PHS63" s="161"/>
      <c r="PHT63" s="161"/>
      <c r="PHU63" s="161"/>
      <c r="PHV63" s="161"/>
      <c r="PHW63" s="161"/>
      <c r="PHX63" s="161"/>
      <c r="PHY63" s="161"/>
      <c r="PHZ63" s="161"/>
      <c r="PIA63" s="161"/>
      <c r="PIB63" s="161"/>
      <c r="PIC63" s="161"/>
      <c r="PID63" s="161"/>
      <c r="PIE63" s="161"/>
      <c r="PIF63" s="161"/>
      <c r="PIG63" s="161"/>
      <c r="PIH63" s="161"/>
      <c r="PII63" s="161"/>
      <c r="PIJ63" s="161"/>
      <c r="PIK63" s="161"/>
      <c r="PIL63" s="161"/>
      <c r="PIM63" s="161"/>
      <c r="PIN63" s="161"/>
      <c r="PIO63" s="161"/>
      <c r="PIP63" s="161"/>
      <c r="PIQ63" s="161"/>
      <c r="PIR63" s="161"/>
      <c r="PIS63" s="161"/>
      <c r="PIT63" s="161"/>
      <c r="PIU63" s="161"/>
      <c r="PIV63" s="161"/>
      <c r="PIW63" s="161"/>
      <c r="PIX63" s="161"/>
      <c r="PIY63" s="161"/>
      <c r="PIZ63" s="161"/>
      <c r="PJA63" s="161"/>
      <c r="PJB63" s="161"/>
      <c r="PJC63" s="161"/>
      <c r="PJD63" s="161"/>
      <c r="PJE63" s="161"/>
      <c r="PJF63" s="161"/>
      <c r="PJG63" s="161"/>
      <c r="PJH63" s="161"/>
      <c r="PJI63" s="161"/>
      <c r="PJJ63" s="161"/>
      <c r="PJK63" s="161"/>
      <c r="PJL63" s="161"/>
      <c r="PJM63" s="161"/>
      <c r="PJN63" s="161"/>
      <c r="PJO63" s="161"/>
      <c r="PJP63" s="161"/>
      <c r="PJQ63" s="161"/>
      <c r="PJR63" s="161"/>
      <c r="PJS63" s="161"/>
      <c r="PJT63" s="161"/>
      <c r="PJU63" s="161"/>
      <c r="PJV63" s="161"/>
      <c r="PJW63" s="161"/>
      <c r="PJX63" s="161"/>
      <c r="PJY63" s="161"/>
      <c r="PJZ63" s="161"/>
      <c r="PKA63" s="161"/>
      <c r="PKB63" s="161"/>
      <c r="PKC63" s="161"/>
      <c r="PKD63" s="161"/>
      <c r="PKE63" s="161"/>
      <c r="PKF63" s="161"/>
      <c r="PKG63" s="161"/>
      <c r="PKH63" s="161"/>
      <c r="PKI63" s="161"/>
      <c r="PKJ63" s="161"/>
      <c r="PKK63" s="161"/>
      <c r="PKL63" s="161"/>
      <c r="PKM63" s="161"/>
      <c r="PKN63" s="161"/>
      <c r="PKO63" s="161"/>
      <c r="PKP63" s="161"/>
      <c r="PKQ63" s="161"/>
      <c r="PKR63" s="161"/>
      <c r="PKS63" s="161"/>
      <c r="PKT63" s="161"/>
      <c r="PKU63" s="161"/>
      <c r="PKV63" s="161"/>
      <c r="PKW63" s="161"/>
      <c r="PKX63" s="161"/>
      <c r="PKY63" s="161"/>
      <c r="PKZ63" s="161"/>
      <c r="PLA63" s="161"/>
      <c r="PLB63" s="161"/>
      <c r="PLC63" s="161"/>
      <c r="PLD63" s="161"/>
      <c r="PLE63" s="161"/>
      <c r="PLF63" s="161"/>
      <c r="PLG63" s="161"/>
      <c r="PLH63" s="161"/>
      <c r="PLI63" s="161"/>
      <c r="PLJ63" s="161"/>
      <c r="PLK63" s="161"/>
      <c r="PLL63" s="161"/>
      <c r="PLM63" s="161"/>
      <c r="PLN63" s="161"/>
      <c r="PLO63" s="161"/>
      <c r="PLP63" s="161"/>
      <c r="PLQ63" s="161"/>
      <c r="PLR63" s="161"/>
      <c r="PLS63" s="161"/>
      <c r="PLT63" s="161"/>
      <c r="PLU63" s="161"/>
      <c r="PLV63" s="161"/>
      <c r="PLW63" s="161"/>
      <c r="PLX63" s="161"/>
      <c r="PLY63" s="161"/>
      <c r="PLZ63" s="161"/>
      <c r="PMA63" s="161"/>
      <c r="PMB63" s="161"/>
      <c r="PMC63" s="161"/>
      <c r="PMD63" s="161"/>
      <c r="PME63" s="161"/>
      <c r="PMF63" s="161"/>
      <c r="PMG63" s="161"/>
      <c r="PMH63" s="161"/>
      <c r="PMI63" s="161"/>
      <c r="PMJ63" s="161"/>
      <c r="PMK63" s="161"/>
      <c r="PML63" s="161"/>
      <c r="PMM63" s="161"/>
      <c r="PMN63" s="161"/>
      <c r="PMO63" s="161"/>
      <c r="PMP63" s="161"/>
      <c r="PMQ63" s="161"/>
      <c r="PMR63" s="161"/>
      <c r="PMS63" s="161"/>
      <c r="PMT63" s="161"/>
      <c r="PMU63" s="161"/>
      <c r="PMV63" s="161"/>
      <c r="PMW63" s="161"/>
      <c r="PMX63" s="161"/>
      <c r="PMY63" s="161"/>
      <c r="PMZ63" s="161"/>
      <c r="PNA63" s="161"/>
      <c r="PNB63" s="161"/>
      <c r="PNC63" s="161"/>
      <c r="PND63" s="161"/>
      <c r="PNE63" s="161"/>
      <c r="PNF63" s="161"/>
      <c r="PNG63" s="161"/>
      <c r="PNH63" s="161"/>
      <c r="PNI63" s="161"/>
      <c r="PNJ63" s="161"/>
      <c r="PNK63" s="161"/>
      <c r="PNL63" s="161"/>
      <c r="PNM63" s="161"/>
      <c r="PNN63" s="161"/>
      <c r="PNO63" s="161"/>
      <c r="PNP63" s="161"/>
      <c r="PNQ63" s="161"/>
      <c r="PNR63" s="161"/>
      <c r="PNS63" s="161"/>
      <c r="PNT63" s="161"/>
      <c r="PNU63" s="161"/>
      <c r="PNV63" s="161"/>
      <c r="PNW63" s="161"/>
      <c r="PNX63" s="161"/>
      <c r="PNY63" s="161"/>
      <c r="PNZ63" s="161"/>
      <c r="POA63" s="161"/>
      <c r="POB63" s="161"/>
      <c r="POC63" s="161"/>
      <c r="POD63" s="161"/>
      <c r="POE63" s="161"/>
      <c r="POF63" s="161"/>
      <c r="POG63" s="161"/>
      <c r="POH63" s="161"/>
      <c r="POI63" s="161"/>
      <c r="POJ63" s="161"/>
      <c r="POK63" s="161"/>
      <c r="POL63" s="161"/>
      <c r="POM63" s="161"/>
      <c r="PON63" s="161"/>
      <c r="POO63" s="161"/>
      <c r="POP63" s="161"/>
      <c r="POQ63" s="161"/>
      <c r="POR63" s="161"/>
      <c r="POS63" s="161"/>
      <c r="POT63" s="161"/>
      <c r="POU63" s="161"/>
      <c r="POV63" s="161"/>
      <c r="POW63" s="161"/>
      <c r="POX63" s="161"/>
      <c r="POY63" s="161"/>
      <c r="POZ63" s="161"/>
      <c r="PPA63" s="161"/>
      <c r="PPB63" s="161"/>
      <c r="PPC63" s="161"/>
      <c r="PPD63" s="161"/>
      <c r="PPE63" s="161"/>
      <c r="PPF63" s="161"/>
      <c r="PPG63" s="161"/>
      <c r="PPH63" s="161"/>
      <c r="PPI63" s="161"/>
      <c r="PPJ63" s="161"/>
      <c r="PPK63" s="161"/>
      <c r="PPL63" s="161"/>
      <c r="PPM63" s="161"/>
      <c r="PPN63" s="161"/>
      <c r="PPO63" s="161"/>
      <c r="PPP63" s="161"/>
      <c r="PPQ63" s="161"/>
      <c r="PPR63" s="161"/>
      <c r="PPS63" s="161"/>
      <c r="PPT63" s="161"/>
      <c r="PPU63" s="161"/>
      <c r="PPV63" s="161"/>
      <c r="PPW63" s="161"/>
      <c r="PPX63" s="161"/>
      <c r="PPY63" s="161"/>
      <c r="PPZ63" s="161"/>
      <c r="PQA63" s="161"/>
      <c r="PQB63" s="161"/>
      <c r="PQC63" s="161"/>
      <c r="PQD63" s="161"/>
      <c r="PQE63" s="161"/>
      <c r="PQF63" s="161"/>
      <c r="PQG63" s="161"/>
      <c r="PQH63" s="161"/>
      <c r="PQI63" s="161"/>
      <c r="PQJ63" s="161"/>
      <c r="PQK63" s="161"/>
      <c r="PQL63" s="161"/>
      <c r="PQM63" s="161"/>
      <c r="PQN63" s="161"/>
      <c r="PQO63" s="161"/>
      <c r="PQP63" s="161"/>
      <c r="PQQ63" s="161"/>
      <c r="PQR63" s="161"/>
      <c r="PQS63" s="161"/>
      <c r="PQT63" s="161"/>
      <c r="PQU63" s="161"/>
      <c r="PQV63" s="161"/>
      <c r="PQW63" s="161"/>
      <c r="PQX63" s="161"/>
      <c r="PQY63" s="161"/>
      <c r="PQZ63" s="161"/>
      <c r="PRA63" s="161"/>
      <c r="PRB63" s="161"/>
      <c r="PRC63" s="161"/>
      <c r="PRD63" s="161"/>
      <c r="PRE63" s="161"/>
      <c r="PRF63" s="161"/>
      <c r="PRG63" s="161"/>
      <c r="PRH63" s="161"/>
      <c r="PRI63" s="161"/>
      <c r="PRJ63" s="161"/>
      <c r="PRK63" s="161"/>
      <c r="PRL63" s="161"/>
      <c r="PRM63" s="161"/>
      <c r="PRN63" s="161"/>
      <c r="PRO63" s="161"/>
      <c r="PRP63" s="161"/>
      <c r="PRQ63" s="161"/>
      <c r="PRR63" s="161"/>
      <c r="PRS63" s="161"/>
      <c r="PRT63" s="161"/>
      <c r="PRU63" s="161"/>
      <c r="PRV63" s="161"/>
      <c r="PRW63" s="161"/>
      <c r="PRX63" s="161"/>
      <c r="PRY63" s="161"/>
      <c r="PRZ63" s="161"/>
      <c r="PSA63" s="161"/>
      <c r="PSB63" s="161"/>
      <c r="PSC63" s="161"/>
      <c r="PSD63" s="161"/>
      <c r="PSE63" s="161"/>
      <c r="PSF63" s="161"/>
      <c r="PSG63" s="161"/>
      <c r="PSH63" s="161"/>
      <c r="PSI63" s="161"/>
      <c r="PSJ63" s="161"/>
      <c r="PSK63" s="161"/>
      <c r="PSL63" s="161"/>
      <c r="PSM63" s="161"/>
      <c r="PSN63" s="161"/>
      <c r="PSO63" s="161"/>
      <c r="PSP63" s="161"/>
      <c r="PSQ63" s="161"/>
      <c r="PSR63" s="161"/>
      <c r="PSS63" s="161"/>
      <c r="PST63" s="161"/>
      <c r="PSU63" s="161"/>
      <c r="PSV63" s="161"/>
      <c r="PSW63" s="161"/>
      <c r="PSX63" s="161"/>
      <c r="PSY63" s="161"/>
      <c r="PSZ63" s="161"/>
      <c r="PTA63" s="161"/>
      <c r="PTB63" s="161"/>
      <c r="PTC63" s="161"/>
      <c r="PTD63" s="161"/>
      <c r="PTE63" s="161"/>
      <c r="PTF63" s="161"/>
      <c r="PTG63" s="161"/>
      <c r="PTH63" s="161"/>
      <c r="PTI63" s="161"/>
      <c r="PTJ63" s="161"/>
      <c r="PTK63" s="161"/>
      <c r="PTL63" s="161"/>
      <c r="PTM63" s="161"/>
      <c r="PTN63" s="161"/>
      <c r="PTO63" s="161"/>
      <c r="PTP63" s="161"/>
      <c r="PTQ63" s="161"/>
      <c r="PTR63" s="161"/>
      <c r="PTS63" s="161"/>
      <c r="PTT63" s="161"/>
      <c r="PTU63" s="161"/>
      <c r="PTV63" s="161"/>
      <c r="PTW63" s="161"/>
      <c r="PTX63" s="161"/>
      <c r="PTY63" s="161"/>
      <c r="PTZ63" s="161"/>
      <c r="PUA63" s="161"/>
      <c r="PUB63" s="161"/>
      <c r="PUC63" s="161"/>
      <c r="PUD63" s="161"/>
      <c r="PUE63" s="161"/>
      <c r="PUF63" s="161"/>
      <c r="PUG63" s="161"/>
      <c r="PUH63" s="161"/>
      <c r="PUI63" s="161"/>
      <c r="PUJ63" s="161"/>
      <c r="PUK63" s="161"/>
      <c r="PUL63" s="161"/>
      <c r="PUM63" s="161"/>
      <c r="PUN63" s="161"/>
      <c r="PUO63" s="161"/>
      <c r="PUP63" s="161"/>
      <c r="PUQ63" s="161"/>
      <c r="PUR63" s="161"/>
      <c r="PUS63" s="161"/>
      <c r="PUT63" s="161"/>
      <c r="PUU63" s="161"/>
      <c r="PUV63" s="161"/>
      <c r="PUW63" s="161"/>
      <c r="PUX63" s="161"/>
      <c r="PUY63" s="161"/>
      <c r="PUZ63" s="161"/>
      <c r="PVA63" s="161"/>
      <c r="PVB63" s="161"/>
      <c r="PVC63" s="161"/>
      <c r="PVD63" s="161"/>
      <c r="PVE63" s="161"/>
      <c r="PVF63" s="161"/>
      <c r="PVG63" s="161"/>
      <c r="PVH63" s="161"/>
      <c r="PVI63" s="161"/>
      <c r="PVJ63" s="161"/>
      <c r="PVK63" s="161"/>
      <c r="PVL63" s="161"/>
      <c r="PVM63" s="161"/>
      <c r="PVN63" s="161"/>
      <c r="PVO63" s="161"/>
      <c r="PVP63" s="161"/>
      <c r="PVQ63" s="161"/>
      <c r="PVR63" s="161"/>
      <c r="PVS63" s="161"/>
      <c r="PVT63" s="161"/>
      <c r="PVU63" s="161"/>
      <c r="PVV63" s="161"/>
      <c r="PVW63" s="161"/>
      <c r="PVX63" s="161"/>
      <c r="PVY63" s="161"/>
      <c r="PVZ63" s="161"/>
      <c r="PWA63" s="161"/>
      <c r="PWB63" s="161"/>
      <c r="PWC63" s="161"/>
      <c r="PWD63" s="161"/>
      <c r="PWE63" s="161"/>
      <c r="PWF63" s="161"/>
      <c r="PWG63" s="161"/>
      <c r="PWH63" s="161"/>
      <c r="PWI63" s="161"/>
      <c r="PWJ63" s="161"/>
      <c r="PWK63" s="161"/>
      <c r="PWL63" s="161"/>
      <c r="PWM63" s="161"/>
      <c r="PWN63" s="161"/>
      <c r="PWO63" s="161"/>
      <c r="PWP63" s="161"/>
      <c r="PWQ63" s="161"/>
      <c r="PWR63" s="161"/>
      <c r="PWS63" s="161"/>
      <c r="PWT63" s="161"/>
      <c r="PWU63" s="161"/>
      <c r="PWV63" s="161"/>
      <c r="PWW63" s="161"/>
      <c r="PWX63" s="161"/>
      <c r="PWY63" s="161"/>
      <c r="PWZ63" s="161"/>
      <c r="PXA63" s="161"/>
      <c r="PXB63" s="161"/>
      <c r="PXC63" s="161"/>
      <c r="PXD63" s="161"/>
      <c r="PXE63" s="161"/>
      <c r="PXF63" s="161"/>
      <c r="PXG63" s="161"/>
      <c r="PXH63" s="161"/>
      <c r="PXI63" s="161"/>
      <c r="PXJ63" s="161"/>
      <c r="PXK63" s="161"/>
      <c r="PXL63" s="161"/>
      <c r="PXM63" s="161"/>
      <c r="PXN63" s="161"/>
      <c r="PXO63" s="161"/>
      <c r="PXP63" s="161"/>
      <c r="PXQ63" s="161"/>
      <c r="PXR63" s="161"/>
      <c r="PXS63" s="161"/>
      <c r="PXT63" s="161"/>
      <c r="PXU63" s="161"/>
      <c r="PXV63" s="161"/>
      <c r="PXW63" s="161"/>
      <c r="PXX63" s="161"/>
      <c r="PXY63" s="161"/>
      <c r="PXZ63" s="161"/>
      <c r="PYA63" s="161"/>
      <c r="PYB63" s="161"/>
      <c r="PYC63" s="161"/>
      <c r="PYD63" s="161"/>
      <c r="PYE63" s="161"/>
      <c r="PYF63" s="161"/>
      <c r="PYG63" s="161"/>
      <c r="PYH63" s="161"/>
      <c r="PYI63" s="161"/>
      <c r="PYJ63" s="161"/>
      <c r="PYK63" s="161"/>
      <c r="PYL63" s="161"/>
      <c r="PYM63" s="161"/>
      <c r="PYN63" s="161"/>
      <c r="PYO63" s="161"/>
      <c r="PYP63" s="161"/>
      <c r="PYQ63" s="161"/>
      <c r="PYR63" s="161"/>
      <c r="PYS63" s="161"/>
      <c r="PYT63" s="161"/>
      <c r="PYU63" s="161"/>
      <c r="PYV63" s="161"/>
      <c r="PYW63" s="161"/>
      <c r="PYX63" s="161"/>
      <c r="PYY63" s="161"/>
      <c r="PYZ63" s="161"/>
      <c r="PZA63" s="161"/>
      <c r="PZB63" s="161"/>
      <c r="PZC63" s="161"/>
      <c r="PZD63" s="161"/>
      <c r="PZE63" s="161"/>
      <c r="PZF63" s="161"/>
      <c r="PZG63" s="161"/>
      <c r="PZH63" s="161"/>
      <c r="PZI63" s="161"/>
      <c r="PZJ63" s="161"/>
      <c r="PZK63" s="161"/>
      <c r="PZL63" s="161"/>
      <c r="PZM63" s="161"/>
      <c r="PZN63" s="161"/>
      <c r="PZO63" s="161"/>
      <c r="PZP63" s="161"/>
      <c r="PZQ63" s="161"/>
      <c r="PZR63" s="161"/>
      <c r="PZS63" s="161"/>
      <c r="PZT63" s="161"/>
      <c r="PZU63" s="161"/>
      <c r="PZV63" s="161"/>
      <c r="PZW63" s="161"/>
      <c r="PZX63" s="161"/>
      <c r="PZY63" s="161"/>
      <c r="PZZ63" s="161"/>
      <c r="QAA63" s="161"/>
      <c r="QAB63" s="161"/>
      <c r="QAC63" s="161"/>
      <c r="QAD63" s="161"/>
      <c r="QAE63" s="161"/>
      <c r="QAF63" s="161"/>
      <c r="QAG63" s="161"/>
      <c r="QAH63" s="161"/>
      <c r="QAI63" s="161"/>
      <c r="QAJ63" s="161"/>
      <c r="QAK63" s="161"/>
      <c r="QAL63" s="161"/>
      <c r="QAM63" s="161"/>
      <c r="QAN63" s="161"/>
      <c r="QAO63" s="161"/>
      <c r="QAP63" s="161"/>
      <c r="QAQ63" s="161"/>
      <c r="QAR63" s="161"/>
      <c r="QAS63" s="161"/>
      <c r="QAT63" s="161"/>
      <c r="QAU63" s="161"/>
      <c r="QAV63" s="161"/>
      <c r="QAW63" s="161"/>
      <c r="QAX63" s="161"/>
      <c r="QAY63" s="161"/>
      <c r="QAZ63" s="161"/>
      <c r="QBA63" s="161"/>
      <c r="QBB63" s="161"/>
      <c r="QBC63" s="161"/>
      <c r="QBD63" s="161"/>
      <c r="QBE63" s="161"/>
      <c r="QBF63" s="161"/>
      <c r="QBG63" s="161"/>
      <c r="QBH63" s="161"/>
      <c r="QBI63" s="161"/>
      <c r="QBJ63" s="161"/>
      <c r="QBK63" s="161"/>
      <c r="QBL63" s="161"/>
      <c r="QBM63" s="161"/>
      <c r="QBN63" s="161"/>
      <c r="QBO63" s="161"/>
      <c r="QBP63" s="161"/>
      <c r="QBQ63" s="161"/>
      <c r="QBR63" s="161"/>
      <c r="QBS63" s="161"/>
      <c r="QBT63" s="161"/>
      <c r="QBU63" s="161"/>
      <c r="QBV63" s="161"/>
      <c r="QBW63" s="161"/>
      <c r="QBX63" s="161"/>
      <c r="QBY63" s="161"/>
      <c r="QBZ63" s="161"/>
      <c r="QCA63" s="161"/>
      <c r="QCB63" s="161"/>
      <c r="QCC63" s="161"/>
      <c r="QCD63" s="161"/>
      <c r="QCE63" s="161"/>
      <c r="QCF63" s="161"/>
      <c r="QCG63" s="161"/>
      <c r="QCH63" s="161"/>
      <c r="QCI63" s="161"/>
      <c r="QCJ63" s="161"/>
      <c r="QCK63" s="161"/>
      <c r="QCL63" s="161"/>
      <c r="QCM63" s="161"/>
      <c r="QCN63" s="161"/>
      <c r="QCO63" s="161"/>
      <c r="QCP63" s="161"/>
      <c r="QCQ63" s="161"/>
      <c r="QCR63" s="161"/>
      <c r="QCS63" s="161"/>
      <c r="QCT63" s="161"/>
      <c r="QCU63" s="161"/>
      <c r="QCV63" s="161"/>
      <c r="QCW63" s="161"/>
      <c r="QCX63" s="161"/>
      <c r="QCY63" s="161"/>
      <c r="QCZ63" s="161"/>
      <c r="QDA63" s="161"/>
      <c r="QDB63" s="161"/>
      <c r="QDC63" s="161"/>
      <c r="QDD63" s="161"/>
      <c r="QDE63" s="161"/>
      <c r="QDF63" s="161"/>
      <c r="QDG63" s="161"/>
      <c r="QDH63" s="161"/>
      <c r="QDI63" s="161"/>
      <c r="QDJ63" s="161"/>
      <c r="QDK63" s="161"/>
      <c r="QDL63" s="161"/>
      <c r="QDM63" s="161"/>
      <c r="QDN63" s="161"/>
      <c r="QDO63" s="161"/>
      <c r="QDP63" s="161"/>
      <c r="QDQ63" s="161"/>
      <c r="QDR63" s="161"/>
      <c r="QDS63" s="161"/>
      <c r="QDT63" s="161"/>
      <c r="QDU63" s="161"/>
      <c r="QDV63" s="161"/>
      <c r="QDW63" s="161"/>
      <c r="QDX63" s="161"/>
      <c r="QDY63" s="161"/>
      <c r="QDZ63" s="161"/>
      <c r="QEA63" s="161"/>
      <c r="QEB63" s="161"/>
      <c r="QEC63" s="161"/>
      <c r="QED63" s="161"/>
      <c r="QEE63" s="161"/>
      <c r="QEF63" s="161"/>
      <c r="QEG63" s="161"/>
      <c r="QEH63" s="161"/>
      <c r="QEI63" s="161"/>
      <c r="QEJ63" s="161"/>
      <c r="QEK63" s="161"/>
      <c r="QEL63" s="161"/>
      <c r="QEM63" s="161"/>
      <c r="QEN63" s="161"/>
      <c r="QEO63" s="161"/>
      <c r="QEP63" s="161"/>
      <c r="QEQ63" s="161"/>
      <c r="QER63" s="161"/>
      <c r="QES63" s="161"/>
      <c r="QET63" s="161"/>
      <c r="QEU63" s="161"/>
      <c r="QEV63" s="161"/>
      <c r="QEW63" s="161"/>
      <c r="QEX63" s="161"/>
      <c r="QEY63" s="161"/>
      <c r="QEZ63" s="161"/>
      <c r="QFA63" s="161"/>
      <c r="QFB63" s="161"/>
      <c r="QFC63" s="161"/>
      <c r="QFD63" s="161"/>
      <c r="QFE63" s="161"/>
      <c r="QFF63" s="161"/>
      <c r="QFG63" s="161"/>
      <c r="QFH63" s="161"/>
      <c r="QFI63" s="161"/>
      <c r="QFJ63" s="161"/>
      <c r="QFK63" s="161"/>
      <c r="QFL63" s="161"/>
      <c r="QFM63" s="161"/>
      <c r="QFN63" s="161"/>
      <c r="QFO63" s="161"/>
      <c r="QFP63" s="161"/>
      <c r="QFQ63" s="161"/>
      <c r="QFR63" s="161"/>
      <c r="QFS63" s="161"/>
      <c r="QFT63" s="161"/>
      <c r="QFU63" s="161"/>
      <c r="QFV63" s="161"/>
      <c r="QFW63" s="161"/>
      <c r="QFX63" s="161"/>
      <c r="QFY63" s="161"/>
      <c r="QFZ63" s="161"/>
      <c r="QGA63" s="161"/>
      <c r="QGB63" s="161"/>
      <c r="QGC63" s="161"/>
      <c r="QGD63" s="161"/>
      <c r="QGE63" s="161"/>
      <c r="QGF63" s="161"/>
      <c r="QGG63" s="161"/>
      <c r="QGH63" s="161"/>
      <c r="QGI63" s="161"/>
      <c r="QGJ63" s="161"/>
      <c r="QGK63" s="161"/>
      <c r="QGL63" s="161"/>
      <c r="QGM63" s="161"/>
      <c r="QGN63" s="161"/>
      <c r="QGO63" s="161"/>
      <c r="QGP63" s="161"/>
      <c r="QGQ63" s="161"/>
      <c r="QGR63" s="161"/>
      <c r="QGS63" s="161"/>
      <c r="QGT63" s="161"/>
      <c r="QGU63" s="161"/>
      <c r="QGV63" s="161"/>
      <c r="QGW63" s="161"/>
      <c r="QGX63" s="161"/>
      <c r="QGY63" s="161"/>
      <c r="QGZ63" s="161"/>
      <c r="QHA63" s="161"/>
      <c r="QHB63" s="161"/>
      <c r="QHC63" s="161"/>
      <c r="QHD63" s="161"/>
      <c r="QHE63" s="161"/>
      <c r="QHF63" s="161"/>
      <c r="QHG63" s="161"/>
      <c r="QHH63" s="161"/>
      <c r="QHI63" s="161"/>
      <c r="QHJ63" s="161"/>
      <c r="QHK63" s="161"/>
      <c r="QHL63" s="161"/>
      <c r="QHM63" s="161"/>
      <c r="QHN63" s="161"/>
      <c r="QHO63" s="161"/>
      <c r="QHP63" s="161"/>
      <c r="QHQ63" s="161"/>
      <c r="QHR63" s="161"/>
      <c r="QHS63" s="161"/>
      <c r="QHT63" s="161"/>
      <c r="QHU63" s="161"/>
      <c r="QHV63" s="161"/>
      <c r="QHW63" s="161"/>
      <c r="QHX63" s="161"/>
      <c r="QHY63" s="161"/>
      <c r="QHZ63" s="161"/>
      <c r="QIA63" s="161"/>
      <c r="QIB63" s="161"/>
      <c r="QIC63" s="161"/>
      <c r="QID63" s="161"/>
      <c r="QIE63" s="161"/>
      <c r="QIF63" s="161"/>
      <c r="QIG63" s="161"/>
      <c r="QIH63" s="161"/>
      <c r="QII63" s="161"/>
      <c r="QIJ63" s="161"/>
      <c r="QIK63" s="161"/>
      <c r="QIL63" s="161"/>
      <c r="QIM63" s="161"/>
      <c r="QIN63" s="161"/>
      <c r="QIO63" s="161"/>
      <c r="QIP63" s="161"/>
      <c r="QIQ63" s="161"/>
      <c r="QIR63" s="161"/>
      <c r="QIS63" s="161"/>
      <c r="QIT63" s="161"/>
      <c r="QIU63" s="161"/>
      <c r="QIV63" s="161"/>
      <c r="QIW63" s="161"/>
      <c r="QIX63" s="161"/>
      <c r="QIY63" s="161"/>
      <c r="QIZ63" s="161"/>
      <c r="QJA63" s="161"/>
      <c r="QJB63" s="161"/>
      <c r="QJC63" s="161"/>
      <c r="QJD63" s="161"/>
      <c r="QJE63" s="161"/>
      <c r="QJF63" s="161"/>
      <c r="QJG63" s="161"/>
      <c r="QJH63" s="161"/>
      <c r="QJI63" s="161"/>
      <c r="QJJ63" s="161"/>
      <c r="QJK63" s="161"/>
      <c r="QJL63" s="161"/>
      <c r="QJM63" s="161"/>
      <c r="QJN63" s="161"/>
      <c r="QJO63" s="161"/>
      <c r="QJP63" s="161"/>
      <c r="QJQ63" s="161"/>
      <c r="QJR63" s="161"/>
      <c r="QJS63" s="161"/>
      <c r="QJT63" s="161"/>
      <c r="QJU63" s="161"/>
      <c r="QJV63" s="161"/>
      <c r="QJW63" s="161"/>
      <c r="QJX63" s="161"/>
      <c r="QJY63" s="161"/>
      <c r="QJZ63" s="161"/>
      <c r="QKA63" s="161"/>
      <c r="QKB63" s="161"/>
      <c r="QKC63" s="161"/>
      <c r="QKD63" s="161"/>
      <c r="QKE63" s="161"/>
      <c r="QKF63" s="161"/>
      <c r="QKG63" s="161"/>
      <c r="QKH63" s="161"/>
      <c r="QKI63" s="161"/>
      <c r="QKJ63" s="161"/>
      <c r="QKK63" s="161"/>
      <c r="QKL63" s="161"/>
      <c r="QKM63" s="161"/>
      <c r="QKN63" s="161"/>
      <c r="QKO63" s="161"/>
      <c r="QKP63" s="161"/>
      <c r="QKQ63" s="161"/>
      <c r="QKR63" s="161"/>
      <c r="QKS63" s="161"/>
      <c r="QKT63" s="161"/>
      <c r="QKU63" s="161"/>
      <c r="QKV63" s="161"/>
      <c r="QKW63" s="161"/>
      <c r="QKX63" s="161"/>
      <c r="QKY63" s="161"/>
      <c r="QKZ63" s="161"/>
      <c r="QLA63" s="161"/>
      <c r="QLB63" s="161"/>
      <c r="QLC63" s="161"/>
      <c r="QLD63" s="161"/>
      <c r="QLE63" s="161"/>
      <c r="QLF63" s="161"/>
      <c r="QLG63" s="161"/>
      <c r="QLH63" s="161"/>
      <c r="QLI63" s="161"/>
      <c r="QLJ63" s="161"/>
      <c r="QLK63" s="161"/>
      <c r="QLL63" s="161"/>
      <c r="QLM63" s="161"/>
      <c r="QLN63" s="161"/>
      <c r="QLO63" s="161"/>
      <c r="QLP63" s="161"/>
      <c r="QLQ63" s="161"/>
      <c r="QLR63" s="161"/>
      <c r="QLS63" s="161"/>
      <c r="QLT63" s="161"/>
      <c r="QLU63" s="161"/>
      <c r="QLV63" s="161"/>
      <c r="QLW63" s="161"/>
      <c r="QLX63" s="161"/>
      <c r="QLY63" s="161"/>
      <c r="QLZ63" s="161"/>
      <c r="QMA63" s="161"/>
      <c r="QMB63" s="161"/>
      <c r="QMC63" s="161"/>
      <c r="QMD63" s="161"/>
      <c r="QME63" s="161"/>
      <c r="QMF63" s="161"/>
      <c r="QMG63" s="161"/>
      <c r="QMH63" s="161"/>
      <c r="QMI63" s="161"/>
      <c r="QMJ63" s="161"/>
      <c r="QMK63" s="161"/>
      <c r="QML63" s="161"/>
      <c r="QMM63" s="161"/>
      <c r="QMN63" s="161"/>
      <c r="QMO63" s="161"/>
      <c r="QMP63" s="161"/>
      <c r="QMQ63" s="161"/>
      <c r="QMR63" s="161"/>
      <c r="QMS63" s="161"/>
      <c r="QMT63" s="161"/>
      <c r="QMU63" s="161"/>
      <c r="QMV63" s="161"/>
      <c r="QMW63" s="161"/>
      <c r="QMX63" s="161"/>
      <c r="QMY63" s="161"/>
      <c r="QMZ63" s="161"/>
      <c r="QNA63" s="161"/>
      <c r="QNB63" s="161"/>
      <c r="QNC63" s="161"/>
      <c r="QND63" s="161"/>
      <c r="QNE63" s="161"/>
      <c r="QNF63" s="161"/>
      <c r="QNG63" s="161"/>
      <c r="QNH63" s="161"/>
      <c r="QNI63" s="161"/>
      <c r="QNJ63" s="161"/>
      <c r="QNK63" s="161"/>
      <c r="QNL63" s="161"/>
      <c r="QNM63" s="161"/>
      <c r="QNN63" s="161"/>
      <c r="QNO63" s="161"/>
      <c r="QNP63" s="161"/>
      <c r="QNQ63" s="161"/>
      <c r="QNR63" s="161"/>
      <c r="QNS63" s="161"/>
      <c r="QNT63" s="161"/>
      <c r="QNU63" s="161"/>
      <c r="QNV63" s="161"/>
      <c r="QNW63" s="161"/>
      <c r="QNX63" s="161"/>
      <c r="QNY63" s="161"/>
      <c r="QNZ63" s="161"/>
      <c r="QOA63" s="161"/>
      <c r="QOB63" s="161"/>
      <c r="QOC63" s="161"/>
      <c r="QOD63" s="161"/>
      <c r="QOE63" s="161"/>
      <c r="QOF63" s="161"/>
      <c r="QOG63" s="161"/>
      <c r="QOH63" s="161"/>
      <c r="QOI63" s="161"/>
      <c r="QOJ63" s="161"/>
      <c r="QOK63" s="161"/>
      <c r="QOL63" s="161"/>
      <c r="QOM63" s="161"/>
      <c r="QON63" s="161"/>
      <c r="QOO63" s="161"/>
      <c r="QOP63" s="161"/>
      <c r="QOQ63" s="161"/>
      <c r="QOR63" s="161"/>
      <c r="QOS63" s="161"/>
      <c r="QOT63" s="161"/>
      <c r="QOU63" s="161"/>
      <c r="QOV63" s="161"/>
      <c r="QOW63" s="161"/>
      <c r="QOX63" s="161"/>
      <c r="QOY63" s="161"/>
      <c r="QOZ63" s="161"/>
      <c r="QPA63" s="161"/>
      <c r="QPB63" s="161"/>
      <c r="QPC63" s="161"/>
      <c r="QPD63" s="161"/>
      <c r="QPE63" s="161"/>
      <c r="QPF63" s="161"/>
      <c r="QPG63" s="161"/>
      <c r="QPH63" s="161"/>
      <c r="QPI63" s="161"/>
      <c r="QPJ63" s="161"/>
      <c r="QPK63" s="161"/>
      <c r="QPL63" s="161"/>
      <c r="QPM63" s="161"/>
      <c r="QPN63" s="161"/>
      <c r="QPO63" s="161"/>
      <c r="QPP63" s="161"/>
      <c r="QPQ63" s="161"/>
      <c r="QPR63" s="161"/>
      <c r="QPS63" s="161"/>
      <c r="QPT63" s="161"/>
      <c r="QPU63" s="161"/>
      <c r="QPV63" s="161"/>
      <c r="QPW63" s="161"/>
      <c r="QPX63" s="161"/>
      <c r="QPY63" s="161"/>
      <c r="QPZ63" s="161"/>
      <c r="QQA63" s="161"/>
      <c r="QQB63" s="161"/>
      <c r="QQC63" s="161"/>
      <c r="QQD63" s="161"/>
      <c r="QQE63" s="161"/>
      <c r="QQF63" s="161"/>
      <c r="QQG63" s="161"/>
      <c r="QQH63" s="161"/>
      <c r="QQI63" s="161"/>
      <c r="QQJ63" s="161"/>
      <c r="QQK63" s="161"/>
      <c r="QQL63" s="161"/>
      <c r="QQM63" s="161"/>
      <c r="QQN63" s="161"/>
      <c r="QQO63" s="161"/>
      <c r="QQP63" s="161"/>
      <c r="QQQ63" s="161"/>
      <c r="QQR63" s="161"/>
      <c r="QQS63" s="161"/>
      <c r="QQT63" s="161"/>
      <c r="QQU63" s="161"/>
      <c r="QQV63" s="161"/>
      <c r="QQW63" s="161"/>
      <c r="QQX63" s="161"/>
      <c r="QQY63" s="161"/>
      <c r="QQZ63" s="161"/>
      <c r="QRA63" s="161"/>
      <c r="QRB63" s="161"/>
      <c r="QRC63" s="161"/>
      <c r="QRD63" s="161"/>
      <c r="QRE63" s="161"/>
      <c r="QRF63" s="161"/>
      <c r="QRG63" s="161"/>
      <c r="QRH63" s="161"/>
      <c r="QRI63" s="161"/>
      <c r="QRJ63" s="161"/>
      <c r="QRK63" s="161"/>
      <c r="QRL63" s="161"/>
      <c r="QRM63" s="161"/>
      <c r="QRN63" s="161"/>
      <c r="QRO63" s="161"/>
      <c r="QRP63" s="161"/>
      <c r="QRQ63" s="161"/>
      <c r="QRR63" s="161"/>
      <c r="QRS63" s="161"/>
      <c r="QRT63" s="161"/>
      <c r="QRU63" s="161"/>
      <c r="QRV63" s="161"/>
      <c r="QRW63" s="161"/>
      <c r="QRX63" s="161"/>
      <c r="QRY63" s="161"/>
      <c r="QRZ63" s="161"/>
      <c r="QSA63" s="161"/>
      <c r="QSB63" s="161"/>
      <c r="QSC63" s="161"/>
      <c r="QSD63" s="161"/>
      <c r="QSE63" s="161"/>
      <c r="QSF63" s="161"/>
      <c r="QSG63" s="161"/>
      <c r="QSH63" s="161"/>
      <c r="QSI63" s="161"/>
      <c r="QSJ63" s="161"/>
      <c r="QSK63" s="161"/>
      <c r="QSL63" s="161"/>
      <c r="QSM63" s="161"/>
      <c r="QSN63" s="161"/>
      <c r="QSO63" s="161"/>
      <c r="QSP63" s="161"/>
      <c r="QSQ63" s="161"/>
      <c r="QSR63" s="161"/>
      <c r="QSS63" s="161"/>
      <c r="QST63" s="161"/>
      <c r="QSU63" s="161"/>
      <c r="QSV63" s="161"/>
      <c r="QSW63" s="161"/>
      <c r="QSX63" s="161"/>
      <c r="QSY63" s="161"/>
      <c r="QSZ63" s="161"/>
      <c r="QTA63" s="161"/>
      <c r="QTB63" s="161"/>
      <c r="QTC63" s="161"/>
      <c r="QTD63" s="161"/>
      <c r="QTE63" s="161"/>
      <c r="QTF63" s="161"/>
      <c r="QTG63" s="161"/>
      <c r="QTH63" s="161"/>
      <c r="QTI63" s="161"/>
      <c r="QTJ63" s="161"/>
      <c r="QTK63" s="161"/>
      <c r="QTL63" s="161"/>
      <c r="QTM63" s="161"/>
      <c r="QTN63" s="161"/>
      <c r="QTO63" s="161"/>
      <c r="QTP63" s="161"/>
      <c r="QTQ63" s="161"/>
      <c r="QTR63" s="161"/>
      <c r="QTS63" s="161"/>
      <c r="QTT63" s="161"/>
      <c r="QTU63" s="161"/>
      <c r="QTV63" s="161"/>
      <c r="QTW63" s="161"/>
      <c r="QTX63" s="161"/>
      <c r="QTY63" s="161"/>
      <c r="QTZ63" s="161"/>
      <c r="QUA63" s="161"/>
      <c r="QUB63" s="161"/>
      <c r="QUC63" s="161"/>
      <c r="QUD63" s="161"/>
      <c r="QUE63" s="161"/>
      <c r="QUF63" s="161"/>
      <c r="QUG63" s="161"/>
      <c r="QUH63" s="161"/>
      <c r="QUI63" s="161"/>
      <c r="QUJ63" s="161"/>
      <c r="QUK63" s="161"/>
      <c r="QUL63" s="161"/>
      <c r="QUM63" s="161"/>
      <c r="QUN63" s="161"/>
      <c r="QUO63" s="161"/>
      <c r="QUP63" s="161"/>
      <c r="QUQ63" s="161"/>
      <c r="QUR63" s="161"/>
      <c r="QUS63" s="161"/>
      <c r="QUT63" s="161"/>
      <c r="QUU63" s="161"/>
      <c r="QUV63" s="161"/>
      <c r="QUW63" s="161"/>
      <c r="QUX63" s="161"/>
      <c r="QUY63" s="161"/>
      <c r="QUZ63" s="161"/>
      <c r="QVA63" s="161"/>
      <c r="QVB63" s="161"/>
      <c r="QVC63" s="161"/>
      <c r="QVD63" s="161"/>
      <c r="QVE63" s="161"/>
      <c r="QVF63" s="161"/>
      <c r="QVG63" s="161"/>
      <c r="QVH63" s="161"/>
      <c r="QVI63" s="161"/>
      <c r="QVJ63" s="161"/>
      <c r="QVK63" s="161"/>
      <c r="QVL63" s="161"/>
      <c r="QVM63" s="161"/>
      <c r="QVN63" s="161"/>
      <c r="QVO63" s="161"/>
      <c r="QVP63" s="161"/>
      <c r="QVQ63" s="161"/>
      <c r="QVR63" s="161"/>
      <c r="QVS63" s="161"/>
      <c r="QVT63" s="161"/>
      <c r="QVU63" s="161"/>
      <c r="QVV63" s="161"/>
      <c r="QVW63" s="161"/>
      <c r="QVX63" s="161"/>
      <c r="QVY63" s="161"/>
      <c r="QVZ63" s="161"/>
      <c r="QWA63" s="161"/>
      <c r="QWB63" s="161"/>
      <c r="QWC63" s="161"/>
      <c r="QWD63" s="161"/>
      <c r="QWE63" s="161"/>
      <c r="QWF63" s="161"/>
      <c r="QWG63" s="161"/>
      <c r="QWH63" s="161"/>
      <c r="QWI63" s="161"/>
      <c r="QWJ63" s="161"/>
      <c r="QWK63" s="161"/>
      <c r="QWL63" s="161"/>
      <c r="QWM63" s="161"/>
      <c r="QWN63" s="161"/>
      <c r="QWO63" s="161"/>
      <c r="QWP63" s="161"/>
      <c r="QWQ63" s="161"/>
      <c r="QWR63" s="161"/>
      <c r="QWS63" s="161"/>
      <c r="QWT63" s="161"/>
      <c r="QWU63" s="161"/>
      <c r="QWV63" s="161"/>
      <c r="QWW63" s="161"/>
      <c r="QWX63" s="161"/>
      <c r="QWY63" s="161"/>
      <c r="QWZ63" s="161"/>
      <c r="QXA63" s="161"/>
      <c r="QXB63" s="161"/>
      <c r="QXC63" s="161"/>
      <c r="QXD63" s="161"/>
      <c r="QXE63" s="161"/>
      <c r="QXF63" s="161"/>
      <c r="QXG63" s="161"/>
      <c r="QXH63" s="161"/>
      <c r="QXI63" s="161"/>
      <c r="QXJ63" s="161"/>
      <c r="QXK63" s="161"/>
      <c r="QXL63" s="161"/>
      <c r="QXM63" s="161"/>
      <c r="QXN63" s="161"/>
      <c r="QXO63" s="161"/>
      <c r="QXP63" s="161"/>
      <c r="QXQ63" s="161"/>
      <c r="QXR63" s="161"/>
      <c r="QXS63" s="161"/>
      <c r="QXT63" s="161"/>
      <c r="QXU63" s="161"/>
      <c r="QXV63" s="161"/>
      <c r="QXW63" s="161"/>
      <c r="QXX63" s="161"/>
      <c r="QXY63" s="161"/>
      <c r="QXZ63" s="161"/>
      <c r="QYA63" s="161"/>
      <c r="QYB63" s="161"/>
      <c r="QYC63" s="161"/>
      <c r="QYD63" s="161"/>
      <c r="QYE63" s="161"/>
      <c r="QYF63" s="161"/>
      <c r="QYG63" s="161"/>
      <c r="QYH63" s="161"/>
      <c r="QYI63" s="161"/>
      <c r="QYJ63" s="161"/>
      <c r="QYK63" s="161"/>
      <c r="QYL63" s="161"/>
      <c r="QYM63" s="161"/>
      <c r="QYN63" s="161"/>
      <c r="QYO63" s="161"/>
      <c r="QYP63" s="161"/>
      <c r="QYQ63" s="161"/>
      <c r="QYR63" s="161"/>
      <c r="QYS63" s="161"/>
      <c r="QYT63" s="161"/>
      <c r="QYU63" s="161"/>
      <c r="QYV63" s="161"/>
      <c r="QYW63" s="161"/>
      <c r="QYX63" s="161"/>
      <c r="QYY63" s="161"/>
      <c r="QYZ63" s="161"/>
      <c r="QZA63" s="161"/>
      <c r="QZB63" s="161"/>
      <c r="QZC63" s="161"/>
      <c r="QZD63" s="161"/>
      <c r="QZE63" s="161"/>
      <c r="QZF63" s="161"/>
      <c r="QZG63" s="161"/>
      <c r="QZH63" s="161"/>
      <c r="QZI63" s="161"/>
      <c r="QZJ63" s="161"/>
      <c r="QZK63" s="161"/>
      <c r="QZL63" s="161"/>
      <c r="QZM63" s="161"/>
      <c r="QZN63" s="161"/>
      <c r="QZO63" s="161"/>
      <c r="QZP63" s="161"/>
      <c r="QZQ63" s="161"/>
      <c r="QZR63" s="161"/>
      <c r="QZS63" s="161"/>
      <c r="QZT63" s="161"/>
      <c r="QZU63" s="161"/>
      <c r="QZV63" s="161"/>
      <c r="QZW63" s="161"/>
      <c r="QZX63" s="161"/>
      <c r="QZY63" s="161"/>
      <c r="QZZ63" s="161"/>
      <c r="RAA63" s="161"/>
      <c r="RAB63" s="161"/>
      <c r="RAC63" s="161"/>
      <c r="RAD63" s="161"/>
      <c r="RAE63" s="161"/>
      <c r="RAF63" s="161"/>
      <c r="RAG63" s="161"/>
      <c r="RAH63" s="161"/>
      <c r="RAI63" s="161"/>
      <c r="RAJ63" s="161"/>
      <c r="RAK63" s="161"/>
      <c r="RAL63" s="161"/>
      <c r="RAM63" s="161"/>
      <c r="RAN63" s="161"/>
      <c r="RAO63" s="161"/>
      <c r="RAP63" s="161"/>
      <c r="RAQ63" s="161"/>
      <c r="RAR63" s="161"/>
      <c r="RAS63" s="161"/>
      <c r="RAT63" s="161"/>
      <c r="RAU63" s="161"/>
      <c r="RAV63" s="161"/>
      <c r="RAW63" s="161"/>
      <c r="RAX63" s="161"/>
      <c r="RAY63" s="161"/>
      <c r="RAZ63" s="161"/>
      <c r="RBA63" s="161"/>
      <c r="RBB63" s="161"/>
      <c r="RBC63" s="161"/>
      <c r="RBD63" s="161"/>
      <c r="RBE63" s="161"/>
      <c r="RBF63" s="161"/>
      <c r="RBG63" s="161"/>
      <c r="RBH63" s="161"/>
      <c r="RBI63" s="161"/>
      <c r="RBJ63" s="161"/>
      <c r="RBK63" s="161"/>
      <c r="RBL63" s="161"/>
      <c r="RBM63" s="161"/>
      <c r="RBN63" s="161"/>
      <c r="RBO63" s="161"/>
      <c r="RBP63" s="161"/>
      <c r="RBQ63" s="161"/>
      <c r="RBR63" s="161"/>
      <c r="RBS63" s="161"/>
      <c r="RBT63" s="161"/>
      <c r="RBU63" s="161"/>
      <c r="RBV63" s="161"/>
      <c r="RBW63" s="161"/>
      <c r="RBX63" s="161"/>
      <c r="RBY63" s="161"/>
      <c r="RBZ63" s="161"/>
      <c r="RCA63" s="161"/>
      <c r="RCB63" s="161"/>
      <c r="RCC63" s="161"/>
      <c r="RCD63" s="161"/>
      <c r="RCE63" s="161"/>
      <c r="RCF63" s="161"/>
      <c r="RCG63" s="161"/>
      <c r="RCH63" s="161"/>
      <c r="RCI63" s="161"/>
      <c r="RCJ63" s="161"/>
      <c r="RCK63" s="161"/>
      <c r="RCL63" s="161"/>
      <c r="RCM63" s="161"/>
      <c r="RCN63" s="161"/>
      <c r="RCO63" s="161"/>
      <c r="RCP63" s="161"/>
      <c r="RCQ63" s="161"/>
      <c r="RCR63" s="161"/>
      <c r="RCS63" s="161"/>
      <c r="RCT63" s="161"/>
      <c r="RCU63" s="161"/>
      <c r="RCV63" s="161"/>
      <c r="RCW63" s="161"/>
      <c r="RCX63" s="161"/>
      <c r="RCY63" s="161"/>
      <c r="RCZ63" s="161"/>
      <c r="RDA63" s="161"/>
      <c r="RDB63" s="161"/>
      <c r="RDC63" s="161"/>
      <c r="RDD63" s="161"/>
      <c r="RDE63" s="161"/>
      <c r="RDF63" s="161"/>
      <c r="RDG63" s="161"/>
      <c r="RDH63" s="161"/>
      <c r="RDI63" s="161"/>
      <c r="RDJ63" s="161"/>
      <c r="RDK63" s="161"/>
      <c r="RDL63" s="161"/>
      <c r="RDM63" s="161"/>
      <c r="RDN63" s="161"/>
      <c r="RDO63" s="161"/>
      <c r="RDP63" s="161"/>
      <c r="RDQ63" s="161"/>
      <c r="RDR63" s="161"/>
      <c r="RDS63" s="161"/>
      <c r="RDT63" s="161"/>
      <c r="RDU63" s="161"/>
      <c r="RDV63" s="161"/>
      <c r="RDW63" s="161"/>
      <c r="RDX63" s="161"/>
      <c r="RDY63" s="161"/>
      <c r="RDZ63" s="161"/>
      <c r="REA63" s="161"/>
      <c r="REB63" s="161"/>
      <c r="REC63" s="161"/>
      <c r="RED63" s="161"/>
      <c r="REE63" s="161"/>
      <c r="REF63" s="161"/>
      <c r="REG63" s="161"/>
      <c r="REH63" s="161"/>
      <c r="REI63" s="161"/>
      <c r="REJ63" s="161"/>
      <c r="REK63" s="161"/>
      <c r="REL63" s="161"/>
      <c r="REM63" s="161"/>
      <c r="REN63" s="161"/>
      <c r="REO63" s="161"/>
      <c r="REP63" s="161"/>
      <c r="REQ63" s="161"/>
      <c r="RER63" s="161"/>
      <c r="RES63" s="161"/>
      <c r="RET63" s="161"/>
      <c r="REU63" s="161"/>
      <c r="REV63" s="161"/>
      <c r="REW63" s="161"/>
      <c r="REX63" s="161"/>
      <c r="REY63" s="161"/>
      <c r="REZ63" s="161"/>
      <c r="RFA63" s="161"/>
      <c r="RFB63" s="161"/>
      <c r="RFC63" s="161"/>
      <c r="RFD63" s="161"/>
      <c r="RFE63" s="161"/>
      <c r="RFF63" s="161"/>
      <c r="RFG63" s="161"/>
      <c r="RFH63" s="161"/>
      <c r="RFI63" s="161"/>
      <c r="RFJ63" s="161"/>
      <c r="RFK63" s="161"/>
      <c r="RFL63" s="161"/>
      <c r="RFM63" s="161"/>
      <c r="RFN63" s="161"/>
      <c r="RFO63" s="161"/>
      <c r="RFP63" s="161"/>
      <c r="RFQ63" s="161"/>
      <c r="RFR63" s="161"/>
      <c r="RFS63" s="161"/>
      <c r="RFT63" s="161"/>
      <c r="RFU63" s="161"/>
      <c r="RFV63" s="161"/>
      <c r="RFW63" s="161"/>
      <c r="RFX63" s="161"/>
      <c r="RFY63" s="161"/>
      <c r="RFZ63" s="161"/>
      <c r="RGA63" s="161"/>
      <c r="RGB63" s="161"/>
      <c r="RGC63" s="161"/>
      <c r="RGD63" s="161"/>
      <c r="RGE63" s="161"/>
      <c r="RGF63" s="161"/>
      <c r="RGG63" s="161"/>
      <c r="RGH63" s="161"/>
      <c r="RGI63" s="161"/>
      <c r="RGJ63" s="161"/>
      <c r="RGK63" s="161"/>
      <c r="RGL63" s="161"/>
      <c r="RGM63" s="161"/>
      <c r="RGN63" s="161"/>
      <c r="RGO63" s="161"/>
      <c r="RGP63" s="161"/>
      <c r="RGQ63" s="161"/>
      <c r="RGR63" s="161"/>
      <c r="RGS63" s="161"/>
      <c r="RGT63" s="161"/>
      <c r="RGU63" s="161"/>
      <c r="RGV63" s="161"/>
      <c r="RGW63" s="161"/>
      <c r="RGX63" s="161"/>
      <c r="RGY63" s="161"/>
      <c r="RGZ63" s="161"/>
      <c r="RHA63" s="161"/>
      <c r="RHB63" s="161"/>
      <c r="RHC63" s="161"/>
      <c r="RHD63" s="161"/>
      <c r="RHE63" s="161"/>
      <c r="RHF63" s="161"/>
      <c r="RHG63" s="161"/>
      <c r="RHH63" s="161"/>
      <c r="RHI63" s="161"/>
      <c r="RHJ63" s="161"/>
      <c r="RHK63" s="161"/>
      <c r="RHL63" s="161"/>
      <c r="RHM63" s="161"/>
      <c r="RHN63" s="161"/>
      <c r="RHO63" s="161"/>
      <c r="RHP63" s="161"/>
      <c r="RHQ63" s="161"/>
      <c r="RHR63" s="161"/>
      <c r="RHS63" s="161"/>
      <c r="RHT63" s="161"/>
      <c r="RHU63" s="161"/>
      <c r="RHV63" s="161"/>
      <c r="RHW63" s="161"/>
      <c r="RHX63" s="161"/>
      <c r="RHY63" s="161"/>
      <c r="RHZ63" s="161"/>
      <c r="RIA63" s="161"/>
      <c r="RIB63" s="161"/>
      <c r="RIC63" s="161"/>
      <c r="RID63" s="161"/>
      <c r="RIE63" s="161"/>
      <c r="RIF63" s="161"/>
      <c r="RIG63" s="161"/>
      <c r="RIH63" s="161"/>
      <c r="RII63" s="161"/>
      <c r="RIJ63" s="161"/>
      <c r="RIK63" s="161"/>
      <c r="RIL63" s="161"/>
      <c r="RIM63" s="161"/>
      <c r="RIN63" s="161"/>
      <c r="RIO63" s="161"/>
      <c r="RIP63" s="161"/>
      <c r="RIQ63" s="161"/>
      <c r="RIR63" s="161"/>
      <c r="RIS63" s="161"/>
      <c r="RIT63" s="161"/>
      <c r="RIU63" s="161"/>
      <c r="RIV63" s="161"/>
      <c r="RIW63" s="161"/>
      <c r="RIX63" s="161"/>
      <c r="RIY63" s="161"/>
      <c r="RIZ63" s="161"/>
      <c r="RJA63" s="161"/>
      <c r="RJB63" s="161"/>
      <c r="RJC63" s="161"/>
      <c r="RJD63" s="161"/>
      <c r="RJE63" s="161"/>
      <c r="RJF63" s="161"/>
      <c r="RJG63" s="161"/>
      <c r="RJH63" s="161"/>
      <c r="RJI63" s="161"/>
      <c r="RJJ63" s="161"/>
      <c r="RJK63" s="161"/>
      <c r="RJL63" s="161"/>
      <c r="RJM63" s="161"/>
      <c r="RJN63" s="161"/>
      <c r="RJO63" s="161"/>
      <c r="RJP63" s="161"/>
      <c r="RJQ63" s="161"/>
      <c r="RJR63" s="161"/>
      <c r="RJS63" s="161"/>
      <c r="RJT63" s="161"/>
      <c r="RJU63" s="161"/>
      <c r="RJV63" s="161"/>
      <c r="RJW63" s="161"/>
      <c r="RJX63" s="161"/>
      <c r="RJY63" s="161"/>
      <c r="RJZ63" s="161"/>
      <c r="RKA63" s="161"/>
      <c r="RKB63" s="161"/>
      <c r="RKC63" s="161"/>
      <c r="RKD63" s="161"/>
      <c r="RKE63" s="161"/>
      <c r="RKF63" s="161"/>
      <c r="RKG63" s="161"/>
      <c r="RKH63" s="161"/>
      <c r="RKI63" s="161"/>
      <c r="RKJ63" s="161"/>
      <c r="RKK63" s="161"/>
      <c r="RKL63" s="161"/>
      <c r="RKM63" s="161"/>
      <c r="RKN63" s="161"/>
      <c r="RKO63" s="161"/>
      <c r="RKP63" s="161"/>
      <c r="RKQ63" s="161"/>
      <c r="RKR63" s="161"/>
      <c r="RKS63" s="161"/>
      <c r="RKT63" s="161"/>
      <c r="RKU63" s="161"/>
      <c r="RKV63" s="161"/>
      <c r="RKW63" s="161"/>
      <c r="RKX63" s="161"/>
      <c r="RKY63" s="161"/>
      <c r="RKZ63" s="161"/>
      <c r="RLA63" s="161"/>
      <c r="RLB63" s="161"/>
      <c r="RLC63" s="161"/>
      <c r="RLD63" s="161"/>
      <c r="RLE63" s="161"/>
      <c r="RLF63" s="161"/>
      <c r="RLG63" s="161"/>
      <c r="RLH63" s="161"/>
      <c r="RLI63" s="161"/>
      <c r="RLJ63" s="161"/>
      <c r="RLK63" s="161"/>
      <c r="RLL63" s="161"/>
      <c r="RLM63" s="161"/>
      <c r="RLN63" s="161"/>
      <c r="RLO63" s="161"/>
      <c r="RLP63" s="161"/>
      <c r="RLQ63" s="161"/>
      <c r="RLR63" s="161"/>
      <c r="RLS63" s="161"/>
      <c r="RLT63" s="161"/>
      <c r="RLU63" s="161"/>
      <c r="RLV63" s="161"/>
      <c r="RLW63" s="161"/>
      <c r="RLX63" s="161"/>
      <c r="RLY63" s="161"/>
      <c r="RLZ63" s="161"/>
      <c r="RMA63" s="161"/>
      <c r="RMB63" s="161"/>
      <c r="RMC63" s="161"/>
      <c r="RMD63" s="161"/>
      <c r="RME63" s="161"/>
      <c r="RMF63" s="161"/>
      <c r="RMG63" s="161"/>
      <c r="RMH63" s="161"/>
      <c r="RMI63" s="161"/>
      <c r="RMJ63" s="161"/>
      <c r="RMK63" s="161"/>
      <c r="RML63" s="161"/>
      <c r="RMM63" s="161"/>
      <c r="RMN63" s="161"/>
      <c r="RMO63" s="161"/>
      <c r="RMP63" s="161"/>
      <c r="RMQ63" s="161"/>
      <c r="RMR63" s="161"/>
      <c r="RMS63" s="161"/>
      <c r="RMT63" s="161"/>
      <c r="RMU63" s="161"/>
      <c r="RMV63" s="161"/>
      <c r="RMW63" s="161"/>
      <c r="RMX63" s="161"/>
      <c r="RMY63" s="161"/>
      <c r="RMZ63" s="161"/>
      <c r="RNA63" s="161"/>
      <c r="RNB63" s="161"/>
      <c r="RNC63" s="161"/>
      <c r="RND63" s="161"/>
      <c r="RNE63" s="161"/>
      <c r="RNF63" s="161"/>
      <c r="RNG63" s="161"/>
      <c r="RNH63" s="161"/>
      <c r="RNI63" s="161"/>
      <c r="RNJ63" s="161"/>
      <c r="RNK63" s="161"/>
      <c r="RNL63" s="161"/>
      <c r="RNM63" s="161"/>
      <c r="RNN63" s="161"/>
      <c r="RNO63" s="161"/>
      <c r="RNP63" s="161"/>
      <c r="RNQ63" s="161"/>
      <c r="RNR63" s="161"/>
      <c r="RNS63" s="161"/>
      <c r="RNT63" s="161"/>
      <c r="RNU63" s="161"/>
      <c r="RNV63" s="161"/>
      <c r="RNW63" s="161"/>
      <c r="RNX63" s="161"/>
      <c r="RNY63" s="161"/>
      <c r="RNZ63" s="161"/>
      <c r="ROA63" s="161"/>
      <c r="ROB63" s="161"/>
      <c r="ROC63" s="161"/>
      <c r="ROD63" s="161"/>
      <c r="ROE63" s="161"/>
      <c r="ROF63" s="161"/>
      <c r="ROG63" s="161"/>
      <c r="ROH63" s="161"/>
      <c r="ROI63" s="161"/>
      <c r="ROJ63" s="161"/>
      <c r="ROK63" s="161"/>
      <c r="ROL63" s="161"/>
      <c r="ROM63" s="161"/>
      <c r="RON63" s="161"/>
      <c r="ROO63" s="161"/>
      <c r="ROP63" s="161"/>
      <c r="ROQ63" s="161"/>
      <c r="ROR63" s="161"/>
      <c r="ROS63" s="161"/>
      <c r="ROT63" s="161"/>
      <c r="ROU63" s="161"/>
      <c r="ROV63" s="161"/>
      <c r="ROW63" s="161"/>
      <c r="ROX63" s="161"/>
      <c r="ROY63" s="161"/>
      <c r="ROZ63" s="161"/>
      <c r="RPA63" s="161"/>
      <c r="RPB63" s="161"/>
      <c r="RPC63" s="161"/>
      <c r="RPD63" s="161"/>
      <c r="RPE63" s="161"/>
      <c r="RPF63" s="161"/>
      <c r="RPG63" s="161"/>
      <c r="RPH63" s="161"/>
      <c r="RPI63" s="161"/>
      <c r="RPJ63" s="161"/>
      <c r="RPK63" s="161"/>
      <c r="RPL63" s="161"/>
      <c r="RPM63" s="161"/>
      <c r="RPN63" s="161"/>
      <c r="RPO63" s="161"/>
      <c r="RPP63" s="161"/>
      <c r="RPQ63" s="161"/>
      <c r="RPR63" s="161"/>
      <c r="RPS63" s="161"/>
      <c r="RPT63" s="161"/>
      <c r="RPU63" s="161"/>
      <c r="RPV63" s="161"/>
      <c r="RPW63" s="161"/>
      <c r="RPX63" s="161"/>
      <c r="RPY63" s="161"/>
      <c r="RPZ63" s="161"/>
      <c r="RQA63" s="161"/>
      <c r="RQB63" s="161"/>
      <c r="RQC63" s="161"/>
      <c r="RQD63" s="161"/>
      <c r="RQE63" s="161"/>
      <c r="RQF63" s="161"/>
      <c r="RQG63" s="161"/>
      <c r="RQH63" s="161"/>
      <c r="RQI63" s="161"/>
      <c r="RQJ63" s="161"/>
      <c r="RQK63" s="161"/>
      <c r="RQL63" s="161"/>
      <c r="RQM63" s="161"/>
      <c r="RQN63" s="161"/>
      <c r="RQO63" s="161"/>
      <c r="RQP63" s="161"/>
      <c r="RQQ63" s="161"/>
      <c r="RQR63" s="161"/>
      <c r="RQS63" s="161"/>
      <c r="RQT63" s="161"/>
      <c r="RQU63" s="161"/>
      <c r="RQV63" s="161"/>
      <c r="RQW63" s="161"/>
      <c r="RQX63" s="161"/>
      <c r="RQY63" s="161"/>
      <c r="RQZ63" s="161"/>
      <c r="RRA63" s="161"/>
      <c r="RRB63" s="161"/>
      <c r="RRC63" s="161"/>
      <c r="RRD63" s="161"/>
      <c r="RRE63" s="161"/>
      <c r="RRF63" s="161"/>
      <c r="RRG63" s="161"/>
      <c r="RRH63" s="161"/>
      <c r="RRI63" s="161"/>
      <c r="RRJ63" s="161"/>
      <c r="RRK63" s="161"/>
      <c r="RRL63" s="161"/>
      <c r="RRM63" s="161"/>
      <c r="RRN63" s="161"/>
      <c r="RRO63" s="161"/>
      <c r="RRP63" s="161"/>
      <c r="RRQ63" s="161"/>
      <c r="RRR63" s="161"/>
      <c r="RRS63" s="161"/>
      <c r="RRT63" s="161"/>
      <c r="RRU63" s="161"/>
      <c r="RRV63" s="161"/>
      <c r="RRW63" s="161"/>
      <c r="RRX63" s="161"/>
      <c r="RRY63" s="161"/>
      <c r="RRZ63" s="161"/>
      <c r="RSA63" s="161"/>
      <c r="RSB63" s="161"/>
      <c r="RSC63" s="161"/>
      <c r="RSD63" s="161"/>
      <c r="RSE63" s="161"/>
      <c r="RSF63" s="161"/>
      <c r="RSG63" s="161"/>
      <c r="RSH63" s="161"/>
      <c r="RSI63" s="161"/>
      <c r="RSJ63" s="161"/>
      <c r="RSK63" s="161"/>
      <c r="RSL63" s="161"/>
      <c r="RSM63" s="161"/>
      <c r="RSN63" s="161"/>
      <c r="RSO63" s="161"/>
      <c r="RSP63" s="161"/>
      <c r="RSQ63" s="161"/>
      <c r="RSR63" s="161"/>
      <c r="RSS63" s="161"/>
      <c r="RST63" s="161"/>
      <c r="RSU63" s="161"/>
      <c r="RSV63" s="161"/>
      <c r="RSW63" s="161"/>
      <c r="RSX63" s="161"/>
      <c r="RSY63" s="161"/>
      <c r="RSZ63" s="161"/>
      <c r="RTA63" s="161"/>
      <c r="RTB63" s="161"/>
      <c r="RTC63" s="161"/>
      <c r="RTD63" s="161"/>
      <c r="RTE63" s="161"/>
      <c r="RTF63" s="161"/>
      <c r="RTG63" s="161"/>
      <c r="RTH63" s="161"/>
      <c r="RTI63" s="161"/>
      <c r="RTJ63" s="161"/>
      <c r="RTK63" s="161"/>
      <c r="RTL63" s="161"/>
      <c r="RTM63" s="161"/>
      <c r="RTN63" s="161"/>
      <c r="RTO63" s="161"/>
      <c r="RTP63" s="161"/>
      <c r="RTQ63" s="161"/>
      <c r="RTR63" s="161"/>
      <c r="RTS63" s="161"/>
      <c r="RTT63" s="161"/>
      <c r="RTU63" s="161"/>
      <c r="RTV63" s="161"/>
      <c r="RTW63" s="161"/>
      <c r="RTX63" s="161"/>
      <c r="RTY63" s="161"/>
      <c r="RTZ63" s="161"/>
      <c r="RUA63" s="161"/>
      <c r="RUB63" s="161"/>
      <c r="RUC63" s="161"/>
      <c r="RUD63" s="161"/>
      <c r="RUE63" s="161"/>
      <c r="RUF63" s="161"/>
      <c r="RUG63" s="161"/>
      <c r="RUH63" s="161"/>
      <c r="RUI63" s="161"/>
      <c r="RUJ63" s="161"/>
      <c r="RUK63" s="161"/>
      <c r="RUL63" s="161"/>
      <c r="RUM63" s="161"/>
      <c r="RUN63" s="161"/>
      <c r="RUO63" s="161"/>
      <c r="RUP63" s="161"/>
      <c r="RUQ63" s="161"/>
      <c r="RUR63" s="161"/>
      <c r="RUS63" s="161"/>
      <c r="RUT63" s="161"/>
      <c r="RUU63" s="161"/>
      <c r="RUV63" s="161"/>
      <c r="RUW63" s="161"/>
      <c r="RUX63" s="161"/>
      <c r="RUY63" s="161"/>
      <c r="RUZ63" s="161"/>
      <c r="RVA63" s="161"/>
      <c r="RVB63" s="161"/>
      <c r="RVC63" s="161"/>
      <c r="RVD63" s="161"/>
      <c r="RVE63" s="161"/>
      <c r="RVF63" s="161"/>
      <c r="RVG63" s="161"/>
      <c r="RVH63" s="161"/>
      <c r="RVI63" s="161"/>
      <c r="RVJ63" s="161"/>
      <c r="RVK63" s="161"/>
      <c r="RVL63" s="161"/>
      <c r="RVM63" s="161"/>
      <c r="RVN63" s="161"/>
      <c r="RVO63" s="161"/>
      <c r="RVP63" s="161"/>
      <c r="RVQ63" s="161"/>
      <c r="RVR63" s="161"/>
      <c r="RVS63" s="161"/>
      <c r="RVT63" s="161"/>
      <c r="RVU63" s="161"/>
      <c r="RVV63" s="161"/>
      <c r="RVW63" s="161"/>
      <c r="RVX63" s="161"/>
      <c r="RVY63" s="161"/>
      <c r="RVZ63" s="161"/>
      <c r="RWA63" s="161"/>
      <c r="RWB63" s="161"/>
      <c r="RWC63" s="161"/>
      <c r="RWD63" s="161"/>
      <c r="RWE63" s="161"/>
      <c r="RWF63" s="161"/>
      <c r="RWG63" s="161"/>
      <c r="RWH63" s="161"/>
      <c r="RWI63" s="161"/>
      <c r="RWJ63" s="161"/>
      <c r="RWK63" s="161"/>
      <c r="RWL63" s="161"/>
      <c r="RWM63" s="161"/>
      <c r="RWN63" s="161"/>
      <c r="RWO63" s="161"/>
      <c r="RWP63" s="161"/>
      <c r="RWQ63" s="161"/>
      <c r="RWR63" s="161"/>
      <c r="RWS63" s="161"/>
      <c r="RWT63" s="161"/>
      <c r="RWU63" s="161"/>
      <c r="RWV63" s="161"/>
      <c r="RWW63" s="161"/>
      <c r="RWX63" s="161"/>
      <c r="RWY63" s="161"/>
      <c r="RWZ63" s="161"/>
      <c r="RXA63" s="161"/>
      <c r="RXB63" s="161"/>
      <c r="RXC63" s="161"/>
      <c r="RXD63" s="161"/>
      <c r="RXE63" s="161"/>
      <c r="RXF63" s="161"/>
      <c r="RXG63" s="161"/>
      <c r="RXH63" s="161"/>
      <c r="RXI63" s="161"/>
      <c r="RXJ63" s="161"/>
      <c r="RXK63" s="161"/>
      <c r="RXL63" s="161"/>
      <c r="RXM63" s="161"/>
      <c r="RXN63" s="161"/>
      <c r="RXO63" s="161"/>
      <c r="RXP63" s="161"/>
      <c r="RXQ63" s="161"/>
      <c r="RXR63" s="161"/>
      <c r="RXS63" s="161"/>
      <c r="RXT63" s="161"/>
      <c r="RXU63" s="161"/>
      <c r="RXV63" s="161"/>
      <c r="RXW63" s="161"/>
      <c r="RXX63" s="161"/>
      <c r="RXY63" s="161"/>
      <c r="RXZ63" s="161"/>
      <c r="RYA63" s="161"/>
      <c r="RYB63" s="161"/>
      <c r="RYC63" s="161"/>
      <c r="RYD63" s="161"/>
      <c r="RYE63" s="161"/>
      <c r="RYF63" s="161"/>
      <c r="RYG63" s="161"/>
      <c r="RYH63" s="161"/>
      <c r="RYI63" s="161"/>
      <c r="RYJ63" s="161"/>
      <c r="RYK63" s="161"/>
      <c r="RYL63" s="161"/>
      <c r="RYM63" s="161"/>
      <c r="RYN63" s="161"/>
      <c r="RYO63" s="161"/>
      <c r="RYP63" s="161"/>
      <c r="RYQ63" s="161"/>
      <c r="RYR63" s="161"/>
      <c r="RYS63" s="161"/>
      <c r="RYT63" s="161"/>
      <c r="RYU63" s="161"/>
      <c r="RYV63" s="161"/>
      <c r="RYW63" s="161"/>
      <c r="RYX63" s="161"/>
      <c r="RYY63" s="161"/>
      <c r="RYZ63" s="161"/>
      <c r="RZA63" s="161"/>
      <c r="RZB63" s="161"/>
      <c r="RZC63" s="161"/>
      <c r="RZD63" s="161"/>
      <c r="RZE63" s="161"/>
      <c r="RZF63" s="161"/>
      <c r="RZG63" s="161"/>
      <c r="RZH63" s="161"/>
      <c r="RZI63" s="161"/>
      <c r="RZJ63" s="161"/>
      <c r="RZK63" s="161"/>
      <c r="RZL63" s="161"/>
      <c r="RZM63" s="161"/>
      <c r="RZN63" s="161"/>
      <c r="RZO63" s="161"/>
      <c r="RZP63" s="161"/>
      <c r="RZQ63" s="161"/>
      <c r="RZR63" s="161"/>
      <c r="RZS63" s="161"/>
      <c r="RZT63" s="161"/>
      <c r="RZU63" s="161"/>
      <c r="RZV63" s="161"/>
      <c r="RZW63" s="161"/>
      <c r="RZX63" s="161"/>
      <c r="RZY63" s="161"/>
      <c r="RZZ63" s="161"/>
      <c r="SAA63" s="161"/>
      <c r="SAB63" s="161"/>
      <c r="SAC63" s="161"/>
      <c r="SAD63" s="161"/>
      <c r="SAE63" s="161"/>
      <c r="SAF63" s="161"/>
      <c r="SAG63" s="161"/>
      <c r="SAH63" s="161"/>
      <c r="SAI63" s="161"/>
      <c r="SAJ63" s="161"/>
      <c r="SAK63" s="161"/>
      <c r="SAL63" s="161"/>
      <c r="SAM63" s="161"/>
      <c r="SAN63" s="161"/>
      <c r="SAO63" s="161"/>
      <c r="SAP63" s="161"/>
      <c r="SAQ63" s="161"/>
      <c r="SAR63" s="161"/>
      <c r="SAS63" s="161"/>
      <c r="SAT63" s="161"/>
      <c r="SAU63" s="161"/>
      <c r="SAV63" s="161"/>
      <c r="SAW63" s="161"/>
      <c r="SAX63" s="161"/>
      <c r="SAY63" s="161"/>
      <c r="SAZ63" s="161"/>
      <c r="SBA63" s="161"/>
      <c r="SBB63" s="161"/>
      <c r="SBC63" s="161"/>
      <c r="SBD63" s="161"/>
      <c r="SBE63" s="161"/>
      <c r="SBF63" s="161"/>
      <c r="SBG63" s="161"/>
      <c r="SBH63" s="161"/>
      <c r="SBI63" s="161"/>
      <c r="SBJ63" s="161"/>
      <c r="SBK63" s="161"/>
      <c r="SBL63" s="161"/>
      <c r="SBM63" s="161"/>
      <c r="SBN63" s="161"/>
      <c r="SBO63" s="161"/>
      <c r="SBP63" s="161"/>
      <c r="SBQ63" s="161"/>
      <c r="SBR63" s="161"/>
      <c r="SBS63" s="161"/>
      <c r="SBT63" s="161"/>
      <c r="SBU63" s="161"/>
      <c r="SBV63" s="161"/>
      <c r="SBW63" s="161"/>
      <c r="SBX63" s="161"/>
      <c r="SBY63" s="161"/>
      <c r="SBZ63" s="161"/>
      <c r="SCA63" s="161"/>
      <c r="SCB63" s="161"/>
      <c r="SCC63" s="161"/>
      <c r="SCD63" s="161"/>
      <c r="SCE63" s="161"/>
      <c r="SCF63" s="161"/>
      <c r="SCG63" s="161"/>
      <c r="SCH63" s="161"/>
      <c r="SCI63" s="161"/>
      <c r="SCJ63" s="161"/>
      <c r="SCK63" s="161"/>
      <c r="SCL63" s="161"/>
      <c r="SCM63" s="161"/>
      <c r="SCN63" s="161"/>
      <c r="SCO63" s="161"/>
      <c r="SCP63" s="161"/>
      <c r="SCQ63" s="161"/>
      <c r="SCR63" s="161"/>
      <c r="SCS63" s="161"/>
      <c r="SCT63" s="161"/>
      <c r="SCU63" s="161"/>
      <c r="SCV63" s="161"/>
      <c r="SCW63" s="161"/>
      <c r="SCX63" s="161"/>
      <c r="SCY63" s="161"/>
      <c r="SCZ63" s="161"/>
      <c r="SDA63" s="161"/>
      <c r="SDB63" s="161"/>
      <c r="SDC63" s="161"/>
      <c r="SDD63" s="161"/>
      <c r="SDE63" s="161"/>
      <c r="SDF63" s="161"/>
      <c r="SDG63" s="161"/>
      <c r="SDH63" s="161"/>
      <c r="SDI63" s="161"/>
      <c r="SDJ63" s="161"/>
      <c r="SDK63" s="161"/>
      <c r="SDL63" s="161"/>
      <c r="SDM63" s="161"/>
      <c r="SDN63" s="161"/>
      <c r="SDO63" s="161"/>
      <c r="SDP63" s="161"/>
      <c r="SDQ63" s="161"/>
      <c r="SDR63" s="161"/>
      <c r="SDS63" s="161"/>
      <c r="SDT63" s="161"/>
      <c r="SDU63" s="161"/>
      <c r="SDV63" s="161"/>
      <c r="SDW63" s="161"/>
      <c r="SDX63" s="161"/>
      <c r="SDY63" s="161"/>
      <c r="SDZ63" s="161"/>
      <c r="SEA63" s="161"/>
      <c r="SEB63" s="161"/>
      <c r="SEC63" s="161"/>
      <c r="SED63" s="161"/>
      <c r="SEE63" s="161"/>
      <c r="SEF63" s="161"/>
      <c r="SEG63" s="161"/>
      <c r="SEH63" s="161"/>
      <c r="SEI63" s="161"/>
      <c r="SEJ63" s="161"/>
      <c r="SEK63" s="161"/>
      <c r="SEL63" s="161"/>
      <c r="SEM63" s="161"/>
      <c r="SEN63" s="161"/>
      <c r="SEO63" s="161"/>
      <c r="SEP63" s="161"/>
      <c r="SEQ63" s="161"/>
      <c r="SER63" s="161"/>
      <c r="SES63" s="161"/>
      <c r="SET63" s="161"/>
      <c r="SEU63" s="161"/>
      <c r="SEV63" s="161"/>
      <c r="SEW63" s="161"/>
      <c r="SEX63" s="161"/>
      <c r="SEY63" s="161"/>
      <c r="SEZ63" s="161"/>
      <c r="SFA63" s="161"/>
      <c r="SFB63" s="161"/>
      <c r="SFC63" s="161"/>
      <c r="SFD63" s="161"/>
      <c r="SFE63" s="161"/>
      <c r="SFF63" s="161"/>
      <c r="SFG63" s="161"/>
      <c r="SFH63" s="161"/>
      <c r="SFI63" s="161"/>
      <c r="SFJ63" s="161"/>
      <c r="SFK63" s="161"/>
      <c r="SFL63" s="161"/>
      <c r="SFM63" s="161"/>
      <c r="SFN63" s="161"/>
      <c r="SFO63" s="161"/>
      <c r="SFP63" s="161"/>
      <c r="SFQ63" s="161"/>
      <c r="SFR63" s="161"/>
      <c r="SFS63" s="161"/>
      <c r="SFT63" s="161"/>
      <c r="SFU63" s="161"/>
      <c r="SFV63" s="161"/>
      <c r="SFW63" s="161"/>
      <c r="SFX63" s="161"/>
      <c r="SFY63" s="161"/>
      <c r="SFZ63" s="161"/>
      <c r="SGA63" s="161"/>
      <c r="SGB63" s="161"/>
      <c r="SGC63" s="161"/>
      <c r="SGD63" s="161"/>
      <c r="SGE63" s="161"/>
      <c r="SGF63" s="161"/>
      <c r="SGG63" s="161"/>
      <c r="SGH63" s="161"/>
      <c r="SGI63" s="161"/>
      <c r="SGJ63" s="161"/>
      <c r="SGK63" s="161"/>
      <c r="SGL63" s="161"/>
      <c r="SGM63" s="161"/>
      <c r="SGN63" s="161"/>
      <c r="SGO63" s="161"/>
      <c r="SGP63" s="161"/>
      <c r="SGQ63" s="161"/>
      <c r="SGR63" s="161"/>
      <c r="SGS63" s="161"/>
      <c r="SGT63" s="161"/>
      <c r="SGU63" s="161"/>
      <c r="SGV63" s="161"/>
      <c r="SGW63" s="161"/>
      <c r="SGX63" s="161"/>
      <c r="SGY63" s="161"/>
      <c r="SGZ63" s="161"/>
      <c r="SHA63" s="161"/>
      <c r="SHB63" s="161"/>
      <c r="SHC63" s="161"/>
      <c r="SHD63" s="161"/>
      <c r="SHE63" s="161"/>
      <c r="SHF63" s="161"/>
      <c r="SHG63" s="161"/>
      <c r="SHH63" s="161"/>
      <c r="SHI63" s="161"/>
      <c r="SHJ63" s="161"/>
      <c r="SHK63" s="161"/>
      <c r="SHL63" s="161"/>
      <c r="SHM63" s="161"/>
      <c r="SHN63" s="161"/>
      <c r="SHO63" s="161"/>
      <c r="SHP63" s="161"/>
      <c r="SHQ63" s="161"/>
      <c r="SHR63" s="161"/>
      <c r="SHS63" s="161"/>
      <c r="SHT63" s="161"/>
      <c r="SHU63" s="161"/>
      <c r="SHV63" s="161"/>
      <c r="SHW63" s="161"/>
      <c r="SHX63" s="161"/>
      <c r="SHY63" s="161"/>
      <c r="SHZ63" s="161"/>
      <c r="SIA63" s="161"/>
      <c r="SIB63" s="161"/>
      <c r="SIC63" s="161"/>
      <c r="SID63" s="161"/>
      <c r="SIE63" s="161"/>
      <c r="SIF63" s="161"/>
      <c r="SIG63" s="161"/>
      <c r="SIH63" s="161"/>
      <c r="SII63" s="161"/>
      <c r="SIJ63" s="161"/>
      <c r="SIK63" s="161"/>
      <c r="SIL63" s="161"/>
      <c r="SIM63" s="161"/>
      <c r="SIN63" s="161"/>
      <c r="SIO63" s="161"/>
      <c r="SIP63" s="161"/>
      <c r="SIQ63" s="161"/>
      <c r="SIR63" s="161"/>
      <c r="SIS63" s="161"/>
      <c r="SIT63" s="161"/>
      <c r="SIU63" s="161"/>
      <c r="SIV63" s="161"/>
      <c r="SIW63" s="161"/>
      <c r="SIX63" s="161"/>
      <c r="SIY63" s="161"/>
      <c r="SIZ63" s="161"/>
      <c r="SJA63" s="161"/>
      <c r="SJB63" s="161"/>
      <c r="SJC63" s="161"/>
      <c r="SJD63" s="161"/>
      <c r="SJE63" s="161"/>
      <c r="SJF63" s="161"/>
      <c r="SJG63" s="161"/>
      <c r="SJH63" s="161"/>
      <c r="SJI63" s="161"/>
      <c r="SJJ63" s="161"/>
      <c r="SJK63" s="161"/>
      <c r="SJL63" s="161"/>
      <c r="SJM63" s="161"/>
      <c r="SJN63" s="161"/>
      <c r="SJO63" s="161"/>
      <c r="SJP63" s="161"/>
      <c r="SJQ63" s="161"/>
      <c r="SJR63" s="161"/>
      <c r="SJS63" s="161"/>
      <c r="SJT63" s="161"/>
      <c r="SJU63" s="161"/>
      <c r="SJV63" s="161"/>
      <c r="SJW63" s="161"/>
      <c r="SJX63" s="161"/>
      <c r="SJY63" s="161"/>
      <c r="SJZ63" s="161"/>
      <c r="SKA63" s="161"/>
      <c r="SKB63" s="161"/>
      <c r="SKC63" s="161"/>
      <c r="SKD63" s="161"/>
      <c r="SKE63" s="161"/>
      <c r="SKF63" s="161"/>
      <c r="SKG63" s="161"/>
      <c r="SKH63" s="161"/>
      <c r="SKI63" s="161"/>
      <c r="SKJ63" s="161"/>
      <c r="SKK63" s="161"/>
      <c r="SKL63" s="161"/>
      <c r="SKM63" s="161"/>
      <c r="SKN63" s="161"/>
      <c r="SKO63" s="161"/>
      <c r="SKP63" s="161"/>
      <c r="SKQ63" s="161"/>
      <c r="SKR63" s="161"/>
      <c r="SKS63" s="161"/>
      <c r="SKT63" s="161"/>
      <c r="SKU63" s="161"/>
      <c r="SKV63" s="161"/>
      <c r="SKW63" s="161"/>
      <c r="SKX63" s="161"/>
      <c r="SKY63" s="161"/>
      <c r="SKZ63" s="161"/>
      <c r="SLA63" s="161"/>
      <c r="SLB63" s="161"/>
      <c r="SLC63" s="161"/>
      <c r="SLD63" s="161"/>
      <c r="SLE63" s="161"/>
      <c r="SLF63" s="161"/>
      <c r="SLG63" s="161"/>
      <c r="SLH63" s="161"/>
      <c r="SLI63" s="161"/>
      <c r="SLJ63" s="161"/>
      <c r="SLK63" s="161"/>
      <c r="SLL63" s="161"/>
      <c r="SLM63" s="161"/>
      <c r="SLN63" s="161"/>
      <c r="SLO63" s="161"/>
      <c r="SLP63" s="161"/>
      <c r="SLQ63" s="161"/>
      <c r="SLR63" s="161"/>
      <c r="SLS63" s="161"/>
      <c r="SLT63" s="161"/>
      <c r="SLU63" s="161"/>
      <c r="SLV63" s="161"/>
      <c r="SLW63" s="161"/>
      <c r="SLX63" s="161"/>
      <c r="SLY63" s="161"/>
      <c r="SLZ63" s="161"/>
      <c r="SMA63" s="161"/>
      <c r="SMB63" s="161"/>
      <c r="SMC63" s="161"/>
      <c r="SMD63" s="161"/>
      <c r="SME63" s="161"/>
      <c r="SMF63" s="161"/>
      <c r="SMG63" s="161"/>
      <c r="SMH63" s="161"/>
      <c r="SMI63" s="161"/>
      <c r="SMJ63" s="161"/>
      <c r="SMK63" s="161"/>
      <c r="SML63" s="161"/>
      <c r="SMM63" s="161"/>
      <c r="SMN63" s="161"/>
      <c r="SMO63" s="161"/>
      <c r="SMP63" s="161"/>
      <c r="SMQ63" s="161"/>
      <c r="SMR63" s="161"/>
      <c r="SMS63" s="161"/>
      <c r="SMT63" s="161"/>
      <c r="SMU63" s="161"/>
      <c r="SMV63" s="161"/>
      <c r="SMW63" s="161"/>
      <c r="SMX63" s="161"/>
      <c r="SMY63" s="161"/>
      <c r="SMZ63" s="161"/>
      <c r="SNA63" s="161"/>
      <c r="SNB63" s="161"/>
      <c r="SNC63" s="161"/>
      <c r="SND63" s="161"/>
      <c r="SNE63" s="161"/>
      <c r="SNF63" s="161"/>
      <c r="SNG63" s="161"/>
      <c r="SNH63" s="161"/>
      <c r="SNI63" s="161"/>
      <c r="SNJ63" s="161"/>
      <c r="SNK63" s="161"/>
      <c r="SNL63" s="161"/>
      <c r="SNM63" s="161"/>
      <c r="SNN63" s="161"/>
      <c r="SNO63" s="161"/>
      <c r="SNP63" s="161"/>
      <c r="SNQ63" s="161"/>
      <c r="SNR63" s="161"/>
      <c r="SNS63" s="161"/>
      <c r="SNT63" s="161"/>
      <c r="SNU63" s="161"/>
      <c r="SNV63" s="161"/>
      <c r="SNW63" s="161"/>
      <c r="SNX63" s="161"/>
      <c r="SNY63" s="161"/>
      <c r="SNZ63" s="161"/>
      <c r="SOA63" s="161"/>
      <c r="SOB63" s="161"/>
      <c r="SOC63" s="161"/>
      <c r="SOD63" s="161"/>
      <c r="SOE63" s="161"/>
      <c r="SOF63" s="161"/>
      <c r="SOG63" s="161"/>
      <c r="SOH63" s="161"/>
      <c r="SOI63" s="161"/>
      <c r="SOJ63" s="161"/>
      <c r="SOK63" s="161"/>
      <c r="SOL63" s="161"/>
      <c r="SOM63" s="161"/>
      <c r="SON63" s="161"/>
      <c r="SOO63" s="161"/>
      <c r="SOP63" s="161"/>
      <c r="SOQ63" s="161"/>
      <c r="SOR63" s="161"/>
      <c r="SOS63" s="161"/>
      <c r="SOT63" s="161"/>
      <c r="SOU63" s="161"/>
      <c r="SOV63" s="161"/>
      <c r="SOW63" s="161"/>
      <c r="SOX63" s="161"/>
      <c r="SOY63" s="161"/>
      <c r="SOZ63" s="161"/>
      <c r="SPA63" s="161"/>
      <c r="SPB63" s="161"/>
      <c r="SPC63" s="161"/>
      <c r="SPD63" s="161"/>
      <c r="SPE63" s="161"/>
      <c r="SPF63" s="161"/>
      <c r="SPG63" s="161"/>
      <c r="SPH63" s="161"/>
      <c r="SPI63" s="161"/>
      <c r="SPJ63" s="161"/>
      <c r="SPK63" s="161"/>
      <c r="SPL63" s="161"/>
      <c r="SPM63" s="161"/>
      <c r="SPN63" s="161"/>
      <c r="SPO63" s="161"/>
      <c r="SPP63" s="161"/>
      <c r="SPQ63" s="161"/>
      <c r="SPR63" s="161"/>
      <c r="SPS63" s="161"/>
      <c r="SPT63" s="161"/>
      <c r="SPU63" s="161"/>
      <c r="SPV63" s="161"/>
      <c r="SPW63" s="161"/>
      <c r="SPX63" s="161"/>
      <c r="SPY63" s="161"/>
      <c r="SPZ63" s="161"/>
      <c r="SQA63" s="161"/>
      <c r="SQB63" s="161"/>
      <c r="SQC63" s="161"/>
      <c r="SQD63" s="161"/>
      <c r="SQE63" s="161"/>
      <c r="SQF63" s="161"/>
      <c r="SQG63" s="161"/>
      <c r="SQH63" s="161"/>
      <c r="SQI63" s="161"/>
      <c r="SQJ63" s="161"/>
      <c r="SQK63" s="161"/>
      <c r="SQL63" s="161"/>
      <c r="SQM63" s="161"/>
      <c r="SQN63" s="161"/>
      <c r="SQO63" s="161"/>
      <c r="SQP63" s="161"/>
      <c r="SQQ63" s="161"/>
      <c r="SQR63" s="161"/>
      <c r="SQS63" s="161"/>
      <c r="SQT63" s="161"/>
      <c r="SQU63" s="161"/>
      <c r="SQV63" s="161"/>
      <c r="SQW63" s="161"/>
      <c r="SQX63" s="161"/>
      <c r="SQY63" s="161"/>
      <c r="SQZ63" s="161"/>
      <c r="SRA63" s="161"/>
      <c r="SRB63" s="161"/>
      <c r="SRC63" s="161"/>
      <c r="SRD63" s="161"/>
      <c r="SRE63" s="161"/>
      <c r="SRF63" s="161"/>
      <c r="SRG63" s="161"/>
      <c r="SRH63" s="161"/>
      <c r="SRI63" s="161"/>
      <c r="SRJ63" s="161"/>
      <c r="SRK63" s="161"/>
      <c r="SRL63" s="161"/>
      <c r="SRM63" s="161"/>
      <c r="SRN63" s="161"/>
      <c r="SRO63" s="161"/>
      <c r="SRP63" s="161"/>
      <c r="SRQ63" s="161"/>
      <c r="SRR63" s="161"/>
      <c r="SRS63" s="161"/>
      <c r="SRT63" s="161"/>
      <c r="SRU63" s="161"/>
      <c r="SRV63" s="161"/>
      <c r="SRW63" s="161"/>
      <c r="SRX63" s="161"/>
      <c r="SRY63" s="161"/>
      <c r="SRZ63" s="161"/>
      <c r="SSA63" s="161"/>
      <c r="SSB63" s="161"/>
      <c r="SSC63" s="161"/>
      <c r="SSD63" s="161"/>
      <c r="SSE63" s="161"/>
      <c r="SSF63" s="161"/>
      <c r="SSG63" s="161"/>
      <c r="SSH63" s="161"/>
      <c r="SSI63" s="161"/>
      <c r="SSJ63" s="161"/>
      <c r="SSK63" s="161"/>
      <c r="SSL63" s="161"/>
      <c r="SSM63" s="161"/>
      <c r="SSN63" s="161"/>
      <c r="SSO63" s="161"/>
      <c r="SSP63" s="161"/>
      <c r="SSQ63" s="161"/>
      <c r="SSR63" s="161"/>
      <c r="SSS63" s="161"/>
      <c r="SST63" s="161"/>
      <c r="SSU63" s="161"/>
      <c r="SSV63" s="161"/>
      <c r="SSW63" s="161"/>
      <c r="SSX63" s="161"/>
      <c r="SSY63" s="161"/>
      <c r="SSZ63" s="161"/>
      <c r="STA63" s="161"/>
      <c r="STB63" s="161"/>
      <c r="STC63" s="161"/>
      <c r="STD63" s="161"/>
      <c r="STE63" s="161"/>
      <c r="STF63" s="161"/>
      <c r="STG63" s="161"/>
      <c r="STH63" s="161"/>
      <c r="STI63" s="161"/>
      <c r="STJ63" s="161"/>
      <c r="STK63" s="161"/>
      <c r="STL63" s="161"/>
      <c r="STM63" s="161"/>
      <c r="STN63" s="161"/>
      <c r="STO63" s="161"/>
      <c r="STP63" s="161"/>
      <c r="STQ63" s="161"/>
      <c r="STR63" s="161"/>
      <c r="STS63" s="161"/>
      <c r="STT63" s="161"/>
      <c r="STU63" s="161"/>
      <c r="STV63" s="161"/>
      <c r="STW63" s="161"/>
      <c r="STX63" s="161"/>
      <c r="STY63" s="161"/>
      <c r="STZ63" s="161"/>
      <c r="SUA63" s="161"/>
      <c r="SUB63" s="161"/>
      <c r="SUC63" s="161"/>
      <c r="SUD63" s="161"/>
      <c r="SUE63" s="161"/>
      <c r="SUF63" s="161"/>
      <c r="SUG63" s="161"/>
      <c r="SUH63" s="161"/>
      <c r="SUI63" s="161"/>
      <c r="SUJ63" s="161"/>
      <c r="SUK63" s="161"/>
      <c r="SUL63" s="161"/>
      <c r="SUM63" s="161"/>
      <c r="SUN63" s="161"/>
      <c r="SUO63" s="161"/>
      <c r="SUP63" s="161"/>
      <c r="SUQ63" s="161"/>
      <c r="SUR63" s="161"/>
      <c r="SUS63" s="161"/>
      <c r="SUT63" s="161"/>
      <c r="SUU63" s="161"/>
      <c r="SUV63" s="161"/>
      <c r="SUW63" s="161"/>
      <c r="SUX63" s="161"/>
      <c r="SUY63" s="161"/>
      <c r="SUZ63" s="161"/>
      <c r="SVA63" s="161"/>
      <c r="SVB63" s="161"/>
      <c r="SVC63" s="161"/>
      <c r="SVD63" s="161"/>
      <c r="SVE63" s="161"/>
      <c r="SVF63" s="161"/>
      <c r="SVG63" s="161"/>
      <c r="SVH63" s="161"/>
      <c r="SVI63" s="161"/>
      <c r="SVJ63" s="161"/>
      <c r="SVK63" s="161"/>
      <c r="SVL63" s="161"/>
      <c r="SVM63" s="161"/>
      <c r="SVN63" s="161"/>
      <c r="SVO63" s="161"/>
      <c r="SVP63" s="161"/>
      <c r="SVQ63" s="161"/>
      <c r="SVR63" s="161"/>
      <c r="SVS63" s="161"/>
      <c r="SVT63" s="161"/>
      <c r="SVU63" s="161"/>
      <c r="SVV63" s="161"/>
      <c r="SVW63" s="161"/>
      <c r="SVX63" s="161"/>
      <c r="SVY63" s="161"/>
      <c r="SVZ63" s="161"/>
      <c r="SWA63" s="161"/>
      <c r="SWB63" s="161"/>
      <c r="SWC63" s="161"/>
      <c r="SWD63" s="161"/>
      <c r="SWE63" s="161"/>
      <c r="SWF63" s="161"/>
      <c r="SWG63" s="161"/>
      <c r="SWH63" s="161"/>
      <c r="SWI63" s="161"/>
      <c r="SWJ63" s="161"/>
      <c r="SWK63" s="161"/>
      <c r="SWL63" s="161"/>
      <c r="SWM63" s="161"/>
      <c r="SWN63" s="161"/>
      <c r="SWO63" s="161"/>
      <c r="SWP63" s="161"/>
      <c r="SWQ63" s="161"/>
      <c r="SWR63" s="161"/>
      <c r="SWS63" s="161"/>
      <c r="SWT63" s="161"/>
      <c r="SWU63" s="161"/>
      <c r="SWV63" s="161"/>
      <c r="SWW63" s="161"/>
      <c r="SWX63" s="161"/>
      <c r="SWY63" s="161"/>
      <c r="SWZ63" s="161"/>
      <c r="SXA63" s="161"/>
      <c r="SXB63" s="161"/>
      <c r="SXC63" s="161"/>
      <c r="SXD63" s="161"/>
      <c r="SXE63" s="161"/>
      <c r="SXF63" s="161"/>
      <c r="SXG63" s="161"/>
      <c r="SXH63" s="161"/>
      <c r="SXI63" s="161"/>
      <c r="SXJ63" s="161"/>
      <c r="SXK63" s="161"/>
      <c r="SXL63" s="161"/>
      <c r="SXM63" s="161"/>
      <c r="SXN63" s="161"/>
      <c r="SXO63" s="161"/>
      <c r="SXP63" s="161"/>
      <c r="SXQ63" s="161"/>
      <c r="SXR63" s="161"/>
      <c r="SXS63" s="161"/>
      <c r="SXT63" s="161"/>
      <c r="SXU63" s="161"/>
      <c r="SXV63" s="161"/>
      <c r="SXW63" s="161"/>
      <c r="SXX63" s="161"/>
      <c r="SXY63" s="161"/>
      <c r="SXZ63" s="161"/>
      <c r="SYA63" s="161"/>
      <c r="SYB63" s="161"/>
      <c r="SYC63" s="161"/>
      <c r="SYD63" s="161"/>
      <c r="SYE63" s="161"/>
      <c r="SYF63" s="161"/>
      <c r="SYG63" s="161"/>
      <c r="SYH63" s="161"/>
      <c r="SYI63" s="161"/>
      <c r="SYJ63" s="161"/>
      <c r="SYK63" s="161"/>
      <c r="SYL63" s="161"/>
      <c r="SYM63" s="161"/>
      <c r="SYN63" s="161"/>
      <c r="SYO63" s="161"/>
      <c r="SYP63" s="161"/>
      <c r="SYQ63" s="161"/>
      <c r="SYR63" s="161"/>
      <c r="SYS63" s="161"/>
      <c r="SYT63" s="161"/>
      <c r="SYU63" s="161"/>
      <c r="SYV63" s="161"/>
      <c r="SYW63" s="161"/>
      <c r="SYX63" s="161"/>
      <c r="SYY63" s="161"/>
      <c r="SYZ63" s="161"/>
      <c r="SZA63" s="161"/>
      <c r="SZB63" s="161"/>
      <c r="SZC63" s="161"/>
      <c r="SZD63" s="161"/>
      <c r="SZE63" s="161"/>
      <c r="SZF63" s="161"/>
      <c r="SZG63" s="161"/>
      <c r="SZH63" s="161"/>
      <c r="SZI63" s="161"/>
      <c r="SZJ63" s="161"/>
      <c r="SZK63" s="161"/>
      <c r="SZL63" s="161"/>
      <c r="SZM63" s="161"/>
      <c r="SZN63" s="161"/>
      <c r="SZO63" s="161"/>
      <c r="SZP63" s="161"/>
      <c r="SZQ63" s="161"/>
      <c r="SZR63" s="161"/>
      <c r="SZS63" s="161"/>
      <c r="SZT63" s="161"/>
      <c r="SZU63" s="161"/>
      <c r="SZV63" s="161"/>
      <c r="SZW63" s="161"/>
      <c r="SZX63" s="161"/>
      <c r="SZY63" s="161"/>
      <c r="SZZ63" s="161"/>
      <c r="TAA63" s="161"/>
      <c r="TAB63" s="161"/>
      <c r="TAC63" s="161"/>
      <c r="TAD63" s="161"/>
      <c r="TAE63" s="161"/>
      <c r="TAF63" s="161"/>
      <c r="TAG63" s="161"/>
      <c r="TAH63" s="161"/>
      <c r="TAI63" s="161"/>
      <c r="TAJ63" s="161"/>
      <c r="TAK63" s="161"/>
      <c r="TAL63" s="161"/>
      <c r="TAM63" s="161"/>
      <c r="TAN63" s="161"/>
      <c r="TAO63" s="161"/>
      <c r="TAP63" s="161"/>
      <c r="TAQ63" s="161"/>
      <c r="TAR63" s="161"/>
      <c r="TAS63" s="161"/>
      <c r="TAT63" s="161"/>
      <c r="TAU63" s="161"/>
      <c r="TAV63" s="161"/>
      <c r="TAW63" s="161"/>
      <c r="TAX63" s="161"/>
      <c r="TAY63" s="161"/>
      <c r="TAZ63" s="161"/>
      <c r="TBA63" s="161"/>
      <c r="TBB63" s="161"/>
      <c r="TBC63" s="161"/>
      <c r="TBD63" s="161"/>
      <c r="TBE63" s="161"/>
      <c r="TBF63" s="161"/>
      <c r="TBG63" s="161"/>
      <c r="TBH63" s="161"/>
      <c r="TBI63" s="161"/>
      <c r="TBJ63" s="161"/>
      <c r="TBK63" s="161"/>
      <c r="TBL63" s="161"/>
      <c r="TBM63" s="161"/>
      <c r="TBN63" s="161"/>
      <c r="TBO63" s="161"/>
      <c r="TBP63" s="161"/>
      <c r="TBQ63" s="161"/>
      <c r="TBR63" s="161"/>
      <c r="TBS63" s="161"/>
      <c r="TBT63" s="161"/>
      <c r="TBU63" s="161"/>
      <c r="TBV63" s="161"/>
      <c r="TBW63" s="161"/>
      <c r="TBX63" s="161"/>
      <c r="TBY63" s="161"/>
      <c r="TBZ63" s="161"/>
      <c r="TCA63" s="161"/>
      <c r="TCB63" s="161"/>
      <c r="TCC63" s="161"/>
      <c r="TCD63" s="161"/>
      <c r="TCE63" s="161"/>
      <c r="TCF63" s="161"/>
      <c r="TCG63" s="161"/>
      <c r="TCH63" s="161"/>
      <c r="TCI63" s="161"/>
      <c r="TCJ63" s="161"/>
      <c r="TCK63" s="161"/>
      <c r="TCL63" s="161"/>
      <c r="TCM63" s="161"/>
      <c r="TCN63" s="161"/>
      <c r="TCO63" s="161"/>
      <c r="TCP63" s="161"/>
      <c r="TCQ63" s="161"/>
      <c r="TCR63" s="161"/>
      <c r="TCS63" s="161"/>
      <c r="TCT63" s="161"/>
      <c r="TCU63" s="161"/>
      <c r="TCV63" s="161"/>
      <c r="TCW63" s="161"/>
      <c r="TCX63" s="161"/>
      <c r="TCY63" s="161"/>
      <c r="TCZ63" s="161"/>
      <c r="TDA63" s="161"/>
      <c r="TDB63" s="161"/>
      <c r="TDC63" s="161"/>
      <c r="TDD63" s="161"/>
      <c r="TDE63" s="161"/>
      <c r="TDF63" s="161"/>
      <c r="TDG63" s="161"/>
      <c r="TDH63" s="161"/>
      <c r="TDI63" s="161"/>
      <c r="TDJ63" s="161"/>
      <c r="TDK63" s="161"/>
      <c r="TDL63" s="161"/>
      <c r="TDM63" s="161"/>
      <c r="TDN63" s="161"/>
      <c r="TDO63" s="161"/>
      <c r="TDP63" s="161"/>
      <c r="TDQ63" s="161"/>
      <c r="TDR63" s="161"/>
      <c r="TDS63" s="161"/>
      <c r="TDT63" s="161"/>
      <c r="TDU63" s="161"/>
      <c r="TDV63" s="161"/>
      <c r="TDW63" s="161"/>
      <c r="TDX63" s="161"/>
      <c r="TDY63" s="161"/>
      <c r="TDZ63" s="161"/>
      <c r="TEA63" s="161"/>
      <c r="TEB63" s="161"/>
      <c r="TEC63" s="161"/>
      <c r="TED63" s="161"/>
      <c r="TEE63" s="161"/>
      <c r="TEF63" s="161"/>
      <c r="TEG63" s="161"/>
      <c r="TEH63" s="161"/>
      <c r="TEI63" s="161"/>
      <c r="TEJ63" s="161"/>
      <c r="TEK63" s="161"/>
      <c r="TEL63" s="161"/>
      <c r="TEM63" s="161"/>
      <c r="TEN63" s="161"/>
      <c r="TEO63" s="161"/>
      <c r="TEP63" s="161"/>
      <c r="TEQ63" s="161"/>
      <c r="TER63" s="161"/>
      <c r="TES63" s="161"/>
      <c r="TET63" s="161"/>
      <c r="TEU63" s="161"/>
      <c r="TEV63" s="161"/>
      <c r="TEW63" s="161"/>
      <c r="TEX63" s="161"/>
      <c r="TEY63" s="161"/>
      <c r="TEZ63" s="161"/>
      <c r="TFA63" s="161"/>
      <c r="TFB63" s="161"/>
      <c r="TFC63" s="161"/>
      <c r="TFD63" s="161"/>
      <c r="TFE63" s="161"/>
      <c r="TFF63" s="161"/>
      <c r="TFG63" s="161"/>
      <c r="TFH63" s="161"/>
      <c r="TFI63" s="161"/>
      <c r="TFJ63" s="161"/>
      <c r="TFK63" s="161"/>
      <c r="TFL63" s="161"/>
      <c r="TFM63" s="161"/>
      <c r="TFN63" s="161"/>
      <c r="TFO63" s="161"/>
      <c r="TFP63" s="161"/>
      <c r="TFQ63" s="161"/>
      <c r="TFR63" s="161"/>
      <c r="TFS63" s="161"/>
      <c r="TFT63" s="161"/>
      <c r="TFU63" s="161"/>
      <c r="TFV63" s="161"/>
      <c r="TFW63" s="161"/>
      <c r="TFX63" s="161"/>
      <c r="TFY63" s="161"/>
      <c r="TFZ63" s="161"/>
      <c r="TGA63" s="161"/>
      <c r="TGB63" s="161"/>
      <c r="TGC63" s="161"/>
      <c r="TGD63" s="161"/>
      <c r="TGE63" s="161"/>
      <c r="TGF63" s="161"/>
      <c r="TGG63" s="161"/>
      <c r="TGH63" s="161"/>
      <c r="TGI63" s="161"/>
      <c r="TGJ63" s="161"/>
      <c r="TGK63" s="161"/>
      <c r="TGL63" s="161"/>
      <c r="TGM63" s="161"/>
      <c r="TGN63" s="161"/>
      <c r="TGO63" s="161"/>
      <c r="TGP63" s="161"/>
      <c r="TGQ63" s="161"/>
      <c r="TGR63" s="161"/>
      <c r="TGS63" s="161"/>
      <c r="TGT63" s="161"/>
      <c r="TGU63" s="161"/>
      <c r="TGV63" s="161"/>
      <c r="TGW63" s="161"/>
      <c r="TGX63" s="161"/>
      <c r="TGY63" s="161"/>
      <c r="TGZ63" s="161"/>
      <c r="THA63" s="161"/>
      <c r="THB63" s="161"/>
      <c r="THC63" s="161"/>
      <c r="THD63" s="161"/>
      <c r="THE63" s="161"/>
      <c r="THF63" s="161"/>
      <c r="THG63" s="161"/>
      <c r="THH63" s="161"/>
      <c r="THI63" s="161"/>
      <c r="THJ63" s="161"/>
      <c r="THK63" s="161"/>
      <c r="THL63" s="161"/>
      <c r="THM63" s="161"/>
      <c r="THN63" s="161"/>
      <c r="THO63" s="161"/>
      <c r="THP63" s="161"/>
      <c r="THQ63" s="161"/>
      <c r="THR63" s="161"/>
      <c r="THS63" s="161"/>
      <c r="THT63" s="161"/>
      <c r="THU63" s="161"/>
      <c r="THV63" s="161"/>
      <c r="THW63" s="161"/>
      <c r="THX63" s="161"/>
      <c r="THY63" s="161"/>
      <c r="THZ63" s="161"/>
      <c r="TIA63" s="161"/>
      <c r="TIB63" s="161"/>
      <c r="TIC63" s="161"/>
      <c r="TID63" s="161"/>
      <c r="TIE63" s="161"/>
      <c r="TIF63" s="161"/>
      <c r="TIG63" s="161"/>
      <c r="TIH63" s="161"/>
      <c r="TII63" s="161"/>
      <c r="TIJ63" s="161"/>
      <c r="TIK63" s="161"/>
      <c r="TIL63" s="161"/>
      <c r="TIM63" s="161"/>
      <c r="TIN63" s="161"/>
      <c r="TIO63" s="161"/>
      <c r="TIP63" s="161"/>
      <c r="TIQ63" s="161"/>
      <c r="TIR63" s="161"/>
      <c r="TIS63" s="161"/>
      <c r="TIT63" s="161"/>
      <c r="TIU63" s="161"/>
      <c r="TIV63" s="161"/>
      <c r="TIW63" s="161"/>
      <c r="TIX63" s="161"/>
      <c r="TIY63" s="161"/>
      <c r="TIZ63" s="161"/>
      <c r="TJA63" s="161"/>
      <c r="TJB63" s="161"/>
      <c r="TJC63" s="161"/>
      <c r="TJD63" s="161"/>
      <c r="TJE63" s="161"/>
      <c r="TJF63" s="161"/>
      <c r="TJG63" s="161"/>
      <c r="TJH63" s="161"/>
      <c r="TJI63" s="161"/>
      <c r="TJJ63" s="161"/>
      <c r="TJK63" s="161"/>
      <c r="TJL63" s="161"/>
      <c r="TJM63" s="161"/>
      <c r="TJN63" s="161"/>
      <c r="TJO63" s="161"/>
      <c r="TJP63" s="161"/>
      <c r="TJQ63" s="161"/>
      <c r="TJR63" s="161"/>
      <c r="TJS63" s="161"/>
      <c r="TJT63" s="161"/>
      <c r="TJU63" s="161"/>
      <c r="TJV63" s="161"/>
      <c r="TJW63" s="161"/>
      <c r="TJX63" s="161"/>
      <c r="TJY63" s="161"/>
      <c r="TJZ63" s="161"/>
      <c r="TKA63" s="161"/>
      <c r="TKB63" s="161"/>
      <c r="TKC63" s="161"/>
      <c r="TKD63" s="161"/>
      <c r="TKE63" s="161"/>
      <c r="TKF63" s="161"/>
      <c r="TKG63" s="161"/>
      <c r="TKH63" s="161"/>
      <c r="TKI63" s="161"/>
      <c r="TKJ63" s="161"/>
      <c r="TKK63" s="161"/>
      <c r="TKL63" s="161"/>
      <c r="TKM63" s="161"/>
      <c r="TKN63" s="161"/>
      <c r="TKO63" s="161"/>
      <c r="TKP63" s="161"/>
      <c r="TKQ63" s="161"/>
      <c r="TKR63" s="161"/>
      <c r="TKS63" s="161"/>
      <c r="TKT63" s="161"/>
      <c r="TKU63" s="161"/>
      <c r="TKV63" s="161"/>
      <c r="TKW63" s="161"/>
      <c r="TKX63" s="161"/>
      <c r="TKY63" s="161"/>
      <c r="TKZ63" s="161"/>
      <c r="TLA63" s="161"/>
      <c r="TLB63" s="161"/>
      <c r="TLC63" s="161"/>
      <c r="TLD63" s="161"/>
      <c r="TLE63" s="161"/>
      <c r="TLF63" s="161"/>
      <c r="TLG63" s="161"/>
      <c r="TLH63" s="161"/>
      <c r="TLI63" s="161"/>
      <c r="TLJ63" s="161"/>
      <c r="TLK63" s="161"/>
      <c r="TLL63" s="161"/>
      <c r="TLM63" s="161"/>
      <c r="TLN63" s="161"/>
      <c r="TLO63" s="161"/>
      <c r="TLP63" s="161"/>
      <c r="TLQ63" s="161"/>
      <c r="TLR63" s="161"/>
      <c r="TLS63" s="161"/>
      <c r="TLT63" s="161"/>
      <c r="TLU63" s="161"/>
      <c r="TLV63" s="161"/>
      <c r="TLW63" s="161"/>
      <c r="TLX63" s="161"/>
      <c r="TLY63" s="161"/>
      <c r="TLZ63" s="161"/>
      <c r="TMA63" s="161"/>
      <c r="TMB63" s="161"/>
      <c r="TMC63" s="161"/>
      <c r="TMD63" s="161"/>
      <c r="TME63" s="161"/>
      <c r="TMF63" s="161"/>
      <c r="TMG63" s="161"/>
      <c r="TMH63" s="161"/>
      <c r="TMI63" s="161"/>
      <c r="TMJ63" s="161"/>
      <c r="TMK63" s="161"/>
      <c r="TML63" s="161"/>
      <c r="TMM63" s="161"/>
      <c r="TMN63" s="161"/>
      <c r="TMO63" s="161"/>
      <c r="TMP63" s="161"/>
      <c r="TMQ63" s="161"/>
      <c r="TMR63" s="161"/>
      <c r="TMS63" s="161"/>
      <c r="TMT63" s="161"/>
      <c r="TMU63" s="161"/>
      <c r="TMV63" s="161"/>
      <c r="TMW63" s="161"/>
      <c r="TMX63" s="161"/>
      <c r="TMY63" s="161"/>
      <c r="TMZ63" s="161"/>
      <c r="TNA63" s="161"/>
      <c r="TNB63" s="161"/>
      <c r="TNC63" s="161"/>
      <c r="TND63" s="161"/>
      <c r="TNE63" s="161"/>
      <c r="TNF63" s="161"/>
      <c r="TNG63" s="161"/>
      <c r="TNH63" s="161"/>
      <c r="TNI63" s="161"/>
      <c r="TNJ63" s="161"/>
      <c r="TNK63" s="161"/>
      <c r="TNL63" s="161"/>
      <c r="TNM63" s="161"/>
      <c r="TNN63" s="161"/>
      <c r="TNO63" s="161"/>
      <c r="TNP63" s="161"/>
      <c r="TNQ63" s="161"/>
      <c r="TNR63" s="161"/>
      <c r="TNS63" s="161"/>
      <c r="TNT63" s="161"/>
      <c r="TNU63" s="161"/>
      <c r="TNV63" s="161"/>
      <c r="TNW63" s="161"/>
      <c r="TNX63" s="161"/>
      <c r="TNY63" s="161"/>
      <c r="TNZ63" s="161"/>
      <c r="TOA63" s="161"/>
      <c r="TOB63" s="161"/>
      <c r="TOC63" s="161"/>
      <c r="TOD63" s="161"/>
      <c r="TOE63" s="161"/>
      <c r="TOF63" s="161"/>
      <c r="TOG63" s="161"/>
      <c r="TOH63" s="161"/>
      <c r="TOI63" s="161"/>
      <c r="TOJ63" s="161"/>
      <c r="TOK63" s="161"/>
      <c r="TOL63" s="161"/>
      <c r="TOM63" s="161"/>
      <c r="TON63" s="161"/>
      <c r="TOO63" s="161"/>
      <c r="TOP63" s="161"/>
      <c r="TOQ63" s="161"/>
      <c r="TOR63" s="161"/>
      <c r="TOS63" s="161"/>
      <c r="TOT63" s="161"/>
      <c r="TOU63" s="161"/>
      <c r="TOV63" s="161"/>
      <c r="TOW63" s="161"/>
      <c r="TOX63" s="161"/>
      <c r="TOY63" s="161"/>
      <c r="TOZ63" s="161"/>
      <c r="TPA63" s="161"/>
      <c r="TPB63" s="161"/>
      <c r="TPC63" s="161"/>
      <c r="TPD63" s="161"/>
      <c r="TPE63" s="161"/>
      <c r="TPF63" s="161"/>
      <c r="TPG63" s="161"/>
      <c r="TPH63" s="161"/>
      <c r="TPI63" s="161"/>
      <c r="TPJ63" s="161"/>
      <c r="TPK63" s="161"/>
      <c r="TPL63" s="161"/>
      <c r="TPM63" s="161"/>
      <c r="TPN63" s="161"/>
      <c r="TPO63" s="161"/>
      <c r="TPP63" s="161"/>
      <c r="TPQ63" s="161"/>
      <c r="TPR63" s="161"/>
      <c r="TPS63" s="161"/>
      <c r="TPT63" s="161"/>
      <c r="TPU63" s="161"/>
      <c r="TPV63" s="161"/>
      <c r="TPW63" s="161"/>
      <c r="TPX63" s="161"/>
      <c r="TPY63" s="161"/>
      <c r="TPZ63" s="161"/>
      <c r="TQA63" s="161"/>
      <c r="TQB63" s="161"/>
      <c r="TQC63" s="161"/>
      <c r="TQD63" s="161"/>
      <c r="TQE63" s="161"/>
      <c r="TQF63" s="161"/>
      <c r="TQG63" s="161"/>
      <c r="TQH63" s="161"/>
      <c r="TQI63" s="161"/>
      <c r="TQJ63" s="161"/>
      <c r="TQK63" s="161"/>
      <c r="TQL63" s="161"/>
      <c r="TQM63" s="161"/>
      <c r="TQN63" s="161"/>
      <c r="TQO63" s="161"/>
      <c r="TQP63" s="161"/>
      <c r="TQQ63" s="161"/>
      <c r="TQR63" s="161"/>
      <c r="TQS63" s="161"/>
      <c r="TQT63" s="161"/>
      <c r="TQU63" s="161"/>
      <c r="TQV63" s="161"/>
      <c r="TQW63" s="161"/>
      <c r="TQX63" s="161"/>
      <c r="TQY63" s="161"/>
      <c r="TQZ63" s="161"/>
      <c r="TRA63" s="161"/>
      <c r="TRB63" s="161"/>
      <c r="TRC63" s="161"/>
      <c r="TRD63" s="161"/>
      <c r="TRE63" s="161"/>
      <c r="TRF63" s="161"/>
      <c r="TRG63" s="161"/>
      <c r="TRH63" s="161"/>
      <c r="TRI63" s="161"/>
      <c r="TRJ63" s="161"/>
      <c r="TRK63" s="161"/>
      <c r="TRL63" s="161"/>
      <c r="TRM63" s="161"/>
      <c r="TRN63" s="161"/>
      <c r="TRO63" s="161"/>
      <c r="TRP63" s="161"/>
      <c r="TRQ63" s="161"/>
      <c r="TRR63" s="161"/>
      <c r="TRS63" s="161"/>
      <c r="TRT63" s="161"/>
      <c r="TRU63" s="161"/>
      <c r="TRV63" s="161"/>
      <c r="TRW63" s="161"/>
      <c r="TRX63" s="161"/>
      <c r="TRY63" s="161"/>
      <c r="TRZ63" s="161"/>
      <c r="TSA63" s="161"/>
      <c r="TSB63" s="161"/>
      <c r="TSC63" s="161"/>
      <c r="TSD63" s="161"/>
      <c r="TSE63" s="161"/>
      <c r="TSF63" s="161"/>
      <c r="TSG63" s="161"/>
      <c r="TSH63" s="161"/>
      <c r="TSI63" s="161"/>
      <c r="TSJ63" s="161"/>
      <c r="TSK63" s="161"/>
      <c r="TSL63" s="161"/>
      <c r="TSM63" s="161"/>
      <c r="TSN63" s="161"/>
      <c r="TSO63" s="161"/>
      <c r="TSP63" s="161"/>
      <c r="TSQ63" s="161"/>
      <c r="TSR63" s="161"/>
      <c r="TSS63" s="161"/>
      <c r="TST63" s="161"/>
      <c r="TSU63" s="161"/>
      <c r="TSV63" s="161"/>
      <c r="TSW63" s="161"/>
      <c r="TSX63" s="161"/>
      <c r="TSY63" s="161"/>
      <c r="TSZ63" s="161"/>
      <c r="TTA63" s="161"/>
      <c r="TTB63" s="161"/>
      <c r="TTC63" s="161"/>
      <c r="TTD63" s="161"/>
      <c r="TTE63" s="161"/>
      <c r="TTF63" s="161"/>
      <c r="TTG63" s="161"/>
      <c r="TTH63" s="161"/>
      <c r="TTI63" s="161"/>
      <c r="TTJ63" s="161"/>
      <c r="TTK63" s="161"/>
      <c r="TTL63" s="161"/>
      <c r="TTM63" s="161"/>
      <c r="TTN63" s="161"/>
      <c r="TTO63" s="161"/>
      <c r="TTP63" s="161"/>
      <c r="TTQ63" s="161"/>
      <c r="TTR63" s="161"/>
      <c r="TTS63" s="161"/>
      <c r="TTT63" s="161"/>
      <c r="TTU63" s="161"/>
      <c r="TTV63" s="161"/>
      <c r="TTW63" s="161"/>
      <c r="TTX63" s="161"/>
      <c r="TTY63" s="161"/>
      <c r="TTZ63" s="161"/>
      <c r="TUA63" s="161"/>
      <c r="TUB63" s="161"/>
      <c r="TUC63" s="161"/>
      <c r="TUD63" s="161"/>
      <c r="TUE63" s="161"/>
      <c r="TUF63" s="161"/>
      <c r="TUG63" s="161"/>
      <c r="TUH63" s="161"/>
      <c r="TUI63" s="161"/>
      <c r="TUJ63" s="161"/>
      <c r="TUK63" s="161"/>
      <c r="TUL63" s="161"/>
      <c r="TUM63" s="161"/>
      <c r="TUN63" s="161"/>
      <c r="TUO63" s="161"/>
      <c r="TUP63" s="161"/>
      <c r="TUQ63" s="161"/>
      <c r="TUR63" s="161"/>
      <c r="TUS63" s="161"/>
      <c r="TUT63" s="161"/>
      <c r="TUU63" s="161"/>
      <c r="TUV63" s="161"/>
      <c r="TUW63" s="161"/>
      <c r="TUX63" s="161"/>
      <c r="TUY63" s="161"/>
      <c r="TUZ63" s="161"/>
      <c r="TVA63" s="161"/>
      <c r="TVB63" s="161"/>
      <c r="TVC63" s="161"/>
      <c r="TVD63" s="161"/>
      <c r="TVE63" s="161"/>
      <c r="TVF63" s="161"/>
      <c r="TVG63" s="161"/>
      <c r="TVH63" s="161"/>
      <c r="TVI63" s="161"/>
      <c r="TVJ63" s="161"/>
      <c r="TVK63" s="161"/>
      <c r="TVL63" s="161"/>
      <c r="TVM63" s="161"/>
      <c r="TVN63" s="161"/>
      <c r="TVO63" s="161"/>
      <c r="TVP63" s="161"/>
      <c r="TVQ63" s="161"/>
      <c r="TVR63" s="161"/>
      <c r="TVS63" s="161"/>
      <c r="TVT63" s="161"/>
      <c r="TVU63" s="161"/>
      <c r="TVV63" s="161"/>
      <c r="TVW63" s="161"/>
      <c r="TVX63" s="161"/>
      <c r="TVY63" s="161"/>
      <c r="TVZ63" s="161"/>
      <c r="TWA63" s="161"/>
      <c r="TWB63" s="161"/>
      <c r="TWC63" s="161"/>
      <c r="TWD63" s="161"/>
      <c r="TWE63" s="161"/>
      <c r="TWF63" s="161"/>
      <c r="TWG63" s="161"/>
      <c r="TWH63" s="161"/>
      <c r="TWI63" s="161"/>
      <c r="TWJ63" s="161"/>
      <c r="TWK63" s="161"/>
      <c r="TWL63" s="161"/>
      <c r="TWM63" s="161"/>
      <c r="TWN63" s="161"/>
      <c r="TWO63" s="161"/>
      <c r="TWP63" s="161"/>
      <c r="TWQ63" s="161"/>
      <c r="TWR63" s="161"/>
      <c r="TWS63" s="161"/>
      <c r="TWT63" s="161"/>
      <c r="TWU63" s="161"/>
      <c r="TWV63" s="161"/>
      <c r="TWW63" s="161"/>
      <c r="TWX63" s="161"/>
      <c r="TWY63" s="161"/>
      <c r="TWZ63" s="161"/>
      <c r="TXA63" s="161"/>
      <c r="TXB63" s="161"/>
      <c r="TXC63" s="161"/>
      <c r="TXD63" s="161"/>
      <c r="TXE63" s="161"/>
      <c r="TXF63" s="161"/>
      <c r="TXG63" s="161"/>
      <c r="TXH63" s="161"/>
      <c r="TXI63" s="161"/>
      <c r="TXJ63" s="161"/>
      <c r="TXK63" s="161"/>
      <c r="TXL63" s="161"/>
      <c r="TXM63" s="161"/>
      <c r="TXN63" s="161"/>
      <c r="TXO63" s="161"/>
      <c r="TXP63" s="161"/>
      <c r="TXQ63" s="161"/>
      <c r="TXR63" s="161"/>
      <c r="TXS63" s="161"/>
      <c r="TXT63" s="161"/>
      <c r="TXU63" s="161"/>
      <c r="TXV63" s="161"/>
      <c r="TXW63" s="161"/>
      <c r="TXX63" s="161"/>
      <c r="TXY63" s="161"/>
      <c r="TXZ63" s="161"/>
      <c r="TYA63" s="161"/>
      <c r="TYB63" s="161"/>
      <c r="TYC63" s="161"/>
      <c r="TYD63" s="161"/>
      <c r="TYE63" s="161"/>
      <c r="TYF63" s="161"/>
      <c r="TYG63" s="161"/>
      <c r="TYH63" s="161"/>
      <c r="TYI63" s="161"/>
      <c r="TYJ63" s="161"/>
      <c r="TYK63" s="161"/>
      <c r="TYL63" s="161"/>
      <c r="TYM63" s="161"/>
      <c r="TYN63" s="161"/>
      <c r="TYO63" s="161"/>
      <c r="TYP63" s="161"/>
      <c r="TYQ63" s="161"/>
      <c r="TYR63" s="161"/>
      <c r="TYS63" s="161"/>
      <c r="TYT63" s="161"/>
      <c r="TYU63" s="161"/>
      <c r="TYV63" s="161"/>
      <c r="TYW63" s="161"/>
      <c r="TYX63" s="161"/>
      <c r="TYY63" s="161"/>
      <c r="TYZ63" s="161"/>
      <c r="TZA63" s="161"/>
      <c r="TZB63" s="161"/>
      <c r="TZC63" s="161"/>
      <c r="TZD63" s="161"/>
      <c r="TZE63" s="161"/>
      <c r="TZF63" s="161"/>
      <c r="TZG63" s="161"/>
      <c r="TZH63" s="161"/>
      <c r="TZI63" s="161"/>
      <c r="TZJ63" s="161"/>
      <c r="TZK63" s="161"/>
      <c r="TZL63" s="161"/>
      <c r="TZM63" s="161"/>
      <c r="TZN63" s="161"/>
      <c r="TZO63" s="161"/>
      <c r="TZP63" s="161"/>
      <c r="TZQ63" s="161"/>
      <c r="TZR63" s="161"/>
      <c r="TZS63" s="161"/>
      <c r="TZT63" s="161"/>
      <c r="TZU63" s="161"/>
      <c r="TZV63" s="161"/>
      <c r="TZW63" s="161"/>
      <c r="TZX63" s="161"/>
      <c r="TZY63" s="161"/>
      <c r="TZZ63" s="161"/>
      <c r="UAA63" s="161"/>
      <c r="UAB63" s="161"/>
      <c r="UAC63" s="161"/>
      <c r="UAD63" s="161"/>
      <c r="UAE63" s="161"/>
      <c r="UAF63" s="161"/>
      <c r="UAG63" s="161"/>
      <c r="UAH63" s="161"/>
      <c r="UAI63" s="161"/>
      <c r="UAJ63" s="161"/>
      <c r="UAK63" s="161"/>
      <c r="UAL63" s="161"/>
      <c r="UAM63" s="161"/>
      <c r="UAN63" s="161"/>
      <c r="UAO63" s="161"/>
      <c r="UAP63" s="161"/>
      <c r="UAQ63" s="161"/>
      <c r="UAR63" s="161"/>
      <c r="UAS63" s="161"/>
      <c r="UAT63" s="161"/>
      <c r="UAU63" s="161"/>
      <c r="UAV63" s="161"/>
      <c r="UAW63" s="161"/>
      <c r="UAX63" s="161"/>
      <c r="UAY63" s="161"/>
      <c r="UAZ63" s="161"/>
      <c r="UBA63" s="161"/>
      <c r="UBB63" s="161"/>
      <c r="UBC63" s="161"/>
      <c r="UBD63" s="161"/>
      <c r="UBE63" s="161"/>
      <c r="UBF63" s="161"/>
      <c r="UBG63" s="161"/>
      <c r="UBH63" s="161"/>
      <c r="UBI63" s="161"/>
      <c r="UBJ63" s="161"/>
      <c r="UBK63" s="161"/>
      <c r="UBL63" s="161"/>
      <c r="UBM63" s="161"/>
      <c r="UBN63" s="161"/>
      <c r="UBO63" s="161"/>
      <c r="UBP63" s="161"/>
      <c r="UBQ63" s="161"/>
      <c r="UBR63" s="161"/>
      <c r="UBS63" s="161"/>
      <c r="UBT63" s="161"/>
      <c r="UBU63" s="161"/>
      <c r="UBV63" s="161"/>
      <c r="UBW63" s="161"/>
      <c r="UBX63" s="161"/>
      <c r="UBY63" s="161"/>
      <c r="UBZ63" s="161"/>
      <c r="UCA63" s="161"/>
      <c r="UCB63" s="161"/>
      <c r="UCC63" s="161"/>
      <c r="UCD63" s="161"/>
      <c r="UCE63" s="161"/>
      <c r="UCF63" s="161"/>
      <c r="UCG63" s="161"/>
      <c r="UCH63" s="161"/>
      <c r="UCI63" s="161"/>
      <c r="UCJ63" s="161"/>
      <c r="UCK63" s="161"/>
      <c r="UCL63" s="161"/>
      <c r="UCM63" s="161"/>
      <c r="UCN63" s="161"/>
      <c r="UCO63" s="161"/>
      <c r="UCP63" s="161"/>
      <c r="UCQ63" s="161"/>
      <c r="UCR63" s="161"/>
      <c r="UCS63" s="161"/>
      <c r="UCT63" s="161"/>
      <c r="UCU63" s="161"/>
      <c r="UCV63" s="161"/>
      <c r="UCW63" s="161"/>
      <c r="UCX63" s="161"/>
      <c r="UCY63" s="161"/>
      <c r="UCZ63" s="161"/>
      <c r="UDA63" s="161"/>
      <c r="UDB63" s="161"/>
      <c r="UDC63" s="161"/>
      <c r="UDD63" s="161"/>
      <c r="UDE63" s="161"/>
      <c r="UDF63" s="161"/>
      <c r="UDG63" s="161"/>
      <c r="UDH63" s="161"/>
      <c r="UDI63" s="161"/>
      <c r="UDJ63" s="161"/>
      <c r="UDK63" s="161"/>
      <c r="UDL63" s="161"/>
      <c r="UDM63" s="161"/>
      <c r="UDN63" s="161"/>
      <c r="UDO63" s="161"/>
      <c r="UDP63" s="161"/>
      <c r="UDQ63" s="161"/>
      <c r="UDR63" s="161"/>
      <c r="UDS63" s="161"/>
      <c r="UDT63" s="161"/>
      <c r="UDU63" s="161"/>
      <c r="UDV63" s="161"/>
      <c r="UDW63" s="161"/>
      <c r="UDX63" s="161"/>
      <c r="UDY63" s="161"/>
      <c r="UDZ63" s="161"/>
      <c r="UEA63" s="161"/>
      <c r="UEB63" s="161"/>
      <c r="UEC63" s="161"/>
      <c r="UED63" s="161"/>
      <c r="UEE63" s="161"/>
      <c r="UEF63" s="161"/>
      <c r="UEG63" s="161"/>
      <c r="UEH63" s="161"/>
      <c r="UEI63" s="161"/>
      <c r="UEJ63" s="161"/>
      <c r="UEK63" s="161"/>
      <c r="UEL63" s="161"/>
      <c r="UEM63" s="161"/>
      <c r="UEN63" s="161"/>
      <c r="UEO63" s="161"/>
      <c r="UEP63" s="161"/>
      <c r="UEQ63" s="161"/>
      <c r="UER63" s="161"/>
      <c r="UES63" s="161"/>
      <c r="UET63" s="161"/>
      <c r="UEU63" s="161"/>
      <c r="UEV63" s="161"/>
      <c r="UEW63" s="161"/>
      <c r="UEX63" s="161"/>
      <c r="UEY63" s="161"/>
      <c r="UEZ63" s="161"/>
      <c r="UFA63" s="161"/>
      <c r="UFB63" s="161"/>
      <c r="UFC63" s="161"/>
      <c r="UFD63" s="161"/>
      <c r="UFE63" s="161"/>
      <c r="UFF63" s="161"/>
      <c r="UFG63" s="161"/>
      <c r="UFH63" s="161"/>
      <c r="UFI63" s="161"/>
      <c r="UFJ63" s="161"/>
      <c r="UFK63" s="161"/>
      <c r="UFL63" s="161"/>
      <c r="UFM63" s="161"/>
      <c r="UFN63" s="161"/>
      <c r="UFO63" s="161"/>
      <c r="UFP63" s="161"/>
      <c r="UFQ63" s="161"/>
      <c r="UFR63" s="161"/>
      <c r="UFS63" s="161"/>
      <c r="UFT63" s="161"/>
      <c r="UFU63" s="161"/>
      <c r="UFV63" s="161"/>
      <c r="UFW63" s="161"/>
      <c r="UFX63" s="161"/>
      <c r="UFY63" s="161"/>
      <c r="UFZ63" s="161"/>
      <c r="UGA63" s="161"/>
      <c r="UGB63" s="161"/>
      <c r="UGC63" s="161"/>
      <c r="UGD63" s="161"/>
      <c r="UGE63" s="161"/>
      <c r="UGF63" s="161"/>
      <c r="UGG63" s="161"/>
      <c r="UGH63" s="161"/>
      <c r="UGI63" s="161"/>
      <c r="UGJ63" s="161"/>
      <c r="UGK63" s="161"/>
      <c r="UGL63" s="161"/>
      <c r="UGM63" s="161"/>
      <c r="UGN63" s="161"/>
      <c r="UGO63" s="161"/>
      <c r="UGP63" s="161"/>
      <c r="UGQ63" s="161"/>
      <c r="UGR63" s="161"/>
      <c r="UGS63" s="161"/>
      <c r="UGT63" s="161"/>
      <c r="UGU63" s="161"/>
      <c r="UGV63" s="161"/>
      <c r="UGW63" s="161"/>
      <c r="UGX63" s="161"/>
      <c r="UGY63" s="161"/>
      <c r="UGZ63" s="161"/>
      <c r="UHA63" s="161"/>
      <c r="UHB63" s="161"/>
      <c r="UHC63" s="161"/>
      <c r="UHD63" s="161"/>
      <c r="UHE63" s="161"/>
      <c r="UHF63" s="161"/>
      <c r="UHG63" s="161"/>
      <c r="UHH63" s="161"/>
      <c r="UHI63" s="161"/>
      <c r="UHJ63" s="161"/>
      <c r="UHK63" s="161"/>
      <c r="UHL63" s="161"/>
      <c r="UHM63" s="161"/>
      <c r="UHN63" s="161"/>
      <c r="UHO63" s="161"/>
      <c r="UHP63" s="161"/>
      <c r="UHQ63" s="161"/>
      <c r="UHR63" s="161"/>
      <c r="UHS63" s="161"/>
      <c r="UHT63" s="161"/>
      <c r="UHU63" s="161"/>
      <c r="UHV63" s="161"/>
      <c r="UHW63" s="161"/>
      <c r="UHX63" s="161"/>
      <c r="UHY63" s="161"/>
      <c r="UHZ63" s="161"/>
      <c r="UIA63" s="161"/>
      <c r="UIB63" s="161"/>
      <c r="UIC63" s="161"/>
      <c r="UID63" s="161"/>
      <c r="UIE63" s="161"/>
      <c r="UIF63" s="161"/>
      <c r="UIG63" s="161"/>
      <c r="UIH63" s="161"/>
      <c r="UII63" s="161"/>
      <c r="UIJ63" s="161"/>
      <c r="UIK63" s="161"/>
      <c r="UIL63" s="161"/>
      <c r="UIM63" s="161"/>
      <c r="UIN63" s="161"/>
      <c r="UIO63" s="161"/>
      <c r="UIP63" s="161"/>
      <c r="UIQ63" s="161"/>
      <c r="UIR63" s="161"/>
      <c r="UIS63" s="161"/>
      <c r="UIT63" s="161"/>
      <c r="UIU63" s="161"/>
      <c r="UIV63" s="161"/>
      <c r="UIW63" s="161"/>
      <c r="UIX63" s="161"/>
      <c r="UIY63" s="161"/>
      <c r="UIZ63" s="161"/>
      <c r="UJA63" s="161"/>
      <c r="UJB63" s="161"/>
      <c r="UJC63" s="161"/>
      <c r="UJD63" s="161"/>
      <c r="UJE63" s="161"/>
      <c r="UJF63" s="161"/>
      <c r="UJG63" s="161"/>
      <c r="UJH63" s="161"/>
      <c r="UJI63" s="161"/>
      <c r="UJJ63" s="161"/>
      <c r="UJK63" s="161"/>
      <c r="UJL63" s="161"/>
      <c r="UJM63" s="161"/>
      <c r="UJN63" s="161"/>
      <c r="UJO63" s="161"/>
      <c r="UJP63" s="161"/>
      <c r="UJQ63" s="161"/>
      <c r="UJR63" s="161"/>
      <c r="UJS63" s="161"/>
      <c r="UJT63" s="161"/>
      <c r="UJU63" s="161"/>
      <c r="UJV63" s="161"/>
      <c r="UJW63" s="161"/>
      <c r="UJX63" s="161"/>
      <c r="UJY63" s="161"/>
      <c r="UJZ63" s="161"/>
      <c r="UKA63" s="161"/>
      <c r="UKB63" s="161"/>
      <c r="UKC63" s="161"/>
      <c r="UKD63" s="161"/>
      <c r="UKE63" s="161"/>
      <c r="UKF63" s="161"/>
      <c r="UKG63" s="161"/>
      <c r="UKH63" s="161"/>
      <c r="UKI63" s="161"/>
      <c r="UKJ63" s="161"/>
      <c r="UKK63" s="161"/>
      <c r="UKL63" s="161"/>
      <c r="UKM63" s="161"/>
      <c r="UKN63" s="161"/>
      <c r="UKO63" s="161"/>
      <c r="UKP63" s="161"/>
      <c r="UKQ63" s="161"/>
      <c r="UKR63" s="161"/>
      <c r="UKS63" s="161"/>
      <c r="UKT63" s="161"/>
      <c r="UKU63" s="161"/>
      <c r="UKV63" s="161"/>
      <c r="UKW63" s="161"/>
      <c r="UKX63" s="161"/>
      <c r="UKY63" s="161"/>
      <c r="UKZ63" s="161"/>
      <c r="ULA63" s="161"/>
      <c r="ULB63" s="161"/>
      <c r="ULC63" s="161"/>
      <c r="ULD63" s="161"/>
      <c r="ULE63" s="161"/>
      <c r="ULF63" s="161"/>
      <c r="ULG63" s="161"/>
      <c r="ULH63" s="161"/>
      <c r="ULI63" s="161"/>
      <c r="ULJ63" s="161"/>
      <c r="ULK63" s="161"/>
      <c r="ULL63" s="161"/>
      <c r="ULM63" s="161"/>
      <c r="ULN63" s="161"/>
      <c r="ULO63" s="161"/>
      <c r="ULP63" s="161"/>
      <c r="ULQ63" s="161"/>
      <c r="ULR63" s="161"/>
      <c r="ULS63" s="161"/>
      <c r="ULT63" s="161"/>
      <c r="ULU63" s="161"/>
      <c r="ULV63" s="161"/>
      <c r="ULW63" s="161"/>
      <c r="ULX63" s="161"/>
      <c r="ULY63" s="161"/>
      <c r="ULZ63" s="161"/>
      <c r="UMA63" s="161"/>
      <c r="UMB63" s="161"/>
      <c r="UMC63" s="161"/>
      <c r="UMD63" s="161"/>
      <c r="UME63" s="161"/>
      <c r="UMF63" s="161"/>
      <c r="UMG63" s="161"/>
      <c r="UMH63" s="161"/>
      <c r="UMI63" s="161"/>
      <c r="UMJ63" s="161"/>
      <c r="UMK63" s="161"/>
      <c r="UML63" s="161"/>
      <c r="UMM63" s="161"/>
      <c r="UMN63" s="161"/>
      <c r="UMO63" s="161"/>
      <c r="UMP63" s="161"/>
      <c r="UMQ63" s="161"/>
      <c r="UMR63" s="161"/>
      <c r="UMS63" s="161"/>
      <c r="UMT63" s="161"/>
      <c r="UMU63" s="161"/>
      <c r="UMV63" s="161"/>
      <c r="UMW63" s="161"/>
      <c r="UMX63" s="161"/>
      <c r="UMY63" s="161"/>
      <c r="UMZ63" s="161"/>
      <c r="UNA63" s="161"/>
      <c r="UNB63" s="161"/>
      <c r="UNC63" s="161"/>
      <c r="UND63" s="161"/>
      <c r="UNE63" s="161"/>
      <c r="UNF63" s="161"/>
      <c r="UNG63" s="161"/>
      <c r="UNH63" s="161"/>
      <c r="UNI63" s="161"/>
      <c r="UNJ63" s="161"/>
      <c r="UNK63" s="161"/>
      <c r="UNL63" s="161"/>
      <c r="UNM63" s="161"/>
      <c r="UNN63" s="161"/>
      <c r="UNO63" s="161"/>
      <c r="UNP63" s="161"/>
      <c r="UNQ63" s="161"/>
      <c r="UNR63" s="161"/>
      <c r="UNS63" s="161"/>
      <c r="UNT63" s="161"/>
      <c r="UNU63" s="161"/>
      <c r="UNV63" s="161"/>
      <c r="UNW63" s="161"/>
      <c r="UNX63" s="161"/>
      <c r="UNY63" s="161"/>
      <c r="UNZ63" s="161"/>
      <c r="UOA63" s="161"/>
      <c r="UOB63" s="161"/>
      <c r="UOC63" s="161"/>
      <c r="UOD63" s="161"/>
      <c r="UOE63" s="161"/>
      <c r="UOF63" s="161"/>
      <c r="UOG63" s="161"/>
      <c r="UOH63" s="161"/>
      <c r="UOI63" s="161"/>
      <c r="UOJ63" s="161"/>
      <c r="UOK63" s="161"/>
      <c r="UOL63" s="161"/>
      <c r="UOM63" s="161"/>
      <c r="UON63" s="161"/>
      <c r="UOO63" s="161"/>
      <c r="UOP63" s="161"/>
      <c r="UOQ63" s="161"/>
      <c r="UOR63" s="161"/>
      <c r="UOS63" s="161"/>
      <c r="UOT63" s="161"/>
      <c r="UOU63" s="161"/>
      <c r="UOV63" s="161"/>
      <c r="UOW63" s="161"/>
      <c r="UOX63" s="161"/>
      <c r="UOY63" s="161"/>
      <c r="UOZ63" s="161"/>
      <c r="UPA63" s="161"/>
      <c r="UPB63" s="161"/>
      <c r="UPC63" s="161"/>
      <c r="UPD63" s="161"/>
      <c r="UPE63" s="161"/>
      <c r="UPF63" s="161"/>
      <c r="UPG63" s="161"/>
      <c r="UPH63" s="161"/>
      <c r="UPI63" s="161"/>
      <c r="UPJ63" s="161"/>
      <c r="UPK63" s="161"/>
      <c r="UPL63" s="161"/>
      <c r="UPM63" s="161"/>
      <c r="UPN63" s="161"/>
      <c r="UPO63" s="161"/>
      <c r="UPP63" s="161"/>
      <c r="UPQ63" s="161"/>
      <c r="UPR63" s="161"/>
      <c r="UPS63" s="161"/>
      <c r="UPT63" s="161"/>
      <c r="UPU63" s="161"/>
      <c r="UPV63" s="161"/>
      <c r="UPW63" s="161"/>
      <c r="UPX63" s="161"/>
      <c r="UPY63" s="161"/>
      <c r="UPZ63" s="161"/>
      <c r="UQA63" s="161"/>
      <c r="UQB63" s="161"/>
      <c r="UQC63" s="161"/>
      <c r="UQD63" s="161"/>
      <c r="UQE63" s="161"/>
      <c r="UQF63" s="161"/>
      <c r="UQG63" s="161"/>
      <c r="UQH63" s="161"/>
      <c r="UQI63" s="161"/>
      <c r="UQJ63" s="161"/>
      <c r="UQK63" s="161"/>
      <c r="UQL63" s="161"/>
      <c r="UQM63" s="161"/>
      <c r="UQN63" s="161"/>
      <c r="UQO63" s="161"/>
      <c r="UQP63" s="161"/>
      <c r="UQQ63" s="161"/>
      <c r="UQR63" s="161"/>
      <c r="UQS63" s="161"/>
      <c r="UQT63" s="161"/>
      <c r="UQU63" s="161"/>
      <c r="UQV63" s="161"/>
      <c r="UQW63" s="161"/>
      <c r="UQX63" s="161"/>
      <c r="UQY63" s="161"/>
      <c r="UQZ63" s="161"/>
      <c r="URA63" s="161"/>
      <c r="URB63" s="161"/>
      <c r="URC63" s="161"/>
      <c r="URD63" s="161"/>
      <c r="URE63" s="161"/>
      <c r="URF63" s="161"/>
      <c r="URG63" s="161"/>
      <c r="URH63" s="161"/>
      <c r="URI63" s="161"/>
      <c r="URJ63" s="161"/>
      <c r="URK63" s="161"/>
      <c r="URL63" s="161"/>
      <c r="URM63" s="161"/>
      <c r="URN63" s="161"/>
      <c r="URO63" s="161"/>
      <c r="URP63" s="161"/>
      <c r="URQ63" s="161"/>
      <c r="URR63" s="161"/>
      <c r="URS63" s="161"/>
      <c r="URT63" s="161"/>
      <c r="URU63" s="161"/>
      <c r="URV63" s="161"/>
      <c r="URW63" s="161"/>
      <c r="URX63" s="161"/>
      <c r="URY63" s="161"/>
      <c r="URZ63" s="161"/>
      <c r="USA63" s="161"/>
      <c r="USB63" s="161"/>
      <c r="USC63" s="161"/>
      <c r="USD63" s="161"/>
      <c r="USE63" s="161"/>
      <c r="USF63" s="161"/>
      <c r="USG63" s="161"/>
      <c r="USH63" s="161"/>
      <c r="USI63" s="161"/>
      <c r="USJ63" s="161"/>
      <c r="USK63" s="161"/>
      <c r="USL63" s="161"/>
      <c r="USM63" s="161"/>
      <c r="USN63" s="161"/>
      <c r="USO63" s="161"/>
      <c r="USP63" s="161"/>
      <c r="USQ63" s="161"/>
      <c r="USR63" s="161"/>
      <c r="USS63" s="161"/>
      <c r="UST63" s="161"/>
      <c r="USU63" s="161"/>
      <c r="USV63" s="161"/>
      <c r="USW63" s="161"/>
      <c r="USX63" s="161"/>
      <c r="USY63" s="161"/>
      <c r="USZ63" s="161"/>
      <c r="UTA63" s="161"/>
      <c r="UTB63" s="161"/>
      <c r="UTC63" s="161"/>
      <c r="UTD63" s="161"/>
      <c r="UTE63" s="161"/>
      <c r="UTF63" s="161"/>
      <c r="UTG63" s="161"/>
      <c r="UTH63" s="161"/>
      <c r="UTI63" s="161"/>
      <c r="UTJ63" s="161"/>
      <c r="UTK63" s="161"/>
      <c r="UTL63" s="161"/>
      <c r="UTM63" s="161"/>
      <c r="UTN63" s="161"/>
      <c r="UTO63" s="161"/>
      <c r="UTP63" s="161"/>
      <c r="UTQ63" s="161"/>
      <c r="UTR63" s="161"/>
      <c r="UTS63" s="161"/>
      <c r="UTT63" s="161"/>
      <c r="UTU63" s="161"/>
      <c r="UTV63" s="161"/>
      <c r="UTW63" s="161"/>
      <c r="UTX63" s="161"/>
      <c r="UTY63" s="161"/>
      <c r="UTZ63" s="161"/>
      <c r="UUA63" s="161"/>
      <c r="UUB63" s="161"/>
      <c r="UUC63" s="161"/>
      <c r="UUD63" s="161"/>
      <c r="UUE63" s="161"/>
      <c r="UUF63" s="161"/>
      <c r="UUG63" s="161"/>
      <c r="UUH63" s="161"/>
      <c r="UUI63" s="161"/>
      <c r="UUJ63" s="161"/>
      <c r="UUK63" s="161"/>
      <c r="UUL63" s="161"/>
      <c r="UUM63" s="161"/>
      <c r="UUN63" s="161"/>
      <c r="UUO63" s="161"/>
      <c r="UUP63" s="161"/>
      <c r="UUQ63" s="161"/>
      <c r="UUR63" s="161"/>
      <c r="UUS63" s="161"/>
      <c r="UUT63" s="161"/>
      <c r="UUU63" s="161"/>
      <c r="UUV63" s="161"/>
      <c r="UUW63" s="161"/>
      <c r="UUX63" s="161"/>
      <c r="UUY63" s="161"/>
      <c r="UUZ63" s="161"/>
      <c r="UVA63" s="161"/>
      <c r="UVB63" s="161"/>
      <c r="UVC63" s="161"/>
      <c r="UVD63" s="161"/>
      <c r="UVE63" s="161"/>
      <c r="UVF63" s="161"/>
      <c r="UVG63" s="161"/>
      <c r="UVH63" s="161"/>
      <c r="UVI63" s="161"/>
      <c r="UVJ63" s="161"/>
      <c r="UVK63" s="161"/>
      <c r="UVL63" s="161"/>
      <c r="UVM63" s="161"/>
      <c r="UVN63" s="161"/>
      <c r="UVO63" s="161"/>
      <c r="UVP63" s="161"/>
      <c r="UVQ63" s="161"/>
      <c r="UVR63" s="161"/>
      <c r="UVS63" s="161"/>
      <c r="UVT63" s="161"/>
      <c r="UVU63" s="161"/>
      <c r="UVV63" s="161"/>
      <c r="UVW63" s="161"/>
      <c r="UVX63" s="161"/>
      <c r="UVY63" s="161"/>
      <c r="UVZ63" s="161"/>
      <c r="UWA63" s="161"/>
      <c r="UWB63" s="161"/>
      <c r="UWC63" s="161"/>
      <c r="UWD63" s="161"/>
      <c r="UWE63" s="161"/>
      <c r="UWF63" s="161"/>
      <c r="UWG63" s="161"/>
      <c r="UWH63" s="161"/>
      <c r="UWI63" s="161"/>
      <c r="UWJ63" s="161"/>
      <c r="UWK63" s="161"/>
      <c r="UWL63" s="161"/>
      <c r="UWM63" s="161"/>
      <c r="UWN63" s="161"/>
      <c r="UWO63" s="161"/>
      <c r="UWP63" s="161"/>
      <c r="UWQ63" s="161"/>
      <c r="UWR63" s="161"/>
      <c r="UWS63" s="161"/>
      <c r="UWT63" s="161"/>
      <c r="UWU63" s="161"/>
      <c r="UWV63" s="161"/>
      <c r="UWW63" s="161"/>
      <c r="UWX63" s="161"/>
      <c r="UWY63" s="161"/>
      <c r="UWZ63" s="161"/>
      <c r="UXA63" s="161"/>
      <c r="UXB63" s="161"/>
      <c r="UXC63" s="161"/>
      <c r="UXD63" s="161"/>
      <c r="UXE63" s="161"/>
      <c r="UXF63" s="161"/>
      <c r="UXG63" s="161"/>
      <c r="UXH63" s="161"/>
      <c r="UXI63" s="161"/>
      <c r="UXJ63" s="161"/>
      <c r="UXK63" s="161"/>
      <c r="UXL63" s="161"/>
      <c r="UXM63" s="161"/>
      <c r="UXN63" s="161"/>
      <c r="UXO63" s="161"/>
      <c r="UXP63" s="161"/>
      <c r="UXQ63" s="161"/>
      <c r="UXR63" s="161"/>
      <c r="UXS63" s="161"/>
      <c r="UXT63" s="161"/>
      <c r="UXU63" s="161"/>
      <c r="UXV63" s="161"/>
      <c r="UXW63" s="161"/>
      <c r="UXX63" s="161"/>
      <c r="UXY63" s="161"/>
      <c r="UXZ63" s="161"/>
      <c r="UYA63" s="161"/>
      <c r="UYB63" s="161"/>
      <c r="UYC63" s="161"/>
      <c r="UYD63" s="161"/>
      <c r="UYE63" s="161"/>
      <c r="UYF63" s="161"/>
      <c r="UYG63" s="161"/>
      <c r="UYH63" s="161"/>
      <c r="UYI63" s="161"/>
      <c r="UYJ63" s="161"/>
      <c r="UYK63" s="161"/>
      <c r="UYL63" s="161"/>
      <c r="UYM63" s="161"/>
      <c r="UYN63" s="161"/>
      <c r="UYO63" s="161"/>
      <c r="UYP63" s="161"/>
      <c r="UYQ63" s="161"/>
      <c r="UYR63" s="161"/>
      <c r="UYS63" s="161"/>
      <c r="UYT63" s="161"/>
      <c r="UYU63" s="161"/>
      <c r="UYV63" s="161"/>
      <c r="UYW63" s="161"/>
      <c r="UYX63" s="161"/>
      <c r="UYY63" s="161"/>
      <c r="UYZ63" s="161"/>
      <c r="UZA63" s="161"/>
      <c r="UZB63" s="161"/>
      <c r="UZC63" s="161"/>
      <c r="UZD63" s="161"/>
      <c r="UZE63" s="161"/>
      <c r="UZF63" s="161"/>
      <c r="UZG63" s="161"/>
      <c r="UZH63" s="161"/>
      <c r="UZI63" s="161"/>
      <c r="UZJ63" s="161"/>
      <c r="UZK63" s="161"/>
      <c r="UZL63" s="161"/>
      <c r="UZM63" s="161"/>
      <c r="UZN63" s="161"/>
      <c r="UZO63" s="161"/>
      <c r="UZP63" s="161"/>
      <c r="UZQ63" s="161"/>
      <c r="UZR63" s="161"/>
      <c r="UZS63" s="161"/>
      <c r="UZT63" s="161"/>
      <c r="UZU63" s="161"/>
      <c r="UZV63" s="161"/>
      <c r="UZW63" s="161"/>
      <c r="UZX63" s="161"/>
      <c r="UZY63" s="161"/>
      <c r="UZZ63" s="161"/>
      <c r="VAA63" s="161"/>
      <c r="VAB63" s="161"/>
      <c r="VAC63" s="161"/>
      <c r="VAD63" s="161"/>
      <c r="VAE63" s="161"/>
      <c r="VAF63" s="161"/>
      <c r="VAG63" s="161"/>
      <c r="VAH63" s="161"/>
      <c r="VAI63" s="161"/>
      <c r="VAJ63" s="161"/>
      <c r="VAK63" s="161"/>
      <c r="VAL63" s="161"/>
      <c r="VAM63" s="161"/>
      <c r="VAN63" s="161"/>
      <c r="VAO63" s="161"/>
      <c r="VAP63" s="161"/>
      <c r="VAQ63" s="161"/>
      <c r="VAR63" s="161"/>
      <c r="VAS63" s="161"/>
      <c r="VAT63" s="161"/>
      <c r="VAU63" s="161"/>
      <c r="VAV63" s="161"/>
      <c r="VAW63" s="161"/>
      <c r="VAX63" s="161"/>
      <c r="VAY63" s="161"/>
      <c r="VAZ63" s="161"/>
      <c r="VBA63" s="161"/>
      <c r="VBB63" s="161"/>
      <c r="VBC63" s="161"/>
      <c r="VBD63" s="161"/>
      <c r="VBE63" s="161"/>
      <c r="VBF63" s="161"/>
      <c r="VBG63" s="161"/>
      <c r="VBH63" s="161"/>
      <c r="VBI63" s="161"/>
      <c r="VBJ63" s="161"/>
      <c r="VBK63" s="161"/>
      <c r="VBL63" s="161"/>
      <c r="VBM63" s="161"/>
      <c r="VBN63" s="161"/>
      <c r="VBO63" s="161"/>
      <c r="VBP63" s="161"/>
      <c r="VBQ63" s="161"/>
      <c r="VBR63" s="161"/>
      <c r="VBS63" s="161"/>
      <c r="VBT63" s="161"/>
      <c r="VBU63" s="161"/>
      <c r="VBV63" s="161"/>
      <c r="VBW63" s="161"/>
      <c r="VBX63" s="161"/>
      <c r="VBY63" s="161"/>
      <c r="VBZ63" s="161"/>
      <c r="VCA63" s="161"/>
      <c r="VCB63" s="161"/>
      <c r="VCC63" s="161"/>
      <c r="VCD63" s="161"/>
      <c r="VCE63" s="161"/>
      <c r="VCF63" s="161"/>
      <c r="VCG63" s="161"/>
      <c r="VCH63" s="161"/>
      <c r="VCI63" s="161"/>
      <c r="VCJ63" s="161"/>
      <c r="VCK63" s="161"/>
      <c r="VCL63" s="161"/>
      <c r="VCM63" s="161"/>
      <c r="VCN63" s="161"/>
      <c r="VCO63" s="161"/>
      <c r="VCP63" s="161"/>
      <c r="VCQ63" s="161"/>
      <c r="VCR63" s="161"/>
      <c r="VCS63" s="161"/>
      <c r="VCT63" s="161"/>
      <c r="VCU63" s="161"/>
      <c r="VCV63" s="161"/>
      <c r="VCW63" s="161"/>
      <c r="VCX63" s="161"/>
      <c r="VCY63" s="161"/>
      <c r="VCZ63" s="161"/>
      <c r="VDA63" s="161"/>
      <c r="VDB63" s="161"/>
      <c r="VDC63" s="161"/>
      <c r="VDD63" s="161"/>
      <c r="VDE63" s="161"/>
      <c r="VDF63" s="161"/>
      <c r="VDG63" s="161"/>
      <c r="VDH63" s="161"/>
      <c r="VDI63" s="161"/>
      <c r="VDJ63" s="161"/>
      <c r="VDK63" s="161"/>
      <c r="VDL63" s="161"/>
      <c r="VDM63" s="161"/>
      <c r="VDN63" s="161"/>
      <c r="VDO63" s="161"/>
      <c r="VDP63" s="161"/>
      <c r="VDQ63" s="161"/>
      <c r="VDR63" s="161"/>
      <c r="VDS63" s="161"/>
      <c r="VDT63" s="161"/>
      <c r="VDU63" s="161"/>
      <c r="VDV63" s="161"/>
      <c r="VDW63" s="161"/>
      <c r="VDX63" s="161"/>
      <c r="VDY63" s="161"/>
      <c r="VDZ63" s="161"/>
      <c r="VEA63" s="161"/>
      <c r="VEB63" s="161"/>
      <c r="VEC63" s="161"/>
      <c r="VED63" s="161"/>
      <c r="VEE63" s="161"/>
      <c r="VEF63" s="161"/>
      <c r="VEG63" s="161"/>
      <c r="VEH63" s="161"/>
      <c r="VEI63" s="161"/>
      <c r="VEJ63" s="161"/>
      <c r="VEK63" s="161"/>
      <c r="VEL63" s="161"/>
      <c r="VEM63" s="161"/>
      <c r="VEN63" s="161"/>
      <c r="VEO63" s="161"/>
      <c r="VEP63" s="161"/>
      <c r="VEQ63" s="161"/>
      <c r="VER63" s="161"/>
      <c r="VES63" s="161"/>
      <c r="VET63" s="161"/>
      <c r="VEU63" s="161"/>
      <c r="VEV63" s="161"/>
      <c r="VEW63" s="161"/>
      <c r="VEX63" s="161"/>
      <c r="VEY63" s="161"/>
      <c r="VEZ63" s="161"/>
      <c r="VFA63" s="161"/>
      <c r="VFB63" s="161"/>
      <c r="VFC63" s="161"/>
      <c r="VFD63" s="161"/>
      <c r="VFE63" s="161"/>
      <c r="VFF63" s="161"/>
      <c r="VFG63" s="161"/>
      <c r="VFH63" s="161"/>
      <c r="VFI63" s="161"/>
      <c r="VFJ63" s="161"/>
      <c r="VFK63" s="161"/>
      <c r="VFL63" s="161"/>
      <c r="VFM63" s="161"/>
      <c r="VFN63" s="161"/>
      <c r="VFO63" s="161"/>
      <c r="VFP63" s="161"/>
      <c r="VFQ63" s="161"/>
      <c r="VFR63" s="161"/>
      <c r="VFS63" s="161"/>
      <c r="VFT63" s="161"/>
      <c r="VFU63" s="161"/>
      <c r="VFV63" s="161"/>
      <c r="VFW63" s="161"/>
      <c r="VFX63" s="161"/>
      <c r="VFY63" s="161"/>
      <c r="VFZ63" s="161"/>
      <c r="VGA63" s="161"/>
      <c r="VGB63" s="161"/>
      <c r="VGC63" s="161"/>
      <c r="VGD63" s="161"/>
      <c r="VGE63" s="161"/>
      <c r="VGF63" s="161"/>
      <c r="VGG63" s="161"/>
      <c r="VGH63" s="161"/>
      <c r="VGI63" s="161"/>
      <c r="VGJ63" s="161"/>
      <c r="VGK63" s="161"/>
      <c r="VGL63" s="161"/>
      <c r="VGM63" s="161"/>
      <c r="VGN63" s="161"/>
      <c r="VGO63" s="161"/>
      <c r="VGP63" s="161"/>
      <c r="VGQ63" s="161"/>
      <c r="VGR63" s="161"/>
      <c r="VGS63" s="161"/>
      <c r="VGT63" s="161"/>
      <c r="VGU63" s="161"/>
      <c r="VGV63" s="161"/>
      <c r="VGW63" s="161"/>
      <c r="VGX63" s="161"/>
      <c r="VGY63" s="161"/>
      <c r="VGZ63" s="161"/>
      <c r="VHA63" s="161"/>
      <c r="VHB63" s="161"/>
      <c r="VHC63" s="161"/>
      <c r="VHD63" s="161"/>
      <c r="VHE63" s="161"/>
      <c r="VHF63" s="161"/>
      <c r="VHG63" s="161"/>
      <c r="VHH63" s="161"/>
      <c r="VHI63" s="161"/>
      <c r="VHJ63" s="161"/>
      <c r="VHK63" s="161"/>
      <c r="VHL63" s="161"/>
      <c r="VHM63" s="161"/>
      <c r="VHN63" s="161"/>
      <c r="VHO63" s="161"/>
      <c r="VHP63" s="161"/>
      <c r="VHQ63" s="161"/>
      <c r="VHR63" s="161"/>
      <c r="VHS63" s="161"/>
      <c r="VHT63" s="161"/>
      <c r="VHU63" s="161"/>
      <c r="VHV63" s="161"/>
      <c r="VHW63" s="161"/>
      <c r="VHX63" s="161"/>
      <c r="VHY63" s="161"/>
      <c r="VHZ63" s="161"/>
      <c r="VIA63" s="161"/>
      <c r="VIB63" s="161"/>
      <c r="VIC63" s="161"/>
      <c r="VID63" s="161"/>
      <c r="VIE63" s="161"/>
      <c r="VIF63" s="161"/>
      <c r="VIG63" s="161"/>
      <c r="VIH63" s="161"/>
      <c r="VII63" s="161"/>
      <c r="VIJ63" s="161"/>
      <c r="VIK63" s="161"/>
      <c r="VIL63" s="161"/>
      <c r="VIM63" s="161"/>
      <c r="VIN63" s="161"/>
      <c r="VIO63" s="161"/>
      <c r="VIP63" s="161"/>
      <c r="VIQ63" s="161"/>
      <c r="VIR63" s="161"/>
      <c r="VIS63" s="161"/>
      <c r="VIT63" s="161"/>
      <c r="VIU63" s="161"/>
      <c r="VIV63" s="161"/>
      <c r="VIW63" s="161"/>
      <c r="VIX63" s="161"/>
      <c r="VIY63" s="161"/>
      <c r="VIZ63" s="161"/>
      <c r="VJA63" s="161"/>
      <c r="VJB63" s="161"/>
      <c r="VJC63" s="161"/>
      <c r="VJD63" s="161"/>
      <c r="VJE63" s="161"/>
      <c r="VJF63" s="161"/>
      <c r="VJG63" s="161"/>
      <c r="VJH63" s="161"/>
      <c r="VJI63" s="161"/>
      <c r="VJJ63" s="161"/>
      <c r="VJK63" s="161"/>
      <c r="VJL63" s="161"/>
      <c r="VJM63" s="161"/>
      <c r="VJN63" s="161"/>
      <c r="VJO63" s="161"/>
      <c r="VJP63" s="161"/>
      <c r="VJQ63" s="161"/>
      <c r="VJR63" s="161"/>
      <c r="VJS63" s="161"/>
      <c r="VJT63" s="161"/>
      <c r="VJU63" s="161"/>
      <c r="VJV63" s="161"/>
      <c r="VJW63" s="161"/>
      <c r="VJX63" s="161"/>
      <c r="VJY63" s="161"/>
      <c r="VJZ63" s="161"/>
      <c r="VKA63" s="161"/>
      <c r="VKB63" s="161"/>
      <c r="VKC63" s="161"/>
      <c r="VKD63" s="161"/>
      <c r="VKE63" s="161"/>
      <c r="VKF63" s="161"/>
      <c r="VKG63" s="161"/>
      <c r="VKH63" s="161"/>
      <c r="VKI63" s="161"/>
      <c r="VKJ63" s="161"/>
      <c r="VKK63" s="161"/>
      <c r="VKL63" s="161"/>
      <c r="VKM63" s="161"/>
      <c r="VKN63" s="161"/>
      <c r="VKO63" s="161"/>
      <c r="VKP63" s="161"/>
      <c r="VKQ63" s="161"/>
      <c r="VKR63" s="161"/>
      <c r="VKS63" s="161"/>
      <c r="VKT63" s="161"/>
      <c r="VKU63" s="161"/>
      <c r="VKV63" s="161"/>
      <c r="VKW63" s="161"/>
      <c r="VKX63" s="161"/>
      <c r="VKY63" s="161"/>
      <c r="VKZ63" s="161"/>
      <c r="VLA63" s="161"/>
      <c r="VLB63" s="161"/>
      <c r="VLC63" s="161"/>
      <c r="VLD63" s="161"/>
      <c r="VLE63" s="161"/>
      <c r="VLF63" s="161"/>
      <c r="VLG63" s="161"/>
      <c r="VLH63" s="161"/>
      <c r="VLI63" s="161"/>
      <c r="VLJ63" s="161"/>
      <c r="VLK63" s="161"/>
      <c r="VLL63" s="161"/>
      <c r="VLM63" s="161"/>
      <c r="VLN63" s="161"/>
      <c r="VLO63" s="161"/>
      <c r="VLP63" s="161"/>
      <c r="VLQ63" s="161"/>
      <c r="VLR63" s="161"/>
      <c r="VLS63" s="161"/>
      <c r="VLT63" s="161"/>
      <c r="VLU63" s="161"/>
      <c r="VLV63" s="161"/>
      <c r="VLW63" s="161"/>
      <c r="VLX63" s="161"/>
      <c r="VLY63" s="161"/>
      <c r="VLZ63" s="161"/>
      <c r="VMA63" s="161"/>
      <c r="VMB63" s="161"/>
      <c r="VMC63" s="161"/>
      <c r="VMD63" s="161"/>
      <c r="VME63" s="161"/>
      <c r="VMF63" s="161"/>
      <c r="VMG63" s="161"/>
      <c r="VMH63" s="161"/>
      <c r="VMI63" s="161"/>
      <c r="VMJ63" s="161"/>
      <c r="VMK63" s="161"/>
      <c r="VML63" s="161"/>
      <c r="VMM63" s="161"/>
      <c r="VMN63" s="161"/>
      <c r="VMO63" s="161"/>
      <c r="VMP63" s="161"/>
      <c r="VMQ63" s="161"/>
      <c r="VMR63" s="161"/>
      <c r="VMS63" s="161"/>
      <c r="VMT63" s="161"/>
      <c r="VMU63" s="161"/>
      <c r="VMV63" s="161"/>
      <c r="VMW63" s="161"/>
      <c r="VMX63" s="161"/>
      <c r="VMY63" s="161"/>
      <c r="VMZ63" s="161"/>
      <c r="VNA63" s="161"/>
      <c r="VNB63" s="161"/>
      <c r="VNC63" s="161"/>
      <c r="VND63" s="161"/>
      <c r="VNE63" s="161"/>
      <c r="VNF63" s="161"/>
      <c r="VNG63" s="161"/>
      <c r="VNH63" s="161"/>
      <c r="VNI63" s="161"/>
      <c r="VNJ63" s="161"/>
      <c r="VNK63" s="161"/>
      <c r="VNL63" s="161"/>
      <c r="VNM63" s="161"/>
      <c r="VNN63" s="161"/>
      <c r="VNO63" s="161"/>
      <c r="VNP63" s="161"/>
      <c r="VNQ63" s="161"/>
      <c r="VNR63" s="161"/>
      <c r="VNS63" s="161"/>
      <c r="VNT63" s="161"/>
      <c r="VNU63" s="161"/>
      <c r="VNV63" s="161"/>
      <c r="VNW63" s="161"/>
      <c r="VNX63" s="161"/>
      <c r="VNY63" s="161"/>
      <c r="VNZ63" s="161"/>
      <c r="VOA63" s="161"/>
      <c r="VOB63" s="161"/>
      <c r="VOC63" s="161"/>
      <c r="VOD63" s="161"/>
      <c r="VOE63" s="161"/>
      <c r="VOF63" s="161"/>
      <c r="VOG63" s="161"/>
      <c r="VOH63" s="161"/>
      <c r="VOI63" s="161"/>
      <c r="VOJ63" s="161"/>
      <c r="VOK63" s="161"/>
      <c r="VOL63" s="161"/>
      <c r="VOM63" s="161"/>
      <c r="VON63" s="161"/>
      <c r="VOO63" s="161"/>
      <c r="VOP63" s="161"/>
      <c r="VOQ63" s="161"/>
      <c r="VOR63" s="161"/>
      <c r="VOS63" s="161"/>
      <c r="VOT63" s="161"/>
      <c r="VOU63" s="161"/>
      <c r="VOV63" s="161"/>
      <c r="VOW63" s="161"/>
      <c r="VOX63" s="161"/>
      <c r="VOY63" s="161"/>
      <c r="VOZ63" s="161"/>
      <c r="VPA63" s="161"/>
      <c r="VPB63" s="161"/>
      <c r="VPC63" s="161"/>
      <c r="VPD63" s="161"/>
      <c r="VPE63" s="161"/>
      <c r="VPF63" s="161"/>
      <c r="VPG63" s="161"/>
      <c r="VPH63" s="161"/>
      <c r="VPI63" s="161"/>
      <c r="VPJ63" s="161"/>
      <c r="VPK63" s="161"/>
      <c r="VPL63" s="161"/>
      <c r="VPM63" s="161"/>
      <c r="VPN63" s="161"/>
      <c r="VPO63" s="161"/>
      <c r="VPP63" s="161"/>
      <c r="VPQ63" s="161"/>
      <c r="VPR63" s="161"/>
      <c r="VPS63" s="161"/>
      <c r="VPT63" s="161"/>
      <c r="VPU63" s="161"/>
      <c r="VPV63" s="161"/>
      <c r="VPW63" s="161"/>
      <c r="VPX63" s="161"/>
      <c r="VPY63" s="161"/>
      <c r="VPZ63" s="161"/>
      <c r="VQA63" s="161"/>
      <c r="VQB63" s="161"/>
      <c r="VQC63" s="161"/>
      <c r="VQD63" s="161"/>
      <c r="VQE63" s="161"/>
      <c r="VQF63" s="161"/>
      <c r="VQG63" s="161"/>
      <c r="VQH63" s="161"/>
      <c r="VQI63" s="161"/>
      <c r="VQJ63" s="161"/>
      <c r="VQK63" s="161"/>
      <c r="VQL63" s="161"/>
      <c r="VQM63" s="161"/>
      <c r="VQN63" s="161"/>
      <c r="VQO63" s="161"/>
      <c r="VQP63" s="161"/>
      <c r="VQQ63" s="161"/>
      <c r="VQR63" s="161"/>
      <c r="VQS63" s="161"/>
      <c r="VQT63" s="161"/>
      <c r="VQU63" s="161"/>
      <c r="VQV63" s="161"/>
      <c r="VQW63" s="161"/>
      <c r="VQX63" s="161"/>
      <c r="VQY63" s="161"/>
      <c r="VQZ63" s="161"/>
      <c r="VRA63" s="161"/>
      <c r="VRB63" s="161"/>
      <c r="VRC63" s="161"/>
      <c r="VRD63" s="161"/>
      <c r="VRE63" s="161"/>
      <c r="VRF63" s="161"/>
      <c r="VRG63" s="161"/>
      <c r="VRH63" s="161"/>
      <c r="VRI63" s="161"/>
      <c r="VRJ63" s="161"/>
      <c r="VRK63" s="161"/>
      <c r="VRL63" s="161"/>
      <c r="VRM63" s="161"/>
      <c r="VRN63" s="161"/>
      <c r="VRO63" s="161"/>
      <c r="VRP63" s="161"/>
      <c r="VRQ63" s="161"/>
      <c r="VRR63" s="161"/>
      <c r="VRS63" s="161"/>
      <c r="VRT63" s="161"/>
      <c r="VRU63" s="161"/>
      <c r="VRV63" s="161"/>
      <c r="VRW63" s="161"/>
      <c r="VRX63" s="161"/>
      <c r="VRY63" s="161"/>
      <c r="VRZ63" s="161"/>
      <c r="VSA63" s="161"/>
      <c r="VSB63" s="161"/>
      <c r="VSC63" s="161"/>
      <c r="VSD63" s="161"/>
      <c r="VSE63" s="161"/>
      <c r="VSF63" s="161"/>
      <c r="VSG63" s="161"/>
      <c r="VSH63" s="161"/>
      <c r="VSI63" s="161"/>
      <c r="VSJ63" s="161"/>
      <c r="VSK63" s="161"/>
      <c r="VSL63" s="161"/>
      <c r="VSM63" s="161"/>
      <c r="VSN63" s="161"/>
      <c r="VSO63" s="161"/>
      <c r="VSP63" s="161"/>
      <c r="VSQ63" s="161"/>
      <c r="VSR63" s="161"/>
      <c r="VSS63" s="161"/>
      <c r="VST63" s="161"/>
      <c r="VSU63" s="161"/>
      <c r="VSV63" s="161"/>
      <c r="VSW63" s="161"/>
      <c r="VSX63" s="161"/>
      <c r="VSY63" s="161"/>
      <c r="VSZ63" s="161"/>
      <c r="VTA63" s="161"/>
      <c r="VTB63" s="161"/>
      <c r="VTC63" s="161"/>
      <c r="VTD63" s="161"/>
      <c r="VTE63" s="161"/>
      <c r="VTF63" s="161"/>
      <c r="VTG63" s="161"/>
      <c r="VTH63" s="161"/>
      <c r="VTI63" s="161"/>
      <c r="VTJ63" s="161"/>
      <c r="VTK63" s="161"/>
      <c r="VTL63" s="161"/>
      <c r="VTM63" s="161"/>
      <c r="VTN63" s="161"/>
      <c r="VTO63" s="161"/>
      <c r="VTP63" s="161"/>
      <c r="VTQ63" s="161"/>
      <c r="VTR63" s="161"/>
      <c r="VTS63" s="161"/>
      <c r="VTT63" s="161"/>
      <c r="VTU63" s="161"/>
      <c r="VTV63" s="161"/>
      <c r="VTW63" s="161"/>
      <c r="VTX63" s="161"/>
      <c r="VTY63" s="161"/>
      <c r="VTZ63" s="161"/>
      <c r="VUA63" s="161"/>
      <c r="VUB63" s="161"/>
      <c r="VUC63" s="161"/>
      <c r="VUD63" s="161"/>
      <c r="VUE63" s="161"/>
      <c r="VUF63" s="161"/>
      <c r="VUG63" s="161"/>
      <c r="VUH63" s="161"/>
      <c r="VUI63" s="161"/>
      <c r="VUJ63" s="161"/>
      <c r="VUK63" s="161"/>
      <c r="VUL63" s="161"/>
      <c r="VUM63" s="161"/>
      <c r="VUN63" s="161"/>
      <c r="VUO63" s="161"/>
      <c r="VUP63" s="161"/>
      <c r="VUQ63" s="161"/>
      <c r="VUR63" s="161"/>
      <c r="VUS63" s="161"/>
      <c r="VUT63" s="161"/>
      <c r="VUU63" s="161"/>
      <c r="VUV63" s="161"/>
      <c r="VUW63" s="161"/>
      <c r="VUX63" s="161"/>
      <c r="VUY63" s="161"/>
      <c r="VUZ63" s="161"/>
      <c r="VVA63" s="161"/>
      <c r="VVB63" s="161"/>
      <c r="VVC63" s="161"/>
      <c r="VVD63" s="161"/>
      <c r="VVE63" s="161"/>
      <c r="VVF63" s="161"/>
      <c r="VVG63" s="161"/>
      <c r="VVH63" s="161"/>
      <c r="VVI63" s="161"/>
      <c r="VVJ63" s="161"/>
      <c r="VVK63" s="161"/>
      <c r="VVL63" s="161"/>
      <c r="VVM63" s="161"/>
      <c r="VVN63" s="161"/>
      <c r="VVO63" s="161"/>
      <c r="VVP63" s="161"/>
      <c r="VVQ63" s="161"/>
      <c r="VVR63" s="161"/>
      <c r="VVS63" s="161"/>
      <c r="VVT63" s="161"/>
      <c r="VVU63" s="161"/>
      <c r="VVV63" s="161"/>
      <c r="VVW63" s="161"/>
      <c r="VVX63" s="161"/>
      <c r="VVY63" s="161"/>
      <c r="VVZ63" s="161"/>
      <c r="VWA63" s="161"/>
      <c r="VWB63" s="161"/>
      <c r="VWC63" s="161"/>
      <c r="VWD63" s="161"/>
      <c r="VWE63" s="161"/>
      <c r="VWF63" s="161"/>
      <c r="VWG63" s="161"/>
      <c r="VWH63" s="161"/>
      <c r="VWI63" s="161"/>
      <c r="VWJ63" s="161"/>
      <c r="VWK63" s="161"/>
      <c r="VWL63" s="161"/>
      <c r="VWM63" s="161"/>
      <c r="VWN63" s="161"/>
      <c r="VWO63" s="161"/>
      <c r="VWP63" s="161"/>
      <c r="VWQ63" s="161"/>
      <c r="VWR63" s="161"/>
      <c r="VWS63" s="161"/>
      <c r="VWT63" s="161"/>
      <c r="VWU63" s="161"/>
      <c r="VWV63" s="161"/>
      <c r="VWW63" s="161"/>
      <c r="VWX63" s="161"/>
      <c r="VWY63" s="161"/>
      <c r="VWZ63" s="161"/>
      <c r="VXA63" s="161"/>
      <c r="VXB63" s="161"/>
      <c r="VXC63" s="161"/>
      <c r="VXD63" s="161"/>
      <c r="VXE63" s="161"/>
      <c r="VXF63" s="161"/>
      <c r="VXG63" s="161"/>
      <c r="VXH63" s="161"/>
      <c r="VXI63" s="161"/>
      <c r="VXJ63" s="161"/>
      <c r="VXK63" s="161"/>
      <c r="VXL63" s="161"/>
      <c r="VXM63" s="161"/>
      <c r="VXN63" s="161"/>
      <c r="VXO63" s="161"/>
      <c r="VXP63" s="161"/>
      <c r="VXQ63" s="161"/>
      <c r="VXR63" s="161"/>
      <c r="VXS63" s="161"/>
      <c r="VXT63" s="161"/>
      <c r="VXU63" s="161"/>
      <c r="VXV63" s="161"/>
      <c r="VXW63" s="161"/>
      <c r="VXX63" s="161"/>
      <c r="VXY63" s="161"/>
      <c r="VXZ63" s="161"/>
      <c r="VYA63" s="161"/>
      <c r="VYB63" s="161"/>
      <c r="VYC63" s="161"/>
      <c r="VYD63" s="161"/>
      <c r="VYE63" s="161"/>
      <c r="VYF63" s="161"/>
      <c r="VYG63" s="161"/>
      <c r="VYH63" s="161"/>
      <c r="VYI63" s="161"/>
      <c r="VYJ63" s="161"/>
      <c r="VYK63" s="161"/>
      <c r="VYL63" s="161"/>
      <c r="VYM63" s="161"/>
      <c r="VYN63" s="161"/>
      <c r="VYO63" s="161"/>
      <c r="VYP63" s="161"/>
      <c r="VYQ63" s="161"/>
      <c r="VYR63" s="161"/>
      <c r="VYS63" s="161"/>
      <c r="VYT63" s="161"/>
      <c r="VYU63" s="161"/>
      <c r="VYV63" s="161"/>
      <c r="VYW63" s="161"/>
      <c r="VYX63" s="161"/>
      <c r="VYY63" s="161"/>
      <c r="VYZ63" s="161"/>
      <c r="VZA63" s="161"/>
      <c r="VZB63" s="161"/>
      <c r="VZC63" s="161"/>
      <c r="VZD63" s="161"/>
      <c r="VZE63" s="161"/>
      <c r="VZF63" s="161"/>
      <c r="VZG63" s="161"/>
      <c r="VZH63" s="161"/>
      <c r="VZI63" s="161"/>
      <c r="VZJ63" s="161"/>
      <c r="VZK63" s="161"/>
      <c r="VZL63" s="161"/>
      <c r="VZM63" s="161"/>
      <c r="VZN63" s="161"/>
      <c r="VZO63" s="161"/>
      <c r="VZP63" s="161"/>
      <c r="VZQ63" s="161"/>
      <c r="VZR63" s="161"/>
      <c r="VZS63" s="161"/>
      <c r="VZT63" s="161"/>
      <c r="VZU63" s="161"/>
      <c r="VZV63" s="161"/>
      <c r="VZW63" s="161"/>
      <c r="VZX63" s="161"/>
      <c r="VZY63" s="161"/>
      <c r="VZZ63" s="161"/>
      <c r="WAA63" s="161"/>
      <c r="WAB63" s="161"/>
      <c r="WAC63" s="161"/>
      <c r="WAD63" s="161"/>
      <c r="WAE63" s="161"/>
      <c r="WAF63" s="161"/>
      <c r="WAG63" s="161"/>
      <c r="WAH63" s="161"/>
      <c r="WAI63" s="161"/>
      <c r="WAJ63" s="161"/>
      <c r="WAK63" s="161"/>
      <c r="WAL63" s="161"/>
      <c r="WAM63" s="161"/>
      <c r="WAN63" s="161"/>
      <c r="WAO63" s="161"/>
      <c r="WAP63" s="161"/>
      <c r="WAQ63" s="161"/>
      <c r="WAR63" s="161"/>
      <c r="WAS63" s="161"/>
      <c r="WAT63" s="161"/>
      <c r="WAU63" s="161"/>
      <c r="WAV63" s="161"/>
      <c r="WAW63" s="161"/>
      <c r="WAX63" s="161"/>
      <c r="WAY63" s="161"/>
      <c r="WAZ63" s="161"/>
      <c r="WBA63" s="161"/>
      <c r="WBB63" s="161"/>
      <c r="WBC63" s="161"/>
      <c r="WBD63" s="161"/>
      <c r="WBE63" s="161"/>
      <c r="WBF63" s="161"/>
      <c r="WBG63" s="161"/>
      <c r="WBH63" s="161"/>
      <c r="WBI63" s="161"/>
      <c r="WBJ63" s="161"/>
      <c r="WBK63" s="161"/>
      <c r="WBL63" s="161"/>
      <c r="WBM63" s="161"/>
      <c r="WBN63" s="161"/>
      <c r="WBO63" s="161"/>
      <c r="WBP63" s="161"/>
      <c r="WBQ63" s="161"/>
      <c r="WBR63" s="161"/>
      <c r="WBS63" s="161"/>
      <c r="WBT63" s="161"/>
      <c r="WBU63" s="161"/>
      <c r="WBV63" s="161"/>
      <c r="WBW63" s="161"/>
      <c r="WBX63" s="161"/>
      <c r="WBY63" s="161"/>
      <c r="WBZ63" s="161"/>
      <c r="WCA63" s="161"/>
      <c r="WCB63" s="161"/>
      <c r="WCC63" s="161"/>
      <c r="WCD63" s="161"/>
      <c r="WCE63" s="161"/>
      <c r="WCF63" s="161"/>
      <c r="WCG63" s="161"/>
      <c r="WCH63" s="161"/>
      <c r="WCI63" s="161"/>
      <c r="WCJ63" s="161"/>
      <c r="WCK63" s="161"/>
      <c r="WCL63" s="161"/>
      <c r="WCM63" s="161"/>
      <c r="WCN63" s="161"/>
      <c r="WCO63" s="161"/>
      <c r="WCP63" s="161"/>
      <c r="WCQ63" s="161"/>
      <c r="WCR63" s="161"/>
      <c r="WCS63" s="161"/>
      <c r="WCT63" s="161"/>
      <c r="WCU63" s="161"/>
      <c r="WCV63" s="161"/>
      <c r="WCW63" s="161"/>
      <c r="WCX63" s="161"/>
      <c r="WCY63" s="161"/>
      <c r="WCZ63" s="161"/>
      <c r="WDA63" s="161"/>
      <c r="WDB63" s="161"/>
      <c r="WDC63" s="161"/>
      <c r="WDD63" s="161"/>
      <c r="WDE63" s="161"/>
      <c r="WDF63" s="161"/>
      <c r="WDG63" s="161"/>
      <c r="WDH63" s="161"/>
      <c r="WDI63" s="161"/>
      <c r="WDJ63" s="161"/>
      <c r="WDK63" s="161"/>
      <c r="WDL63" s="161"/>
      <c r="WDM63" s="161"/>
      <c r="WDN63" s="161"/>
      <c r="WDO63" s="161"/>
      <c r="WDP63" s="161"/>
      <c r="WDQ63" s="161"/>
      <c r="WDR63" s="161"/>
      <c r="WDS63" s="161"/>
      <c r="WDT63" s="161"/>
      <c r="WDU63" s="161"/>
      <c r="WDV63" s="161"/>
      <c r="WDW63" s="161"/>
      <c r="WDX63" s="161"/>
      <c r="WDY63" s="161"/>
      <c r="WDZ63" s="161"/>
      <c r="WEA63" s="161"/>
      <c r="WEB63" s="161"/>
      <c r="WEC63" s="161"/>
      <c r="WED63" s="161"/>
      <c r="WEE63" s="161"/>
      <c r="WEF63" s="161"/>
      <c r="WEG63" s="161"/>
      <c r="WEH63" s="161"/>
      <c r="WEI63" s="161"/>
      <c r="WEJ63" s="161"/>
      <c r="WEK63" s="161"/>
      <c r="WEL63" s="161"/>
      <c r="WEM63" s="161"/>
      <c r="WEN63" s="161"/>
      <c r="WEO63" s="161"/>
      <c r="WEP63" s="161"/>
      <c r="WEQ63" s="161"/>
      <c r="WER63" s="161"/>
      <c r="WES63" s="161"/>
      <c r="WET63" s="161"/>
      <c r="WEU63" s="161"/>
      <c r="WEV63" s="161"/>
      <c r="WEW63" s="161"/>
      <c r="WEX63" s="161"/>
      <c r="WEY63" s="161"/>
      <c r="WEZ63" s="161"/>
      <c r="WFA63" s="161"/>
      <c r="WFB63" s="161"/>
      <c r="WFC63" s="161"/>
      <c r="WFD63" s="161"/>
      <c r="WFE63" s="161"/>
      <c r="WFF63" s="161"/>
      <c r="WFG63" s="161"/>
      <c r="WFH63" s="161"/>
      <c r="WFI63" s="161"/>
      <c r="WFJ63" s="161"/>
      <c r="WFK63" s="161"/>
      <c r="WFL63" s="161"/>
      <c r="WFM63" s="161"/>
      <c r="WFN63" s="161"/>
      <c r="WFO63" s="161"/>
      <c r="WFP63" s="161"/>
      <c r="WFQ63" s="161"/>
      <c r="WFR63" s="161"/>
      <c r="WFS63" s="161"/>
      <c r="WFT63" s="161"/>
      <c r="WFU63" s="161"/>
      <c r="WFV63" s="161"/>
      <c r="WFW63" s="161"/>
      <c r="WFX63" s="161"/>
      <c r="WFY63" s="161"/>
      <c r="WFZ63" s="161"/>
      <c r="WGA63" s="161"/>
      <c r="WGB63" s="161"/>
      <c r="WGC63" s="161"/>
      <c r="WGD63" s="161"/>
      <c r="WGE63" s="161"/>
      <c r="WGF63" s="161"/>
      <c r="WGG63" s="161"/>
      <c r="WGH63" s="161"/>
      <c r="WGI63" s="161"/>
      <c r="WGJ63" s="161"/>
      <c r="WGK63" s="161"/>
      <c r="WGL63" s="161"/>
      <c r="WGM63" s="161"/>
      <c r="WGN63" s="161"/>
      <c r="WGO63" s="161"/>
      <c r="WGP63" s="161"/>
      <c r="WGQ63" s="161"/>
      <c r="WGR63" s="161"/>
      <c r="WGS63" s="161"/>
      <c r="WGT63" s="161"/>
      <c r="WGU63" s="161"/>
      <c r="WGV63" s="161"/>
      <c r="WGW63" s="161"/>
      <c r="WGX63" s="161"/>
      <c r="WGY63" s="161"/>
      <c r="WGZ63" s="161"/>
      <c r="WHA63" s="161"/>
      <c r="WHB63" s="161"/>
      <c r="WHC63" s="161"/>
      <c r="WHD63" s="161"/>
      <c r="WHE63" s="161"/>
      <c r="WHF63" s="161"/>
      <c r="WHG63" s="161"/>
      <c r="WHH63" s="161"/>
      <c r="WHI63" s="161"/>
      <c r="WHJ63" s="161"/>
      <c r="WHK63" s="161"/>
      <c r="WHL63" s="161"/>
      <c r="WHM63" s="161"/>
      <c r="WHN63" s="161"/>
      <c r="WHO63" s="161"/>
      <c r="WHP63" s="161"/>
      <c r="WHQ63" s="161"/>
      <c r="WHR63" s="161"/>
      <c r="WHS63" s="161"/>
      <c r="WHT63" s="161"/>
      <c r="WHU63" s="161"/>
      <c r="WHV63" s="161"/>
      <c r="WHW63" s="161"/>
      <c r="WHX63" s="161"/>
      <c r="WHY63" s="161"/>
      <c r="WHZ63" s="161"/>
      <c r="WIA63" s="161"/>
      <c r="WIB63" s="161"/>
      <c r="WIC63" s="161"/>
      <c r="WID63" s="161"/>
      <c r="WIE63" s="161"/>
      <c r="WIF63" s="161"/>
      <c r="WIG63" s="161"/>
      <c r="WIH63" s="161"/>
      <c r="WII63" s="161"/>
      <c r="WIJ63" s="161"/>
      <c r="WIK63" s="161"/>
      <c r="WIL63" s="161"/>
      <c r="WIM63" s="161"/>
      <c r="WIN63" s="161"/>
      <c r="WIO63" s="161"/>
      <c r="WIP63" s="161"/>
      <c r="WIQ63" s="161"/>
      <c r="WIR63" s="161"/>
      <c r="WIS63" s="161"/>
      <c r="WIT63" s="161"/>
      <c r="WIU63" s="161"/>
      <c r="WIV63" s="161"/>
      <c r="WIW63" s="161"/>
      <c r="WIX63" s="161"/>
      <c r="WIY63" s="161"/>
      <c r="WIZ63" s="161"/>
      <c r="WJA63" s="161"/>
      <c r="WJB63" s="161"/>
      <c r="WJC63" s="161"/>
      <c r="WJD63" s="161"/>
      <c r="WJE63" s="161"/>
      <c r="WJF63" s="161"/>
      <c r="WJG63" s="161"/>
      <c r="WJH63" s="161"/>
      <c r="WJI63" s="161"/>
      <c r="WJJ63" s="161"/>
      <c r="WJK63" s="161"/>
      <c r="WJL63" s="161"/>
      <c r="WJM63" s="161"/>
      <c r="WJN63" s="161"/>
      <c r="WJO63" s="161"/>
      <c r="WJP63" s="161"/>
      <c r="WJQ63" s="161"/>
      <c r="WJR63" s="161"/>
      <c r="WJS63" s="161"/>
      <c r="WJT63" s="161"/>
      <c r="WJU63" s="161"/>
      <c r="WJV63" s="161"/>
      <c r="WJW63" s="161"/>
      <c r="WJX63" s="161"/>
      <c r="WJY63" s="161"/>
      <c r="WJZ63" s="161"/>
      <c r="WKA63" s="161"/>
      <c r="WKB63" s="161"/>
      <c r="WKC63" s="161"/>
      <c r="WKD63" s="161"/>
      <c r="WKE63" s="161"/>
      <c r="WKF63" s="161"/>
      <c r="WKG63" s="161"/>
      <c r="WKH63" s="161"/>
      <c r="WKI63" s="161"/>
      <c r="WKJ63" s="161"/>
      <c r="WKK63" s="161"/>
      <c r="WKL63" s="161"/>
      <c r="WKM63" s="161"/>
      <c r="WKN63" s="161"/>
      <c r="WKO63" s="161"/>
      <c r="WKP63" s="161"/>
      <c r="WKQ63" s="161"/>
      <c r="WKR63" s="161"/>
      <c r="WKS63" s="161"/>
      <c r="WKT63" s="161"/>
      <c r="WKU63" s="161"/>
      <c r="WKV63" s="161"/>
      <c r="WKW63" s="161"/>
      <c r="WKX63" s="161"/>
      <c r="WKY63" s="161"/>
      <c r="WKZ63" s="161"/>
      <c r="WLA63" s="161"/>
      <c r="WLB63" s="161"/>
      <c r="WLC63" s="161"/>
      <c r="WLD63" s="161"/>
      <c r="WLE63" s="161"/>
      <c r="WLF63" s="161"/>
      <c r="WLG63" s="161"/>
      <c r="WLH63" s="161"/>
      <c r="WLI63" s="161"/>
      <c r="WLJ63" s="161"/>
      <c r="WLK63" s="161"/>
      <c r="WLL63" s="161"/>
      <c r="WLM63" s="161"/>
      <c r="WLN63" s="161"/>
      <c r="WLO63" s="161"/>
      <c r="WLP63" s="161"/>
      <c r="WLQ63" s="161"/>
      <c r="WLR63" s="161"/>
      <c r="WLS63" s="161"/>
      <c r="WLT63" s="161"/>
      <c r="WLU63" s="161"/>
      <c r="WLV63" s="161"/>
      <c r="WLW63" s="161"/>
      <c r="WLX63" s="161"/>
      <c r="WLY63" s="161"/>
      <c r="WLZ63" s="161"/>
      <c r="WMA63" s="161"/>
      <c r="WMB63" s="161"/>
      <c r="WMC63" s="161"/>
      <c r="WMD63" s="161"/>
      <c r="WME63" s="161"/>
      <c r="WMF63" s="161"/>
      <c r="WMG63" s="161"/>
      <c r="WMH63" s="161"/>
      <c r="WMI63" s="161"/>
      <c r="WMJ63" s="161"/>
      <c r="WMK63" s="161"/>
      <c r="WML63" s="161"/>
      <c r="WMM63" s="161"/>
      <c r="WMN63" s="161"/>
      <c r="WMO63" s="161"/>
      <c r="WMP63" s="161"/>
      <c r="WMQ63" s="161"/>
      <c r="WMR63" s="161"/>
      <c r="WMS63" s="161"/>
      <c r="WMT63" s="161"/>
      <c r="WMU63" s="161"/>
      <c r="WMV63" s="161"/>
      <c r="WMW63" s="161"/>
      <c r="WMX63" s="161"/>
      <c r="WMY63" s="161"/>
      <c r="WMZ63" s="161"/>
      <c r="WNA63" s="161"/>
      <c r="WNB63" s="161"/>
      <c r="WNC63" s="161"/>
      <c r="WND63" s="161"/>
      <c r="WNE63" s="161"/>
      <c r="WNF63" s="161"/>
      <c r="WNG63" s="161"/>
      <c r="WNH63" s="161"/>
      <c r="WNI63" s="161"/>
      <c r="WNJ63" s="161"/>
      <c r="WNK63" s="161"/>
      <c r="WNL63" s="161"/>
      <c r="WNM63" s="161"/>
      <c r="WNN63" s="161"/>
      <c r="WNO63" s="161"/>
      <c r="WNP63" s="161"/>
      <c r="WNQ63" s="161"/>
      <c r="WNR63" s="161"/>
      <c r="WNS63" s="161"/>
      <c r="WNT63" s="161"/>
      <c r="WNU63" s="161"/>
      <c r="WNV63" s="161"/>
      <c r="WNW63" s="161"/>
      <c r="WNX63" s="161"/>
      <c r="WNY63" s="161"/>
      <c r="WNZ63" s="161"/>
      <c r="WOA63" s="161"/>
      <c r="WOB63" s="161"/>
      <c r="WOC63" s="161"/>
      <c r="WOD63" s="161"/>
      <c r="WOE63" s="161"/>
      <c r="WOF63" s="161"/>
      <c r="WOG63" s="161"/>
      <c r="WOH63" s="161"/>
      <c r="WOI63" s="161"/>
      <c r="WOJ63" s="161"/>
      <c r="WOK63" s="161"/>
      <c r="WOL63" s="161"/>
      <c r="WOM63" s="161"/>
      <c r="WON63" s="161"/>
      <c r="WOO63" s="161"/>
      <c r="WOP63" s="161"/>
      <c r="WOQ63" s="161"/>
      <c r="WOR63" s="161"/>
      <c r="WOS63" s="161"/>
      <c r="WOT63" s="161"/>
      <c r="WOU63" s="161"/>
      <c r="WOV63" s="161"/>
      <c r="WOW63" s="161"/>
      <c r="WOX63" s="161"/>
      <c r="WOY63" s="161"/>
      <c r="WOZ63" s="161"/>
      <c r="WPA63" s="161"/>
      <c r="WPB63" s="161"/>
      <c r="WPC63" s="161"/>
      <c r="WPD63" s="161"/>
      <c r="WPE63" s="161"/>
      <c r="WPF63" s="161"/>
      <c r="WPG63" s="161"/>
      <c r="WPH63" s="161"/>
      <c r="WPI63" s="161"/>
      <c r="WPJ63" s="161"/>
      <c r="WPK63" s="161"/>
      <c r="WPL63" s="161"/>
      <c r="WPM63" s="161"/>
      <c r="WPN63" s="161"/>
      <c r="WPO63" s="161"/>
      <c r="WPP63" s="161"/>
      <c r="WPQ63" s="161"/>
      <c r="WPR63" s="161"/>
      <c r="WPS63" s="161"/>
      <c r="WPT63" s="161"/>
      <c r="WPU63" s="161"/>
      <c r="WPV63" s="161"/>
      <c r="WPW63" s="161"/>
      <c r="WPX63" s="161"/>
      <c r="WPY63" s="161"/>
      <c r="WPZ63" s="161"/>
      <c r="WQA63" s="161"/>
      <c r="WQB63" s="161"/>
      <c r="WQC63" s="161"/>
      <c r="WQD63" s="161"/>
      <c r="WQE63" s="161"/>
      <c r="WQF63" s="161"/>
      <c r="WQG63" s="161"/>
      <c r="WQH63" s="161"/>
      <c r="WQI63" s="161"/>
      <c r="WQJ63" s="161"/>
      <c r="WQK63" s="161"/>
      <c r="WQL63" s="161"/>
      <c r="WQM63" s="161"/>
      <c r="WQN63" s="161"/>
      <c r="WQO63" s="161"/>
      <c r="WQP63" s="161"/>
      <c r="WQQ63" s="161"/>
      <c r="WQR63" s="161"/>
      <c r="WQS63" s="161"/>
      <c r="WQT63" s="161"/>
      <c r="WQU63" s="161"/>
      <c r="WQV63" s="161"/>
      <c r="WQW63" s="161"/>
      <c r="WQX63" s="161"/>
      <c r="WQY63" s="161"/>
      <c r="WQZ63" s="161"/>
      <c r="WRA63" s="161"/>
      <c r="WRB63" s="161"/>
      <c r="WRC63" s="161"/>
      <c r="WRD63" s="161"/>
      <c r="WRE63" s="161"/>
      <c r="WRF63" s="161"/>
      <c r="WRG63" s="161"/>
      <c r="WRH63" s="161"/>
      <c r="WRI63" s="161"/>
      <c r="WRJ63" s="161"/>
      <c r="WRK63" s="161"/>
      <c r="WRL63" s="161"/>
      <c r="WRM63" s="161"/>
      <c r="WRN63" s="161"/>
      <c r="WRO63" s="161"/>
      <c r="WRP63" s="161"/>
      <c r="WRQ63" s="161"/>
      <c r="WRR63" s="161"/>
      <c r="WRS63" s="161"/>
      <c r="WRT63" s="161"/>
      <c r="WRU63" s="161"/>
      <c r="WRV63" s="161"/>
      <c r="WRW63" s="161"/>
      <c r="WRX63" s="161"/>
      <c r="WRY63" s="161"/>
      <c r="WRZ63" s="161"/>
      <c r="WSA63" s="161"/>
      <c r="WSB63" s="161"/>
      <c r="WSC63" s="161"/>
      <c r="WSD63" s="161"/>
      <c r="WSE63" s="161"/>
      <c r="WSF63" s="161"/>
      <c r="WSG63" s="161"/>
      <c r="WSH63" s="161"/>
      <c r="WSI63" s="161"/>
      <c r="WSJ63" s="161"/>
      <c r="WSK63" s="161"/>
      <c r="WSL63" s="161"/>
      <c r="WSM63" s="161"/>
      <c r="WSN63" s="161"/>
      <c r="WSO63" s="161"/>
      <c r="WSP63" s="161"/>
      <c r="WSQ63" s="161"/>
      <c r="WSR63" s="161"/>
      <c r="WSS63" s="161"/>
      <c r="WST63" s="161"/>
      <c r="WSU63" s="161"/>
      <c r="WSV63" s="161"/>
      <c r="WSW63" s="161"/>
      <c r="WSX63" s="161"/>
      <c r="WSY63" s="161"/>
      <c r="WSZ63" s="161"/>
      <c r="WTA63" s="161"/>
      <c r="WTB63" s="161"/>
      <c r="WTC63" s="161"/>
      <c r="WTD63" s="161"/>
      <c r="WTE63" s="161"/>
      <c r="WTF63" s="161"/>
      <c r="WTG63" s="161"/>
      <c r="WTH63" s="161"/>
      <c r="WTI63" s="161"/>
      <c r="WTJ63" s="161"/>
      <c r="WTK63" s="161"/>
      <c r="WTL63" s="161"/>
      <c r="WTM63" s="161"/>
      <c r="WTN63" s="161"/>
      <c r="WTO63" s="161"/>
      <c r="WTP63" s="161"/>
      <c r="WTQ63" s="161"/>
      <c r="WTR63" s="161"/>
      <c r="WTS63" s="161"/>
      <c r="WTT63" s="161"/>
      <c r="WTU63" s="161"/>
      <c r="WTV63" s="161"/>
      <c r="WTW63" s="161"/>
      <c r="WTX63" s="161"/>
      <c r="WTY63" s="161"/>
      <c r="WTZ63" s="161"/>
      <c r="WUA63" s="161"/>
      <c r="WUB63" s="161"/>
      <c r="WUC63" s="161"/>
      <c r="WUD63" s="161"/>
      <c r="WUE63" s="161"/>
      <c r="WUF63" s="161"/>
      <c r="WUG63" s="161"/>
      <c r="WUH63" s="161"/>
      <c r="WUI63" s="161"/>
      <c r="WUJ63" s="161"/>
      <c r="WUK63" s="161"/>
      <c r="WUL63" s="161"/>
      <c r="WUM63" s="161"/>
      <c r="WUN63" s="161"/>
      <c r="WUO63" s="161"/>
      <c r="WUP63" s="161"/>
      <c r="WUQ63" s="161"/>
      <c r="WUR63" s="161"/>
      <c r="WUS63" s="161"/>
      <c r="WUT63" s="161"/>
      <c r="WUU63" s="161"/>
      <c r="WUV63" s="161"/>
      <c r="WUW63" s="161"/>
      <c r="WUX63" s="161"/>
      <c r="WUY63" s="161"/>
      <c r="WUZ63" s="161"/>
      <c r="WVA63" s="161"/>
      <c r="WVB63" s="161"/>
      <c r="WVC63" s="161"/>
      <c r="WVD63" s="161"/>
      <c r="WVE63" s="161"/>
      <c r="WVF63" s="161"/>
      <c r="WVG63" s="161"/>
      <c r="WVH63" s="161"/>
      <c r="WVI63" s="161"/>
      <c r="WVJ63" s="161"/>
      <c r="WVK63" s="161"/>
      <c r="WVL63" s="161"/>
      <c r="WVM63" s="161"/>
      <c r="WVN63" s="161"/>
      <c r="WVO63" s="161"/>
      <c r="WVP63" s="161"/>
      <c r="WVQ63" s="161"/>
      <c r="WVR63" s="161"/>
      <c r="WVS63" s="161"/>
      <c r="WVT63" s="161"/>
      <c r="WVU63" s="161"/>
      <c r="WVV63" s="161"/>
      <c r="WVW63" s="161"/>
      <c r="WVX63" s="161"/>
      <c r="WVY63" s="161"/>
      <c r="WVZ63" s="161"/>
      <c r="WWA63" s="161"/>
      <c r="WWB63" s="161"/>
      <c r="WWC63" s="161"/>
      <c r="WWD63" s="161"/>
      <c r="WWE63" s="161"/>
      <c r="WWF63" s="161"/>
      <c r="WWG63" s="161"/>
      <c r="WWH63" s="161"/>
      <c r="WWI63" s="161"/>
      <c r="WWJ63" s="161"/>
      <c r="WWK63" s="161"/>
      <c r="WWL63" s="161"/>
      <c r="WWM63" s="161"/>
      <c r="WWN63" s="161"/>
      <c r="WWO63" s="161"/>
      <c r="WWP63" s="161"/>
      <c r="WWQ63" s="161"/>
      <c r="WWR63" s="161"/>
      <c r="WWS63" s="161"/>
      <c r="WWT63" s="161"/>
      <c r="WWU63" s="161"/>
      <c r="WWV63" s="161"/>
      <c r="WWW63" s="161"/>
      <c r="WWX63" s="161"/>
      <c r="WWY63" s="161"/>
      <c r="WWZ63" s="161"/>
      <c r="WXA63" s="161"/>
      <c r="WXB63" s="161"/>
      <c r="WXC63" s="161"/>
      <c r="WXD63" s="161"/>
      <c r="WXE63" s="161"/>
      <c r="WXF63" s="161"/>
      <c r="WXG63" s="161"/>
      <c r="WXH63" s="161"/>
      <c r="WXI63" s="161"/>
      <c r="WXJ63" s="161"/>
      <c r="WXK63" s="161"/>
      <c r="WXL63" s="161"/>
      <c r="WXM63" s="161"/>
      <c r="WXN63" s="161"/>
      <c r="WXO63" s="161"/>
      <c r="WXP63" s="161"/>
      <c r="WXQ63" s="161"/>
      <c r="WXR63" s="161"/>
      <c r="WXS63" s="161"/>
      <c r="WXT63" s="161"/>
      <c r="WXU63" s="161"/>
      <c r="WXV63" s="161"/>
      <c r="WXW63" s="161"/>
      <c r="WXX63" s="161"/>
      <c r="WXY63" s="161"/>
      <c r="WXZ63" s="161"/>
      <c r="WYA63" s="161"/>
      <c r="WYB63" s="161"/>
      <c r="WYC63" s="161"/>
      <c r="WYD63" s="161"/>
      <c r="WYE63" s="161"/>
      <c r="WYF63" s="161"/>
      <c r="WYG63" s="161"/>
      <c r="WYH63" s="161"/>
      <c r="WYI63" s="161"/>
      <c r="WYJ63" s="161"/>
      <c r="WYK63" s="161"/>
      <c r="WYL63" s="161"/>
      <c r="WYM63" s="161"/>
      <c r="WYN63" s="161"/>
      <c r="WYO63" s="161"/>
      <c r="WYP63" s="161"/>
      <c r="WYQ63" s="161"/>
      <c r="WYR63" s="161"/>
      <c r="WYS63" s="161"/>
      <c r="WYT63" s="161"/>
      <c r="WYU63" s="161"/>
      <c r="WYV63" s="161"/>
      <c r="WYW63" s="161"/>
      <c r="WYX63" s="161"/>
      <c r="WYY63" s="161"/>
      <c r="WYZ63" s="161"/>
      <c r="WZA63" s="161"/>
      <c r="WZB63" s="161"/>
      <c r="WZC63" s="161"/>
      <c r="WZD63" s="161"/>
      <c r="WZE63" s="161"/>
      <c r="WZF63" s="161"/>
      <c r="WZG63" s="161"/>
      <c r="WZH63" s="161"/>
      <c r="WZI63" s="161"/>
      <c r="WZJ63" s="161"/>
      <c r="WZK63" s="161"/>
      <c r="WZL63" s="161"/>
      <c r="WZM63" s="161"/>
      <c r="WZN63" s="161"/>
      <c r="WZO63" s="161"/>
      <c r="WZP63" s="161"/>
      <c r="WZQ63" s="161"/>
      <c r="WZR63" s="161"/>
      <c r="WZS63" s="161"/>
      <c r="WZT63" s="161"/>
      <c r="WZU63" s="161"/>
      <c r="WZV63" s="161"/>
      <c r="WZW63" s="161"/>
      <c r="WZX63" s="161"/>
      <c r="WZY63" s="161"/>
      <c r="WZZ63" s="161"/>
      <c r="XAA63" s="161"/>
      <c r="XAB63" s="161"/>
      <c r="XAC63" s="161"/>
      <c r="XAD63" s="161"/>
      <c r="XAE63" s="161"/>
      <c r="XAF63" s="161"/>
      <c r="XAG63" s="161"/>
      <c r="XAH63" s="161"/>
      <c r="XAI63" s="161"/>
      <c r="XAJ63" s="161"/>
      <c r="XAK63" s="161"/>
      <c r="XAL63" s="161"/>
      <c r="XAM63" s="161"/>
      <c r="XAN63" s="161"/>
      <c r="XAO63" s="161"/>
      <c r="XAP63" s="161"/>
      <c r="XAQ63" s="161"/>
      <c r="XAR63" s="161"/>
      <c r="XAS63" s="161"/>
      <c r="XAT63" s="161"/>
      <c r="XAU63" s="161"/>
      <c r="XAV63" s="161"/>
      <c r="XAW63" s="161"/>
      <c r="XAX63" s="161"/>
      <c r="XAY63" s="161"/>
      <c r="XAZ63" s="161"/>
      <c r="XBA63" s="161"/>
      <c r="XBB63" s="161"/>
      <c r="XBC63" s="161"/>
      <c r="XBD63" s="161"/>
      <c r="XBE63" s="161"/>
      <c r="XBF63" s="161"/>
      <c r="XBG63" s="161"/>
      <c r="XBH63" s="161"/>
      <c r="XBI63" s="161"/>
      <c r="XBJ63" s="161"/>
      <c r="XBK63" s="161"/>
      <c r="XBL63" s="161"/>
      <c r="XBM63" s="161"/>
      <c r="XBN63" s="161"/>
      <c r="XBO63" s="161"/>
      <c r="XBP63" s="161"/>
      <c r="XBQ63" s="161"/>
      <c r="XBR63" s="161"/>
      <c r="XBS63" s="161"/>
      <c r="XBT63" s="161"/>
      <c r="XBU63" s="161"/>
      <c r="XBV63" s="161"/>
      <c r="XBW63" s="161"/>
      <c r="XBX63" s="161"/>
      <c r="XBY63" s="161"/>
      <c r="XBZ63" s="161"/>
      <c r="XCA63" s="161"/>
      <c r="XCB63" s="161"/>
      <c r="XCC63" s="161"/>
      <c r="XCD63" s="161"/>
      <c r="XCE63" s="161"/>
      <c r="XCF63" s="161"/>
      <c r="XCG63" s="161"/>
      <c r="XCH63" s="161"/>
      <c r="XCI63" s="161"/>
      <c r="XCJ63" s="161"/>
      <c r="XCK63" s="161"/>
      <c r="XCL63" s="161"/>
      <c r="XCM63" s="161"/>
      <c r="XCN63" s="161"/>
      <c r="XCO63" s="161"/>
      <c r="XCP63" s="161"/>
      <c r="XCQ63" s="161"/>
      <c r="XCR63" s="161"/>
      <c r="XCS63" s="161"/>
      <c r="XCT63" s="161"/>
      <c r="XCU63" s="161"/>
      <c r="XCV63" s="161"/>
      <c r="XCW63" s="161"/>
      <c r="XCX63" s="161"/>
      <c r="XCY63" s="161"/>
      <c r="XCZ63" s="161"/>
      <c r="XDA63" s="161"/>
      <c r="XDB63" s="161"/>
      <c r="XDC63" s="161"/>
      <c r="XDD63" s="161"/>
      <c r="XDE63" s="161"/>
      <c r="XDF63" s="161"/>
      <c r="XDG63" s="161"/>
      <c r="XDH63" s="161"/>
      <c r="XDI63" s="161"/>
      <c r="XDJ63" s="161"/>
      <c r="XDK63" s="161"/>
      <c r="XDL63" s="161"/>
      <c r="XDM63" s="161"/>
      <c r="XDN63" s="161"/>
      <c r="XDO63" s="161"/>
      <c r="XDP63" s="161"/>
      <c r="XDQ63" s="161"/>
      <c r="XDR63" s="161"/>
      <c r="XDS63" s="161"/>
      <c r="XDT63" s="161"/>
      <c r="XDU63" s="161"/>
      <c r="XDV63" s="161"/>
      <c r="XDW63" s="161"/>
      <c r="XDX63" s="161"/>
      <c r="XDY63" s="161"/>
      <c r="XDZ63" s="161"/>
      <c r="XEA63" s="161"/>
      <c r="XEB63" s="161"/>
      <c r="XEC63" s="161"/>
      <c r="XED63" s="161"/>
      <c r="XEE63" s="161"/>
      <c r="XEF63" s="161"/>
      <c r="XEG63" s="161"/>
      <c r="XEH63" s="161"/>
      <c r="XEI63" s="161"/>
      <c r="XEJ63" s="161"/>
      <c r="XEK63" s="161"/>
      <c r="XEL63" s="161"/>
      <c r="XEM63" s="161"/>
      <c r="XEN63" s="161"/>
      <c r="XEO63" s="161"/>
      <c r="XEP63" s="161"/>
      <c r="XEQ63" s="161"/>
      <c r="XER63" s="161"/>
      <c r="XES63" s="161"/>
      <c r="XET63" s="161"/>
      <c r="XEU63" s="161"/>
      <c r="XEV63" s="161"/>
      <c r="XEW63" s="161"/>
      <c r="XEX63" s="161"/>
      <c r="XEY63" s="161"/>
      <c r="XEZ63" s="161"/>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5" customWidth="1"/>
    <col min="2" max="2" width="11.7109375" style="161" customWidth="1"/>
    <col min="3" max="3" width="16.7109375" style="161" customWidth="1"/>
    <col min="4" max="4" width="0.5703125" style="161" customWidth="1"/>
    <col min="5" max="5" width="6.7109375" style="161" customWidth="1"/>
    <col min="6" max="10" width="12.7109375" style="633" customWidth="1"/>
    <col min="11" max="11" width="6.7109375" style="887" customWidth="1"/>
    <col min="12" max="12" width="12.7109375" style="633" customWidth="1"/>
    <col min="13" max="13" width="1.7109375" style="161" customWidth="1"/>
    <col min="14" max="14" width="9" style="161"/>
    <col min="15" max="15" width="11.28515625" style="161" customWidth="1"/>
    <col min="16" max="16384" width="9" style="161"/>
  </cols>
  <sheetData>
    <row r="1" spans="1:18" ht="8.1" customHeight="1"/>
    <row r="2" spans="1:18" ht="8.1" customHeight="1"/>
    <row r="3" spans="1:18" ht="16.350000000000001" customHeight="1">
      <c r="A3" s="161"/>
      <c r="B3" s="96" t="s">
        <v>109</v>
      </c>
      <c r="C3" s="41" t="s">
        <v>518</v>
      </c>
      <c r="D3" s="41"/>
      <c r="E3" s="41"/>
      <c r="F3" s="96"/>
      <c r="G3" s="96"/>
      <c r="H3" s="96"/>
      <c r="I3" s="96"/>
      <c r="J3" s="96"/>
      <c r="K3" s="888"/>
      <c r="L3" s="96"/>
    </row>
    <row r="4" spans="1:18" ht="16.350000000000001" customHeight="1">
      <c r="A4" s="161"/>
      <c r="B4" s="97" t="s">
        <v>110</v>
      </c>
      <c r="C4" s="42" t="s">
        <v>519</v>
      </c>
      <c r="D4" s="42"/>
      <c r="E4" s="42"/>
      <c r="F4" s="96"/>
      <c r="G4" s="96"/>
      <c r="H4" s="96"/>
      <c r="I4" s="96"/>
      <c r="J4" s="96"/>
      <c r="K4" s="889"/>
      <c r="L4" s="96"/>
    </row>
    <row r="5" spans="1:18" ht="13.15" customHeight="1" thickBot="1">
      <c r="A5" s="2"/>
      <c r="B5" s="2"/>
      <c r="C5" s="2"/>
      <c r="D5" s="2"/>
      <c r="E5" s="2"/>
      <c r="F5" s="3"/>
      <c r="G5" s="3"/>
      <c r="H5" s="3"/>
      <c r="I5" s="3"/>
      <c r="J5" s="3"/>
      <c r="K5" s="890"/>
      <c r="L5" s="3"/>
      <c r="M5" s="3"/>
    </row>
    <row r="6" spans="1:18" s="1" customFormat="1" ht="42.95" customHeight="1" thickBot="1">
      <c r="A6" s="391"/>
      <c r="B6" s="960" t="s">
        <v>385</v>
      </c>
      <c r="C6" s="960"/>
      <c r="D6" s="960"/>
      <c r="E6" s="960"/>
      <c r="F6" s="171"/>
      <c r="G6" s="171"/>
      <c r="H6" s="171"/>
      <c r="I6" s="171"/>
      <c r="J6" s="171"/>
      <c r="K6" s="891"/>
      <c r="L6" s="284" t="s">
        <v>494</v>
      </c>
      <c r="M6" s="391"/>
    </row>
    <row r="7" spans="1:18" s="1" customFormat="1" ht="16.350000000000001" customHeight="1">
      <c r="B7" s="4"/>
      <c r="C7" s="4"/>
      <c r="D7" s="4"/>
      <c r="E7" s="4"/>
      <c r="F7" s="819"/>
      <c r="G7" s="819"/>
      <c r="H7" s="819"/>
      <c r="I7" s="819"/>
      <c r="J7" s="819"/>
      <c r="K7" s="905"/>
      <c r="L7" s="819"/>
    </row>
    <row r="8" spans="1:18" s="1" customFormat="1" ht="15" customHeight="1">
      <c r="B8" s="5" t="s">
        <v>132</v>
      </c>
      <c r="C8" s="4"/>
      <c r="D8" s="4"/>
      <c r="E8" s="6"/>
      <c r="F8" s="879"/>
      <c r="G8" s="879"/>
      <c r="H8" s="879"/>
      <c r="I8" s="879"/>
      <c r="J8" s="879"/>
      <c r="K8" s="906">
        <v>2018</v>
      </c>
      <c r="L8" s="880">
        <v>242</v>
      </c>
    </row>
    <row r="9" spans="1:18" s="1" customFormat="1" ht="15" customHeight="1">
      <c r="B9" s="7" t="s">
        <v>133</v>
      </c>
      <c r="C9" s="4"/>
      <c r="D9" s="4"/>
      <c r="E9" s="6"/>
      <c r="F9" s="879"/>
      <c r="G9" s="879"/>
      <c r="H9" s="879"/>
      <c r="I9" s="879"/>
      <c r="J9" s="879"/>
      <c r="K9" s="906">
        <v>2019</v>
      </c>
      <c r="L9" s="880">
        <v>426</v>
      </c>
    </row>
    <row r="10" spans="1:18" s="1" customFormat="1" ht="15" customHeight="1">
      <c r="B10" s="7"/>
      <c r="C10" s="4"/>
      <c r="D10" s="4"/>
      <c r="E10" s="6"/>
      <c r="F10" s="879"/>
      <c r="G10" s="879"/>
      <c r="H10" s="879"/>
      <c r="I10" s="879"/>
      <c r="J10" s="879"/>
      <c r="K10" s="906">
        <v>2020</v>
      </c>
      <c r="L10" s="880">
        <v>461</v>
      </c>
    </row>
    <row r="11" spans="1:18" s="1" customFormat="1" ht="8.1" customHeight="1">
      <c r="B11" s="4"/>
      <c r="C11" s="4"/>
      <c r="D11" s="4"/>
      <c r="E11" s="4"/>
      <c r="F11" s="879"/>
      <c r="G11" s="879"/>
      <c r="H11" s="879"/>
      <c r="I11" s="879"/>
      <c r="J11" s="879"/>
      <c r="K11" s="907"/>
      <c r="L11" s="879"/>
    </row>
    <row r="12" spans="1:18" s="1" customFormat="1" ht="15" customHeight="1">
      <c r="B12" s="10" t="s">
        <v>134</v>
      </c>
      <c r="C12" s="8"/>
      <c r="D12" s="8"/>
      <c r="E12" s="6"/>
      <c r="F12" s="879"/>
      <c r="G12" s="879"/>
      <c r="H12" s="879"/>
      <c r="I12" s="879"/>
      <c r="J12" s="879"/>
      <c r="K12" s="906">
        <v>2018</v>
      </c>
      <c r="L12" s="879">
        <v>82</v>
      </c>
    </row>
    <row r="13" spans="1:18" s="1" customFormat="1" ht="15" customHeight="1">
      <c r="B13" s="290" t="s">
        <v>135</v>
      </c>
      <c r="C13" s="9"/>
      <c r="D13" s="9"/>
      <c r="E13" s="6"/>
      <c r="F13" s="879"/>
      <c r="G13" s="879"/>
      <c r="H13" s="879"/>
      <c r="I13" s="879"/>
      <c r="J13" s="879"/>
      <c r="K13" s="906">
        <v>2019</v>
      </c>
      <c r="L13" s="879">
        <v>120</v>
      </c>
    </row>
    <row r="14" spans="1:18" s="1" customFormat="1" ht="15" customHeight="1">
      <c r="B14" s="7"/>
      <c r="C14" s="9"/>
      <c r="D14" s="9"/>
      <c r="E14" s="6"/>
      <c r="F14" s="879"/>
      <c r="G14" s="879"/>
      <c r="H14" s="879"/>
      <c r="I14" s="879"/>
      <c r="J14" s="879"/>
      <c r="K14" s="906">
        <v>2020</v>
      </c>
      <c r="L14" s="879">
        <v>179</v>
      </c>
      <c r="N14" s="424"/>
      <c r="O14" s="424"/>
      <c r="P14" s="424"/>
      <c r="Q14" s="424"/>
      <c r="R14" s="617"/>
    </row>
    <row r="15" spans="1:18" s="1" customFormat="1" ht="8.1" customHeight="1">
      <c r="B15" s="7"/>
      <c r="C15" s="9"/>
      <c r="D15" s="9"/>
      <c r="E15" s="34"/>
      <c r="F15" s="879"/>
      <c r="G15" s="879"/>
      <c r="H15" s="879"/>
      <c r="I15" s="879"/>
      <c r="J15" s="879"/>
      <c r="K15" s="906"/>
      <c r="L15" s="879"/>
      <c r="N15" s="424"/>
      <c r="O15" s="424"/>
      <c r="P15" s="424"/>
      <c r="Q15" s="424"/>
      <c r="R15" s="617"/>
    </row>
    <row r="16" spans="1:18" s="1" customFormat="1" ht="15" customHeight="1">
      <c r="B16" s="618" t="s">
        <v>36</v>
      </c>
      <c r="C16" s="9"/>
      <c r="D16" s="9"/>
      <c r="E16" s="6"/>
      <c r="F16" s="879"/>
      <c r="G16" s="879"/>
      <c r="H16" s="879"/>
      <c r="I16" s="879"/>
      <c r="J16" s="879"/>
      <c r="K16" s="906">
        <v>2018</v>
      </c>
      <c r="L16" s="879">
        <v>65</v>
      </c>
      <c r="N16" s="424"/>
      <c r="O16" s="619"/>
      <c r="P16" s="619"/>
      <c r="Q16" s="619"/>
      <c r="R16" s="617"/>
    </row>
    <row r="17" spans="2:18" s="1" customFormat="1" ht="15" customHeight="1">
      <c r="B17" s="290"/>
      <c r="C17" s="9"/>
      <c r="D17" s="9"/>
      <c r="E17" s="6"/>
      <c r="F17" s="879"/>
      <c r="G17" s="879"/>
      <c r="H17" s="879"/>
      <c r="I17" s="879"/>
      <c r="J17" s="879"/>
      <c r="K17" s="906">
        <v>2019</v>
      </c>
      <c r="L17" s="879">
        <v>84</v>
      </c>
      <c r="N17" s="424"/>
      <c r="O17" s="619"/>
      <c r="P17" s="619"/>
      <c r="Q17" s="619"/>
      <c r="R17" s="617"/>
    </row>
    <row r="18" spans="2:18" s="1" customFormat="1" ht="15" customHeight="1">
      <c r="B18" s="290"/>
      <c r="C18" s="9"/>
      <c r="D18" s="9"/>
      <c r="E18" s="6"/>
      <c r="F18" s="900"/>
      <c r="G18" s="900"/>
      <c r="H18" s="900"/>
      <c r="I18" s="900"/>
      <c r="J18" s="900"/>
      <c r="K18" s="906">
        <v>2020</v>
      </c>
      <c r="L18" s="900">
        <v>129</v>
      </c>
      <c r="N18" s="424"/>
      <c r="O18" s="619"/>
      <c r="P18" s="619"/>
      <c r="Q18" s="619"/>
      <c r="R18" s="617"/>
    </row>
    <row r="19" spans="2:18" s="1" customFormat="1" ht="8.1" customHeight="1">
      <c r="B19" s="623"/>
      <c r="C19" s="9"/>
      <c r="D19" s="9"/>
      <c r="E19" s="9"/>
      <c r="F19" s="879"/>
      <c r="G19" s="879"/>
      <c r="H19" s="879"/>
      <c r="I19" s="879"/>
      <c r="J19" s="879"/>
      <c r="K19" s="908"/>
      <c r="L19" s="879"/>
      <c r="N19" s="424"/>
      <c r="O19" s="619"/>
      <c r="P19" s="619"/>
      <c r="Q19" s="619"/>
      <c r="R19" s="617"/>
    </row>
    <row r="20" spans="2:18" s="1" customFormat="1" ht="15" customHeight="1">
      <c r="B20" s="618" t="s">
        <v>457</v>
      </c>
      <c r="C20" s="9"/>
      <c r="D20" s="9"/>
      <c r="E20" s="6"/>
      <c r="F20" s="879"/>
      <c r="G20" s="879"/>
      <c r="H20" s="879"/>
      <c r="I20" s="879"/>
      <c r="J20" s="879"/>
      <c r="K20" s="906">
        <v>2018</v>
      </c>
      <c r="L20" s="879">
        <v>2</v>
      </c>
      <c r="N20" s="424"/>
      <c r="O20" s="619"/>
      <c r="P20" s="619"/>
      <c r="Q20" s="619"/>
      <c r="R20" s="617"/>
    </row>
    <row r="21" spans="2:18" s="1" customFormat="1" ht="15" customHeight="1">
      <c r="B21" s="800" t="s">
        <v>456</v>
      </c>
      <c r="C21" s="9"/>
      <c r="D21" s="9"/>
      <c r="E21" s="6"/>
      <c r="F21" s="879"/>
      <c r="G21" s="879"/>
      <c r="H21" s="879"/>
      <c r="I21" s="879"/>
      <c r="J21" s="879"/>
      <c r="K21" s="906">
        <v>2019</v>
      </c>
      <c r="L21" s="879">
        <v>2</v>
      </c>
      <c r="N21" s="424"/>
      <c r="O21" s="621"/>
      <c r="P21" s="621"/>
      <c r="Q21" s="621"/>
      <c r="R21" s="617"/>
    </row>
    <row r="22" spans="2:18" s="1" customFormat="1" ht="15" customHeight="1">
      <c r="B22" s="290"/>
      <c r="C22" s="9"/>
      <c r="D22" s="9"/>
      <c r="E22" s="6"/>
      <c r="F22" s="879"/>
      <c r="G22" s="879"/>
      <c r="H22" s="879"/>
      <c r="I22" s="879"/>
      <c r="J22" s="879"/>
      <c r="K22" s="906">
        <v>2020</v>
      </c>
      <c r="L22" s="879">
        <v>4</v>
      </c>
      <c r="N22" s="424"/>
      <c r="O22" s="619"/>
      <c r="P22" s="619"/>
      <c r="Q22" s="619"/>
      <c r="R22" s="617"/>
    </row>
    <row r="23" spans="2:18" s="1" customFormat="1" ht="8.1" customHeight="1">
      <c r="B23" s="290"/>
      <c r="C23" s="9"/>
      <c r="D23" s="9"/>
      <c r="E23" s="6"/>
      <c r="F23" s="879"/>
      <c r="G23" s="879"/>
      <c r="H23" s="879"/>
      <c r="I23" s="879"/>
      <c r="J23" s="879"/>
      <c r="K23" s="906"/>
      <c r="L23" s="879"/>
      <c r="N23" s="424"/>
      <c r="O23" s="619"/>
      <c r="P23" s="619"/>
      <c r="Q23" s="619"/>
      <c r="R23" s="617"/>
    </row>
    <row r="24" spans="2:18" s="1" customFormat="1" ht="15" customHeight="1">
      <c r="B24" s="618" t="s">
        <v>458</v>
      </c>
      <c r="C24" s="9"/>
      <c r="D24" s="9"/>
      <c r="E24" s="6"/>
      <c r="F24" s="879"/>
      <c r="G24" s="879"/>
      <c r="H24" s="879"/>
      <c r="I24" s="879"/>
      <c r="J24" s="879"/>
      <c r="K24" s="906">
        <v>2018</v>
      </c>
      <c r="L24" s="879" t="s">
        <v>496</v>
      </c>
      <c r="N24" s="424"/>
      <c r="O24" s="619"/>
      <c r="P24" s="619"/>
      <c r="Q24" s="619"/>
      <c r="R24" s="617"/>
    </row>
    <row r="25" spans="2:18" s="1" customFormat="1" ht="15" customHeight="1">
      <c r="B25" s="801" t="s">
        <v>459</v>
      </c>
      <c r="C25" s="9"/>
      <c r="D25" s="9"/>
      <c r="E25" s="6"/>
      <c r="F25" s="879"/>
      <c r="G25" s="879"/>
      <c r="H25" s="879"/>
      <c r="I25" s="879"/>
      <c r="J25" s="879"/>
      <c r="K25" s="906">
        <v>2019</v>
      </c>
      <c r="L25" s="879">
        <v>4</v>
      </c>
      <c r="N25" s="424"/>
      <c r="O25" s="619"/>
      <c r="P25" s="619"/>
      <c r="Q25" s="619"/>
      <c r="R25" s="617"/>
    </row>
    <row r="26" spans="2:18" s="1" customFormat="1" ht="15" customHeight="1">
      <c r="B26" s="630"/>
      <c r="C26" s="9"/>
      <c r="D26" s="9"/>
      <c r="E26" s="6"/>
      <c r="F26" s="879"/>
      <c r="G26" s="879"/>
      <c r="H26" s="879"/>
      <c r="I26" s="879"/>
      <c r="J26" s="879"/>
      <c r="K26" s="906">
        <v>2020</v>
      </c>
      <c r="L26" s="879">
        <v>8</v>
      </c>
      <c r="N26" s="424"/>
      <c r="O26" s="619"/>
      <c r="P26" s="619"/>
      <c r="Q26" s="619"/>
      <c r="R26" s="617"/>
    </row>
    <row r="27" spans="2:18" s="1" customFormat="1" ht="8.1" customHeight="1">
      <c r="B27" s="630"/>
      <c r="C27" s="9"/>
      <c r="D27" s="9"/>
      <c r="E27" s="6"/>
      <c r="F27" s="879"/>
      <c r="G27" s="879"/>
      <c r="H27" s="879"/>
      <c r="I27" s="879"/>
      <c r="J27" s="879"/>
      <c r="K27" s="906"/>
      <c r="L27" s="879"/>
      <c r="N27" s="424"/>
      <c r="O27" s="621"/>
      <c r="P27" s="621"/>
      <c r="Q27" s="621"/>
      <c r="R27" s="617"/>
    </row>
    <row r="28" spans="2:18" s="1" customFormat="1" ht="15" customHeight="1">
      <c r="B28" s="618" t="s">
        <v>460</v>
      </c>
      <c r="C28" s="9"/>
      <c r="D28" s="9"/>
      <c r="E28" s="6"/>
      <c r="F28" s="879"/>
      <c r="G28" s="879"/>
      <c r="H28" s="879"/>
      <c r="I28" s="879"/>
      <c r="J28" s="879"/>
      <c r="K28" s="906">
        <v>2018</v>
      </c>
      <c r="L28" s="879">
        <v>10</v>
      </c>
      <c r="N28" s="424"/>
      <c r="O28" s="621"/>
      <c r="P28" s="621"/>
      <c r="Q28" s="621"/>
      <c r="R28" s="617"/>
    </row>
    <row r="29" spans="2:18" s="1" customFormat="1" ht="15" customHeight="1">
      <c r="B29" s="801" t="s">
        <v>461</v>
      </c>
      <c r="C29" s="9"/>
      <c r="D29" s="9"/>
      <c r="E29" s="6"/>
      <c r="F29" s="879"/>
      <c r="G29" s="879"/>
      <c r="H29" s="879"/>
      <c r="I29" s="879"/>
      <c r="J29" s="879"/>
      <c r="K29" s="906">
        <v>2019</v>
      </c>
      <c r="L29" s="879">
        <v>28</v>
      </c>
    </row>
    <row r="30" spans="2:18" s="1" customFormat="1" ht="15" customHeight="1">
      <c r="B30" s="630"/>
      <c r="C30" s="9"/>
      <c r="D30" s="9"/>
      <c r="E30" s="6"/>
      <c r="F30" s="879"/>
      <c r="G30" s="879"/>
      <c r="H30" s="879"/>
      <c r="I30" s="879"/>
      <c r="J30" s="879"/>
      <c r="K30" s="906">
        <v>2020</v>
      </c>
      <c r="L30" s="879">
        <v>36</v>
      </c>
    </row>
    <row r="31" spans="2:18" s="1" customFormat="1" ht="8.1" customHeight="1">
      <c r="B31" s="630"/>
      <c r="C31" s="9"/>
      <c r="D31" s="9"/>
      <c r="E31" s="6"/>
      <c r="F31" s="879"/>
      <c r="G31" s="879"/>
      <c r="H31" s="879"/>
      <c r="I31" s="879"/>
      <c r="J31" s="879"/>
      <c r="K31" s="906"/>
      <c r="L31" s="879"/>
    </row>
    <row r="32" spans="2:18" s="1" customFormat="1" ht="15" customHeight="1">
      <c r="B32" s="618" t="s">
        <v>462</v>
      </c>
      <c r="C32" s="9"/>
      <c r="D32" s="9"/>
      <c r="E32" s="6"/>
      <c r="F32" s="879"/>
      <c r="G32" s="879"/>
      <c r="H32" s="879"/>
      <c r="I32" s="879"/>
      <c r="J32" s="879"/>
      <c r="K32" s="906">
        <v>2018</v>
      </c>
      <c r="L32" s="879">
        <v>5</v>
      </c>
      <c r="P32" s="617"/>
      <c r="Q32" s="617"/>
    </row>
    <row r="33" spans="2:19" s="1" customFormat="1" ht="15" customHeight="1">
      <c r="B33" s="802" t="s">
        <v>463</v>
      </c>
      <c r="C33" s="9"/>
      <c r="D33" s="9"/>
      <c r="E33" s="6"/>
      <c r="F33" s="879"/>
      <c r="G33" s="879"/>
      <c r="H33" s="879"/>
      <c r="I33" s="879"/>
      <c r="J33" s="879"/>
      <c r="K33" s="906">
        <v>2019</v>
      </c>
      <c r="L33" s="879">
        <v>2</v>
      </c>
      <c r="N33" s="617"/>
      <c r="O33" s="617"/>
      <c r="P33" s="617"/>
      <c r="Q33" s="617"/>
      <c r="R33" s="617"/>
      <c r="S33" s="617"/>
    </row>
    <row r="34" spans="2:19" s="1" customFormat="1" ht="15" customHeight="1">
      <c r="B34" s="4"/>
      <c r="C34" s="9"/>
      <c r="D34" s="9"/>
      <c r="E34" s="6"/>
      <c r="F34" s="879"/>
      <c r="G34" s="879"/>
      <c r="H34" s="879"/>
      <c r="I34" s="879"/>
      <c r="J34" s="879"/>
      <c r="K34" s="906">
        <v>2020</v>
      </c>
      <c r="L34" s="879">
        <v>2</v>
      </c>
      <c r="N34" s="617"/>
      <c r="O34" s="617"/>
    </row>
    <row r="35" spans="2:19" s="1" customFormat="1" ht="8.1" customHeight="1">
      <c r="B35" s="4"/>
      <c r="C35" s="9"/>
      <c r="D35" s="9"/>
      <c r="E35" s="9"/>
      <c r="F35" s="879"/>
      <c r="G35" s="879"/>
      <c r="H35" s="879"/>
      <c r="I35" s="879"/>
      <c r="J35" s="879"/>
      <c r="K35" s="908"/>
      <c r="L35" s="879"/>
    </row>
    <row r="36" spans="2:19" s="1" customFormat="1" ht="15" customHeight="1">
      <c r="B36" s="10" t="s">
        <v>33</v>
      </c>
      <c r="C36" s="11"/>
      <c r="D36" s="11"/>
      <c r="E36" s="6"/>
      <c r="F36" s="879"/>
      <c r="G36" s="879"/>
      <c r="H36" s="879"/>
      <c r="I36" s="879"/>
      <c r="J36" s="879"/>
      <c r="K36" s="906">
        <v>2018</v>
      </c>
      <c r="L36" s="879">
        <v>160</v>
      </c>
      <c r="M36" s="33"/>
    </row>
    <row r="37" spans="2:19" s="1" customFormat="1" ht="15" customHeight="1">
      <c r="B37" s="290" t="s">
        <v>93</v>
      </c>
      <c r="C37" s="9"/>
      <c r="D37" s="9"/>
      <c r="E37" s="6"/>
      <c r="F37" s="879"/>
      <c r="G37" s="879"/>
      <c r="H37" s="879"/>
      <c r="I37" s="879"/>
      <c r="J37" s="879"/>
      <c r="K37" s="906">
        <v>2019</v>
      </c>
      <c r="L37" s="879">
        <v>306</v>
      </c>
      <c r="M37" s="33"/>
    </row>
    <row r="38" spans="2:19" s="1" customFormat="1" ht="15" customHeight="1">
      <c r="B38" s="4"/>
      <c r="C38" s="9"/>
      <c r="D38" s="9"/>
      <c r="E38" s="6"/>
      <c r="F38" s="879"/>
      <c r="G38" s="879"/>
      <c r="H38" s="879"/>
      <c r="I38" s="879"/>
      <c r="J38" s="879"/>
      <c r="K38" s="906">
        <v>2020</v>
      </c>
      <c r="L38" s="879">
        <v>282</v>
      </c>
      <c r="M38" s="33"/>
    </row>
    <row r="39" spans="2:19" s="1" customFormat="1" ht="8.1" customHeight="1">
      <c r="B39" s="4"/>
      <c r="C39" s="9"/>
      <c r="D39" s="9"/>
      <c r="E39" s="9"/>
      <c r="F39" s="879"/>
      <c r="G39" s="879"/>
      <c r="H39" s="879"/>
      <c r="I39" s="879"/>
      <c r="J39" s="879"/>
      <c r="K39" s="908"/>
      <c r="L39" s="879"/>
    </row>
    <row r="40" spans="2:19" s="1" customFormat="1" ht="15" customHeight="1">
      <c r="B40" s="618" t="s">
        <v>36</v>
      </c>
      <c r="C40" s="628"/>
      <c r="D40" s="9"/>
      <c r="E40" s="6"/>
      <c r="F40" s="879"/>
      <c r="G40" s="879"/>
      <c r="H40" s="879"/>
      <c r="I40" s="879"/>
      <c r="J40" s="879"/>
      <c r="K40" s="906">
        <v>2018</v>
      </c>
      <c r="L40" s="879">
        <v>126</v>
      </c>
    </row>
    <row r="41" spans="2:19" s="1" customFormat="1" ht="15" customHeight="1">
      <c r="B41" s="290"/>
      <c r="C41" s="628"/>
      <c r="D41" s="9"/>
      <c r="E41" s="6"/>
      <c r="F41" s="879"/>
      <c r="G41" s="879"/>
      <c r="H41" s="879"/>
      <c r="I41" s="879"/>
      <c r="J41" s="879"/>
      <c r="K41" s="906">
        <v>2019</v>
      </c>
      <c r="L41" s="879">
        <v>200</v>
      </c>
    </row>
    <row r="42" spans="2:19" s="1" customFormat="1" ht="15" customHeight="1">
      <c r="B42" s="290"/>
      <c r="C42" s="628"/>
      <c r="D42" s="9"/>
      <c r="E42" s="6"/>
      <c r="F42" s="879"/>
      <c r="G42" s="879"/>
      <c r="H42" s="879"/>
      <c r="I42" s="879"/>
      <c r="J42" s="879"/>
      <c r="K42" s="906">
        <v>2020</v>
      </c>
      <c r="L42" s="879">
        <v>177</v>
      </c>
    </row>
    <row r="43" spans="2:19" s="1" customFormat="1" ht="8.1" customHeight="1">
      <c r="B43" s="623"/>
      <c r="C43" s="628"/>
      <c r="D43" s="9"/>
      <c r="E43" s="9"/>
      <c r="F43" s="879"/>
      <c r="G43" s="879"/>
      <c r="H43" s="879"/>
      <c r="I43" s="879"/>
      <c r="J43" s="879"/>
      <c r="K43" s="908"/>
      <c r="L43" s="879"/>
    </row>
    <row r="44" spans="2:19" s="1" customFormat="1" ht="15" customHeight="1">
      <c r="B44" s="618" t="s">
        <v>457</v>
      </c>
      <c r="C44" s="628"/>
      <c r="D44" s="9"/>
      <c r="E44" s="6"/>
      <c r="F44" s="879"/>
      <c r="G44" s="879"/>
      <c r="H44" s="879"/>
      <c r="I44" s="879"/>
      <c r="J44" s="879"/>
      <c r="K44" s="906">
        <v>2018</v>
      </c>
      <c r="L44" s="879">
        <v>1</v>
      </c>
    </row>
    <row r="45" spans="2:19" s="1" customFormat="1" ht="15" customHeight="1">
      <c r="B45" s="800" t="s">
        <v>456</v>
      </c>
      <c r="C45" s="628"/>
      <c r="D45" s="9"/>
      <c r="E45" s="6"/>
      <c r="F45" s="879"/>
      <c r="G45" s="879"/>
      <c r="H45" s="879"/>
      <c r="I45" s="879"/>
      <c r="J45" s="879"/>
      <c r="K45" s="906">
        <v>2019</v>
      </c>
      <c r="L45" s="879">
        <v>7</v>
      </c>
    </row>
    <row r="46" spans="2:19" s="1" customFormat="1" ht="15" customHeight="1">
      <c r="B46" s="290"/>
      <c r="C46" s="628"/>
      <c r="D46" s="9"/>
      <c r="E46" s="6"/>
      <c r="F46" s="879"/>
      <c r="G46" s="879"/>
      <c r="H46" s="879"/>
      <c r="I46" s="879"/>
      <c r="J46" s="879"/>
      <c r="K46" s="906">
        <v>2020</v>
      </c>
      <c r="L46" s="879">
        <v>6</v>
      </c>
    </row>
    <row r="47" spans="2:19" s="1" customFormat="1" ht="8.1" customHeight="1">
      <c r="B47" s="290"/>
      <c r="C47" s="628"/>
      <c r="D47" s="9"/>
      <c r="F47" s="879"/>
      <c r="G47" s="879"/>
      <c r="H47" s="879"/>
      <c r="I47" s="879"/>
      <c r="J47" s="879"/>
      <c r="K47" s="909"/>
      <c r="L47" s="879"/>
    </row>
    <row r="48" spans="2:19" s="1" customFormat="1" ht="15" customHeight="1">
      <c r="B48" s="618" t="s">
        <v>458</v>
      </c>
      <c r="C48" s="628"/>
      <c r="D48" s="9"/>
      <c r="E48" s="6"/>
      <c r="F48" s="879"/>
      <c r="G48" s="879"/>
      <c r="H48" s="879"/>
      <c r="I48" s="879"/>
      <c r="J48" s="879"/>
      <c r="K48" s="906">
        <v>2018</v>
      </c>
      <c r="L48" s="879">
        <v>1</v>
      </c>
    </row>
    <row r="49" spans="1:13" s="1" customFormat="1" ht="15" customHeight="1">
      <c r="B49" s="801" t="s">
        <v>459</v>
      </c>
      <c r="C49" s="628"/>
      <c r="D49" s="9"/>
      <c r="E49" s="6"/>
      <c r="F49" s="879"/>
      <c r="G49" s="879"/>
      <c r="H49" s="879"/>
      <c r="I49" s="879"/>
      <c r="J49" s="879"/>
      <c r="K49" s="906">
        <v>2019</v>
      </c>
      <c r="L49" s="879">
        <v>22</v>
      </c>
    </row>
    <row r="50" spans="1:13" s="1" customFormat="1" ht="15" customHeight="1">
      <c r="B50" s="630"/>
      <c r="C50" s="628"/>
      <c r="D50" s="9"/>
      <c r="E50" s="6"/>
      <c r="F50" s="879"/>
      <c r="G50" s="879"/>
      <c r="H50" s="879"/>
      <c r="I50" s="879"/>
      <c r="J50" s="879"/>
      <c r="K50" s="906">
        <v>2020</v>
      </c>
      <c r="L50" s="879">
        <v>21</v>
      </c>
    </row>
    <row r="51" spans="1:13" s="1" customFormat="1" ht="8.1" customHeight="1">
      <c r="B51" s="630"/>
      <c r="C51" s="628"/>
      <c r="D51" s="9"/>
      <c r="F51" s="879"/>
      <c r="G51" s="879"/>
      <c r="H51" s="879"/>
      <c r="I51" s="879"/>
      <c r="J51" s="879"/>
      <c r="K51" s="909"/>
      <c r="L51" s="879"/>
    </row>
    <row r="52" spans="1:13" s="1" customFormat="1" ht="15" customHeight="1">
      <c r="B52" s="618" t="s">
        <v>460</v>
      </c>
      <c r="C52" s="628"/>
      <c r="D52" s="9"/>
      <c r="E52" s="6"/>
      <c r="F52" s="879"/>
      <c r="G52" s="879"/>
      <c r="H52" s="879"/>
      <c r="I52" s="879"/>
      <c r="J52" s="879"/>
      <c r="K52" s="906">
        <v>2018</v>
      </c>
      <c r="L52" s="879">
        <v>26</v>
      </c>
    </row>
    <row r="53" spans="1:13" s="1" customFormat="1" ht="15" customHeight="1">
      <c r="B53" s="801" t="s">
        <v>461</v>
      </c>
      <c r="C53" s="628"/>
      <c r="D53" s="9"/>
      <c r="E53" s="6"/>
      <c r="F53" s="879"/>
      <c r="G53" s="879"/>
      <c r="H53" s="879"/>
      <c r="I53" s="879"/>
      <c r="J53" s="879"/>
      <c r="K53" s="906">
        <v>2019</v>
      </c>
      <c r="L53" s="879">
        <v>76</v>
      </c>
    </row>
    <row r="54" spans="1:13" s="1" customFormat="1" ht="15" customHeight="1">
      <c r="B54" s="630"/>
      <c r="C54" s="628"/>
      <c r="D54" s="9"/>
      <c r="E54" s="6"/>
      <c r="F54" s="879"/>
      <c r="G54" s="879"/>
      <c r="H54" s="879"/>
      <c r="I54" s="879"/>
      <c r="J54" s="879"/>
      <c r="K54" s="906">
        <v>2020</v>
      </c>
      <c r="L54" s="879">
        <v>78</v>
      </c>
    </row>
    <row r="55" spans="1:13" s="1" customFormat="1" ht="8.1" customHeight="1">
      <c r="B55" s="630"/>
      <c r="C55" s="628"/>
      <c r="D55" s="9"/>
      <c r="E55" s="6"/>
      <c r="F55" s="879"/>
      <c r="G55" s="879"/>
      <c r="H55" s="879"/>
      <c r="I55" s="879"/>
      <c r="J55" s="879"/>
      <c r="K55" s="906"/>
      <c r="L55" s="879"/>
    </row>
    <row r="56" spans="1:13" s="1" customFormat="1" ht="15" customHeight="1">
      <c r="B56" s="618" t="s">
        <v>462</v>
      </c>
      <c r="C56" s="628"/>
      <c r="D56" s="9"/>
      <c r="E56" s="6"/>
      <c r="F56" s="879"/>
      <c r="G56" s="879"/>
      <c r="H56" s="879"/>
      <c r="I56" s="879"/>
      <c r="J56" s="879"/>
      <c r="K56" s="906">
        <v>2018</v>
      </c>
      <c r="L56" s="879">
        <v>6</v>
      </c>
    </row>
    <row r="57" spans="1:13" s="1" customFormat="1" ht="15" customHeight="1">
      <c r="B57" s="802" t="s">
        <v>463</v>
      </c>
      <c r="C57" s="9"/>
      <c r="D57" s="9"/>
      <c r="E57" s="6"/>
      <c r="F57" s="879"/>
      <c r="G57" s="879"/>
      <c r="H57" s="879"/>
      <c r="I57" s="879"/>
      <c r="J57" s="879"/>
      <c r="K57" s="906">
        <v>2019</v>
      </c>
      <c r="L57" s="879">
        <v>1</v>
      </c>
    </row>
    <row r="58" spans="1:13" s="1" customFormat="1" ht="15" customHeight="1">
      <c r="B58" s="10"/>
      <c r="C58" s="9"/>
      <c r="D58" s="9"/>
      <c r="E58" s="6"/>
      <c r="F58" s="879"/>
      <c r="G58" s="879"/>
      <c r="H58" s="879"/>
      <c r="I58" s="879"/>
      <c r="J58" s="879"/>
      <c r="K58" s="906">
        <v>2020</v>
      </c>
      <c r="L58" s="879" t="s">
        <v>496</v>
      </c>
    </row>
    <row r="59" spans="1:13" ht="10.35" customHeight="1" thickBot="1">
      <c r="A59" s="13"/>
      <c r="B59" s="13"/>
      <c r="C59" s="13"/>
      <c r="D59" s="13"/>
      <c r="E59" s="13"/>
      <c r="F59" s="14"/>
      <c r="G59" s="14"/>
      <c r="H59" s="14"/>
      <c r="I59" s="14"/>
      <c r="J59" s="14"/>
      <c r="K59" s="897"/>
      <c r="L59" s="14"/>
      <c r="M59" s="13"/>
    </row>
    <row r="60" spans="1:13" ht="15" customHeight="1" thickTop="1">
      <c r="A60" s="37"/>
      <c r="B60" s="246"/>
      <c r="C60" s="246"/>
      <c r="D60" s="246"/>
      <c r="E60" s="37"/>
      <c r="F60" s="122"/>
      <c r="G60" s="122"/>
      <c r="H60" s="122"/>
      <c r="I60" s="122"/>
      <c r="J60" s="122"/>
      <c r="K60" s="899"/>
      <c r="L60" s="122"/>
      <c r="M60" s="128" t="s">
        <v>34</v>
      </c>
    </row>
    <row r="61" spans="1:13" ht="15" customHeight="1">
      <c r="A61" s="37"/>
      <c r="B61" s="246"/>
      <c r="C61" s="246"/>
      <c r="D61" s="246"/>
      <c r="E61" s="246"/>
      <c r="F61" s="122"/>
      <c r="G61" s="122"/>
      <c r="H61" s="122"/>
      <c r="I61" s="122"/>
      <c r="J61" s="122"/>
      <c r="K61" s="903"/>
      <c r="L61" s="122"/>
      <c r="M61" s="20" t="s">
        <v>35</v>
      </c>
    </row>
    <row r="62" spans="1:13" ht="15" customHeight="1">
      <c r="A62" s="632" t="s">
        <v>387</v>
      </c>
      <c r="B62" s="37"/>
      <c r="C62" s="37"/>
      <c r="D62" s="37"/>
      <c r="E62" s="37"/>
      <c r="F62" s="122"/>
      <c r="G62" s="122"/>
      <c r="H62" s="122"/>
      <c r="I62" s="122"/>
      <c r="J62" s="122"/>
      <c r="K62" s="899"/>
      <c r="L62" s="122"/>
    </row>
    <row r="63" spans="1:13" ht="15" customHeight="1">
      <c r="A63" s="625" t="s">
        <v>180</v>
      </c>
      <c r="B63" s="624" t="s">
        <v>87</v>
      </c>
      <c r="C63" s="40"/>
      <c r="D63" s="40"/>
      <c r="E63" s="37"/>
      <c r="F63" s="122"/>
      <c r="G63" s="122"/>
      <c r="H63" s="122"/>
      <c r="I63" s="122"/>
      <c r="J63" s="122"/>
      <c r="K63" s="899"/>
      <c r="L63" s="122"/>
    </row>
    <row r="64" spans="1:13" ht="15" customHeight="1">
      <c r="A64" s="37"/>
      <c r="B64" s="626" t="s">
        <v>126</v>
      </c>
      <c r="C64" s="40"/>
      <c r="D64" s="40"/>
      <c r="E64" s="37"/>
      <c r="F64" s="122"/>
      <c r="G64" s="122"/>
      <c r="H64" s="122"/>
      <c r="I64" s="122"/>
      <c r="J64" s="122"/>
      <c r="K64" s="899"/>
      <c r="L64" s="122"/>
    </row>
    <row r="65" spans="1:16380" ht="8.1" customHeight="1">
      <c r="A65" s="37"/>
      <c r="B65" s="626"/>
      <c r="C65" s="40"/>
      <c r="D65" s="40"/>
      <c r="E65" s="37"/>
      <c r="F65" s="122"/>
      <c r="G65" s="122"/>
      <c r="H65" s="122"/>
      <c r="I65" s="122"/>
      <c r="J65" s="122"/>
      <c r="K65" s="899"/>
      <c r="L65" s="122"/>
    </row>
    <row r="66" spans="1:16380" ht="15" customHeight="1">
      <c r="A66" s="625" t="s">
        <v>181</v>
      </c>
      <c r="B66" s="624" t="s">
        <v>88</v>
      </c>
      <c r="C66" s="40"/>
      <c r="D66" s="40"/>
      <c r="E66" s="37"/>
      <c r="F66" s="122"/>
      <c r="G66" s="122"/>
      <c r="H66" s="122"/>
      <c r="I66" s="122"/>
      <c r="J66" s="122"/>
      <c r="K66" s="899"/>
      <c r="L66" s="122"/>
    </row>
    <row r="67" spans="1:16380" ht="15" customHeight="1">
      <c r="A67" s="37"/>
      <c r="B67" s="626" t="s">
        <v>127</v>
      </c>
      <c r="C67" s="40"/>
      <c r="D67" s="40"/>
      <c r="E67" s="37"/>
      <c r="F67" s="122"/>
      <c r="G67" s="122"/>
      <c r="H67" s="122"/>
      <c r="I67" s="122"/>
      <c r="J67" s="122"/>
      <c r="K67" s="899"/>
      <c r="L67" s="122"/>
    </row>
    <row r="68" spans="1:16380" s="435" customFormat="1" ht="7.5" customHeight="1">
      <c r="A68" s="461"/>
      <c r="B68" s="37"/>
      <c r="C68" s="37"/>
      <c r="D68" s="37"/>
      <c r="E68" s="37"/>
      <c r="F68" s="885"/>
      <c r="G68" s="885"/>
      <c r="H68" s="885"/>
      <c r="I68" s="885"/>
      <c r="J68" s="885"/>
      <c r="K68" s="899"/>
      <c r="L68" s="885"/>
      <c r="M68" s="161"/>
      <c r="N68" s="161"/>
      <c r="O68" s="161"/>
      <c r="P68" s="161"/>
      <c r="Q68" s="161"/>
      <c r="R68" s="161"/>
      <c r="S68" s="161"/>
      <c r="T68" s="161"/>
      <c r="U68" s="161"/>
      <c r="V68" s="161"/>
      <c r="W68" s="161"/>
      <c r="X68" s="161"/>
      <c r="Y68" s="161"/>
      <c r="Z68" s="161"/>
      <c r="AA68" s="161"/>
      <c r="AB68" s="161"/>
      <c r="AC68" s="161"/>
      <c r="AD68" s="161"/>
      <c r="AE68" s="161"/>
      <c r="AF68" s="161"/>
      <c r="AG68" s="161"/>
      <c r="AH68" s="161"/>
      <c r="AI68" s="161"/>
      <c r="AJ68" s="161"/>
      <c r="AK68" s="161"/>
      <c r="AL68" s="161"/>
      <c r="AM68" s="161"/>
      <c r="AN68" s="161"/>
      <c r="AO68" s="161"/>
      <c r="AP68" s="161"/>
      <c r="AQ68" s="161"/>
      <c r="AR68" s="161"/>
      <c r="AS68" s="161"/>
      <c r="AT68" s="161"/>
      <c r="AU68" s="161"/>
      <c r="AV68" s="161"/>
      <c r="AW68" s="161"/>
      <c r="AX68" s="161"/>
      <c r="AY68" s="161"/>
      <c r="AZ68" s="161"/>
      <c r="BA68" s="161"/>
      <c r="BB68" s="161"/>
      <c r="BC68" s="161"/>
      <c r="BD68" s="161"/>
      <c r="BE68" s="161"/>
      <c r="BF68" s="161"/>
      <c r="BG68" s="161"/>
      <c r="BH68" s="161"/>
      <c r="BI68" s="161"/>
      <c r="BJ68" s="161"/>
      <c r="BK68" s="161"/>
      <c r="BL68" s="161"/>
      <c r="BM68" s="161"/>
      <c r="BN68" s="161"/>
      <c r="BO68" s="161"/>
      <c r="BP68" s="161"/>
      <c r="BQ68" s="161"/>
      <c r="BR68" s="161"/>
      <c r="BS68" s="161"/>
      <c r="BT68" s="161"/>
      <c r="BU68" s="161"/>
      <c r="BV68" s="161"/>
      <c r="BW68" s="161"/>
      <c r="BX68" s="161"/>
      <c r="BY68" s="161"/>
      <c r="BZ68" s="161"/>
      <c r="CA68" s="161"/>
      <c r="CB68" s="161"/>
      <c r="CC68" s="161"/>
      <c r="CD68" s="161"/>
      <c r="CE68" s="161"/>
      <c r="CF68" s="161"/>
      <c r="CG68" s="161"/>
      <c r="CH68" s="161"/>
      <c r="CI68" s="161"/>
      <c r="CJ68" s="161"/>
      <c r="CK68" s="161"/>
      <c r="CL68" s="161"/>
      <c r="CM68" s="161"/>
      <c r="CN68" s="161"/>
      <c r="CO68" s="161"/>
      <c r="CP68" s="161"/>
      <c r="CQ68" s="161"/>
      <c r="CR68" s="161"/>
      <c r="CS68" s="161"/>
      <c r="CT68" s="161"/>
      <c r="CU68" s="161"/>
      <c r="CV68" s="161"/>
      <c r="CW68" s="161"/>
      <c r="CX68" s="161"/>
      <c r="CY68" s="161"/>
      <c r="CZ68" s="161"/>
      <c r="DA68" s="161"/>
      <c r="DB68" s="161"/>
      <c r="DC68" s="161"/>
      <c r="DD68" s="161"/>
      <c r="DE68" s="161"/>
      <c r="DF68" s="161"/>
      <c r="DG68" s="161"/>
      <c r="DH68" s="161"/>
      <c r="DI68" s="161"/>
      <c r="DJ68" s="161"/>
      <c r="DK68" s="161"/>
      <c r="DL68" s="161"/>
      <c r="DM68" s="161"/>
      <c r="DN68" s="161"/>
      <c r="DO68" s="161"/>
      <c r="DP68" s="161"/>
      <c r="DQ68" s="161"/>
      <c r="DR68" s="161"/>
      <c r="DS68" s="161"/>
      <c r="DT68" s="161"/>
      <c r="DU68" s="161"/>
      <c r="DV68" s="161"/>
      <c r="DW68" s="161"/>
      <c r="DX68" s="161"/>
      <c r="DY68" s="161"/>
      <c r="DZ68" s="161"/>
      <c r="EA68" s="161"/>
      <c r="EB68" s="161"/>
      <c r="EC68" s="161"/>
      <c r="ED68" s="161"/>
      <c r="EE68" s="161"/>
      <c r="EF68" s="161"/>
      <c r="EG68" s="161"/>
      <c r="EH68" s="161"/>
      <c r="EI68" s="161"/>
      <c r="EJ68" s="161"/>
      <c r="EK68" s="161"/>
      <c r="EL68" s="161"/>
      <c r="EM68" s="161"/>
      <c r="EN68" s="161"/>
      <c r="EO68" s="161"/>
      <c r="EP68" s="161"/>
      <c r="EQ68" s="161"/>
      <c r="ER68" s="161"/>
      <c r="ES68" s="161"/>
      <c r="ET68" s="161"/>
      <c r="EU68" s="161"/>
      <c r="EV68" s="161"/>
      <c r="EW68" s="161"/>
      <c r="EX68" s="161"/>
      <c r="EY68" s="161"/>
      <c r="EZ68" s="161"/>
      <c r="FA68" s="161"/>
      <c r="FB68" s="161"/>
      <c r="FC68" s="161"/>
      <c r="FD68" s="161"/>
      <c r="FE68" s="161"/>
      <c r="FF68" s="161"/>
      <c r="FG68" s="161"/>
      <c r="FH68" s="161"/>
      <c r="FI68" s="161"/>
      <c r="FJ68" s="161"/>
      <c r="FK68" s="161"/>
      <c r="FL68" s="161"/>
      <c r="FM68" s="161"/>
      <c r="FN68" s="161"/>
      <c r="FO68" s="161"/>
      <c r="FP68" s="161"/>
      <c r="FQ68" s="161"/>
      <c r="FR68" s="161"/>
      <c r="FS68" s="161"/>
      <c r="FT68" s="161"/>
      <c r="FU68" s="161"/>
      <c r="FV68" s="161"/>
      <c r="FW68" s="161"/>
      <c r="FX68" s="161"/>
      <c r="FY68" s="161"/>
      <c r="FZ68" s="161"/>
      <c r="GA68" s="161"/>
      <c r="GB68" s="161"/>
      <c r="GC68" s="161"/>
      <c r="GD68" s="161"/>
      <c r="GE68" s="161"/>
      <c r="GF68" s="161"/>
      <c r="GG68" s="161"/>
      <c r="GH68" s="161"/>
      <c r="GI68" s="161"/>
      <c r="GJ68" s="161"/>
      <c r="GK68" s="161"/>
      <c r="GL68" s="161"/>
      <c r="GM68" s="161"/>
      <c r="GN68" s="161"/>
      <c r="GO68" s="161"/>
      <c r="GP68" s="161"/>
      <c r="GQ68" s="161"/>
      <c r="GR68" s="161"/>
      <c r="GS68" s="161"/>
      <c r="GT68" s="161"/>
      <c r="GU68" s="161"/>
      <c r="GV68" s="161"/>
      <c r="GW68" s="161"/>
      <c r="GX68" s="161"/>
      <c r="GY68" s="161"/>
      <c r="GZ68" s="161"/>
      <c r="HA68" s="161"/>
      <c r="HB68" s="161"/>
      <c r="HC68" s="161"/>
      <c r="HD68" s="161"/>
      <c r="HE68" s="161"/>
      <c r="HF68" s="161"/>
      <c r="HG68" s="161"/>
      <c r="HH68" s="161"/>
      <c r="HI68" s="161"/>
      <c r="HJ68" s="161"/>
      <c r="HK68" s="161"/>
      <c r="HL68" s="161"/>
      <c r="HM68" s="161"/>
      <c r="HN68" s="161"/>
      <c r="HO68" s="161"/>
      <c r="HP68" s="161"/>
      <c r="HQ68" s="161"/>
      <c r="HR68" s="161"/>
      <c r="HS68" s="161"/>
      <c r="HT68" s="161"/>
      <c r="HU68" s="161"/>
      <c r="HV68" s="161"/>
      <c r="HW68" s="161"/>
      <c r="HX68" s="161"/>
      <c r="HY68" s="161"/>
      <c r="HZ68" s="161"/>
      <c r="IA68" s="161"/>
      <c r="IB68" s="161"/>
      <c r="IC68" s="161"/>
      <c r="ID68" s="161"/>
      <c r="IE68" s="161"/>
      <c r="IF68" s="161"/>
      <c r="IG68" s="161"/>
      <c r="IH68" s="161"/>
      <c r="II68" s="161"/>
      <c r="IJ68" s="161"/>
      <c r="IK68" s="161"/>
      <c r="IL68" s="161"/>
      <c r="IM68" s="161"/>
      <c r="IN68" s="161"/>
      <c r="IO68" s="161"/>
      <c r="IP68" s="161"/>
      <c r="IQ68" s="161"/>
      <c r="IR68" s="161"/>
      <c r="IS68" s="161"/>
      <c r="IT68" s="161"/>
      <c r="IU68" s="161"/>
      <c r="IV68" s="161"/>
      <c r="IW68" s="161"/>
      <c r="IX68" s="161"/>
      <c r="IY68" s="161"/>
      <c r="IZ68" s="161"/>
      <c r="JA68" s="161"/>
      <c r="JB68" s="161"/>
      <c r="JC68" s="161"/>
      <c r="JD68" s="161"/>
      <c r="JE68" s="161"/>
      <c r="JF68" s="161"/>
      <c r="JG68" s="161"/>
      <c r="JH68" s="161"/>
      <c r="JI68" s="161"/>
      <c r="JJ68" s="161"/>
      <c r="JK68" s="161"/>
      <c r="JL68" s="161"/>
      <c r="JM68" s="161"/>
      <c r="JN68" s="161"/>
      <c r="JO68" s="161"/>
      <c r="JP68" s="161"/>
      <c r="JQ68" s="161"/>
      <c r="JR68" s="161"/>
      <c r="JS68" s="161"/>
      <c r="JT68" s="161"/>
      <c r="JU68" s="161"/>
      <c r="JV68" s="161"/>
      <c r="JW68" s="161"/>
      <c r="JX68" s="161"/>
      <c r="JY68" s="161"/>
      <c r="JZ68" s="161"/>
      <c r="KA68" s="161"/>
      <c r="KB68" s="161"/>
      <c r="KC68" s="161"/>
      <c r="KD68" s="161"/>
      <c r="KE68" s="161"/>
      <c r="KF68" s="161"/>
      <c r="KG68" s="161"/>
      <c r="KH68" s="161"/>
      <c r="KI68" s="161"/>
      <c r="KJ68" s="161"/>
      <c r="KK68" s="161"/>
      <c r="KL68" s="161"/>
      <c r="KM68" s="161"/>
      <c r="KN68" s="161"/>
      <c r="KO68" s="161"/>
      <c r="KP68" s="161"/>
      <c r="KQ68" s="161"/>
      <c r="KR68" s="161"/>
      <c r="KS68" s="161"/>
      <c r="KT68" s="161"/>
      <c r="KU68" s="161"/>
      <c r="KV68" s="161"/>
      <c r="KW68" s="161"/>
      <c r="KX68" s="161"/>
      <c r="KY68" s="161"/>
      <c r="KZ68" s="161"/>
      <c r="LA68" s="161"/>
      <c r="LB68" s="161"/>
      <c r="LC68" s="161"/>
      <c r="LD68" s="161"/>
      <c r="LE68" s="161"/>
      <c r="LF68" s="161"/>
      <c r="LG68" s="161"/>
      <c r="LH68" s="161"/>
      <c r="LI68" s="161"/>
      <c r="LJ68" s="161"/>
      <c r="LK68" s="161"/>
      <c r="LL68" s="161"/>
      <c r="LM68" s="161"/>
      <c r="LN68" s="161"/>
      <c r="LO68" s="161"/>
      <c r="LP68" s="161"/>
      <c r="LQ68" s="161"/>
      <c r="LR68" s="161"/>
      <c r="LS68" s="161"/>
      <c r="LT68" s="161"/>
      <c r="LU68" s="161"/>
      <c r="LV68" s="161"/>
      <c r="LW68" s="161"/>
      <c r="LX68" s="161"/>
      <c r="LY68" s="161"/>
      <c r="LZ68" s="161"/>
      <c r="MA68" s="161"/>
      <c r="MB68" s="161"/>
      <c r="MC68" s="161"/>
      <c r="MD68" s="161"/>
      <c r="ME68" s="161"/>
      <c r="MF68" s="161"/>
      <c r="MG68" s="161"/>
      <c r="MH68" s="161"/>
      <c r="MI68" s="161"/>
      <c r="MJ68" s="161"/>
      <c r="MK68" s="161"/>
      <c r="ML68" s="161"/>
      <c r="MM68" s="161"/>
      <c r="MN68" s="161"/>
      <c r="MO68" s="161"/>
      <c r="MP68" s="161"/>
      <c r="MQ68" s="161"/>
      <c r="MR68" s="161"/>
      <c r="MS68" s="161"/>
      <c r="MT68" s="161"/>
      <c r="MU68" s="161"/>
      <c r="MV68" s="161"/>
      <c r="MW68" s="161"/>
      <c r="MX68" s="161"/>
      <c r="MY68" s="161"/>
      <c r="MZ68" s="161"/>
      <c r="NA68" s="161"/>
      <c r="NB68" s="161"/>
      <c r="NC68" s="161"/>
      <c r="ND68" s="161"/>
      <c r="NE68" s="161"/>
      <c r="NF68" s="161"/>
      <c r="NG68" s="161"/>
      <c r="NH68" s="161"/>
      <c r="NI68" s="161"/>
      <c r="NJ68" s="161"/>
      <c r="NK68" s="161"/>
      <c r="NL68" s="161"/>
      <c r="NM68" s="161"/>
      <c r="NN68" s="161"/>
      <c r="NO68" s="161"/>
      <c r="NP68" s="161"/>
      <c r="NQ68" s="161"/>
      <c r="NR68" s="161"/>
      <c r="NS68" s="161"/>
      <c r="NT68" s="161"/>
      <c r="NU68" s="161"/>
      <c r="NV68" s="161"/>
      <c r="NW68" s="161"/>
      <c r="NX68" s="161"/>
      <c r="NY68" s="161"/>
      <c r="NZ68" s="161"/>
      <c r="OA68" s="161"/>
      <c r="OB68" s="161"/>
      <c r="OC68" s="161"/>
      <c r="OD68" s="161"/>
      <c r="OE68" s="161"/>
      <c r="OF68" s="161"/>
      <c r="OG68" s="161"/>
      <c r="OH68" s="161"/>
      <c r="OI68" s="161"/>
      <c r="OJ68" s="161"/>
      <c r="OK68" s="161"/>
      <c r="OL68" s="161"/>
      <c r="OM68" s="161"/>
      <c r="ON68" s="161"/>
      <c r="OO68" s="161"/>
      <c r="OP68" s="161"/>
      <c r="OQ68" s="161"/>
      <c r="OR68" s="161"/>
      <c r="OS68" s="161"/>
      <c r="OT68" s="161"/>
      <c r="OU68" s="161"/>
      <c r="OV68" s="161"/>
      <c r="OW68" s="161"/>
      <c r="OX68" s="161"/>
      <c r="OY68" s="161"/>
      <c r="OZ68" s="161"/>
      <c r="PA68" s="161"/>
      <c r="PB68" s="161"/>
      <c r="PC68" s="161"/>
      <c r="PD68" s="161"/>
      <c r="PE68" s="161"/>
      <c r="PF68" s="161"/>
      <c r="PG68" s="161"/>
      <c r="PH68" s="161"/>
      <c r="PI68" s="161"/>
      <c r="PJ68" s="161"/>
      <c r="PK68" s="161"/>
      <c r="PL68" s="161"/>
      <c r="PM68" s="161"/>
      <c r="PN68" s="161"/>
      <c r="PO68" s="161"/>
      <c r="PP68" s="161"/>
      <c r="PQ68" s="161"/>
      <c r="PR68" s="161"/>
      <c r="PS68" s="161"/>
      <c r="PT68" s="161"/>
      <c r="PU68" s="161"/>
      <c r="PV68" s="161"/>
      <c r="PW68" s="161"/>
      <c r="PX68" s="161"/>
      <c r="PY68" s="161"/>
      <c r="PZ68" s="161"/>
      <c r="QA68" s="161"/>
      <c r="QB68" s="161"/>
      <c r="QC68" s="161"/>
      <c r="QD68" s="161"/>
      <c r="QE68" s="161"/>
      <c r="QF68" s="161"/>
      <c r="QG68" s="161"/>
      <c r="QH68" s="161"/>
      <c r="QI68" s="161"/>
      <c r="QJ68" s="161"/>
      <c r="QK68" s="161"/>
      <c r="QL68" s="161"/>
      <c r="QM68" s="161"/>
      <c r="QN68" s="161"/>
      <c r="QO68" s="161"/>
      <c r="QP68" s="161"/>
      <c r="QQ68" s="161"/>
      <c r="QR68" s="161"/>
      <c r="QS68" s="161"/>
      <c r="QT68" s="161"/>
      <c r="QU68" s="161"/>
      <c r="QV68" s="161"/>
      <c r="QW68" s="161"/>
      <c r="QX68" s="161"/>
      <c r="QY68" s="161"/>
      <c r="QZ68" s="161"/>
      <c r="RA68" s="161"/>
      <c r="RB68" s="161"/>
      <c r="RC68" s="161"/>
      <c r="RD68" s="161"/>
      <c r="RE68" s="161"/>
      <c r="RF68" s="161"/>
      <c r="RG68" s="161"/>
      <c r="RH68" s="161"/>
      <c r="RI68" s="161"/>
      <c r="RJ68" s="161"/>
      <c r="RK68" s="161"/>
      <c r="RL68" s="161"/>
      <c r="RM68" s="161"/>
      <c r="RN68" s="161"/>
      <c r="RO68" s="161"/>
      <c r="RP68" s="161"/>
      <c r="RQ68" s="161"/>
      <c r="RR68" s="161"/>
      <c r="RS68" s="161"/>
      <c r="RT68" s="161"/>
      <c r="RU68" s="161"/>
      <c r="RV68" s="161"/>
      <c r="RW68" s="161"/>
      <c r="RX68" s="161"/>
      <c r="RY68" s="161"/>
      <c r="RZ68" s="161"/>
      <c r="SA68" s="161"/>
      <c r="SB68" s="161"/>
      <c r="SC68" s="161"/>
      <c r="SD68" s="161"/>
      <c r="SE68" s="161"/>
      <c r="SF68" s="161"/>
      <c r="SG68" s="161"/>
      <c r="SH68" s="161"/>
      <c r="SI68" s="161"/>
      <c r="SJ68" s="161"/>
      <c r="SK68" s="161"/>
      <c r="SL68" s="161"/>
      <c r="SM68" s="161"/>
      <c r="SN68" s="161"/>
      <c r="SO68" s="161"/>
      <c r="SP68" s="161"/>
      <c r="SQ68" s="161"/>
      <c r="SR68" s="161"/>
      <c r="SS68" s="161"/>
      <c r="ST68" s="161"/>
      <c r="SU68" s="161"/>
      <c r="SV68" s="161"/>
      <c r="SW68" s="161"/>
      <c r="SX68" s="161"/>
      <c r="SY68" s="161"/>
      <c r="SZ68" s="161"/>
      <c r="TA68" s="161"/>
      <c r="TB68" s="161"/>
      <c r="TC68" s="161"/>
      <c r="TD68" s="161"/>
      <c r="TE68" s="161"/>
      <c r="TF68" s="161"/>
      <c r="TG68" s="161"/>
      <c r="TH68" s="161"/>
      <c r="TI68" s="161"/>
      <c r="TJ68" s="161"/>
      <c r="TK68" s="161"/>
      <c r="TL68" s="161"/>
      <c r="TM68" s="161"/>
      <c r="TN68" s="161"/>
      <c r="TO68" s="161"/>
      <c r="TP68" s="161"/>
      <c r="TQ68" s="161"/>
      <c r="TR68" s="161"/>
      <c r="TS68" s="161"/>
      <c r="TT68" s="161"/>
      <c r="TU68" s="161"/>
      <c r="TV68" s="161"/>
      <c r="TW68" s="161"/>
      <c r="TX68" s="161"/>
      <c r="TY68" s="161"/>
      <c r="TZ68" s="161"/>
      <c r="UA68" s="161"/>
      <c r="UB68" s="161"/>
      <c r="UC68" s="161"/>
      <c r="UD68" s="161"/>
      <c r="UE68" s="161"/>
      <c r="UF68" s="161"/>
      <c r="UG68" s="161"/>
      <c r="UH68" s="161"/>
      <c r="UI68" s="161"/>
      <c r="UJ68" s="161"/>
      <c r="UK68" s="161"/>
      <c r="UL68" s="161"/>
      <c r="UM68" s="161"/>
      <c r="UN68" s="161"/>
      <c r="UO68" s="161"/>
      <c r="UP68" s="161"/>
      <c r="UQ68" s="161"/>
      <c r="UR68" s="161"/>
      <c r="US68" s="161"/>
      <c r="UT68" s="161"/>
      <c r="UU68" s="161"/>
      <c r="UV68" s="161"/>
      <c r="UW68" s="161"/>
      <c r="UX68" s="161"/>
      <c r="UY68" s="161"/>
      <c r="UZ68" s="161"/>
      <c r="VA68" s="161"/>
      <c r="VB68" s="161"/>
      <c r="VC68" s="161"/>
      <c r="VD68" s="161"/>
      <c r="VE68" s="161"/>
      <c r="VF68" s="161"/>
      <c r="VG68" s="161"/>
      <c r="VH68" s="161"/>
      <c r="VI68" s="161"/>
      <c r="VJ68" s="161"/>
      <c r="VK68" s="161"/>
      <c r="VL68" s="161"/>
      <c r="VM68" s="161"/>
      <c r="VN68" s="161"/>
      <c r="VO68" s="161"/>
      <c r="VP68" s="161"/>
      <c r="VQ68" s="161"/>
      <c r="VR68" s="161"/>
      <c r="VS68" s="161"/>
      <c r="VT68" s="161"/>
      <c r="VU68" s="161"/>
      <c r="VV68" s="161"/>
      <c r="VW68" s="161"/>
      <c r="VX68" s="161"/>
      <c r="VY68" s="161"/>
      <c r="VZ68" s="161"/>
      <c r="WA68" s="161"/>
      <c r="WB68" s="161"/>
      <c r="WC68" s="161"/>
      <c r="WD68" s="161"/>
      <c r="WE68" s="161"/>
      <c r="WF68" s="161"/>
      <c r="WG68" s="161"/>
      <c r="WH68" s="161"/>
      <c r="WI68" s="161"/>
      <c r="WJ68" s="161"/>
      <c r="WK68" s="161"/>
      <c r="WL68" s="161"/>
      <c r="WM68" s="161"/>
      <c r="WN68" s="161"/>
      <c r="WO68" s="161"/>
      <c r="WP68" s="161"/>
      <c r="WQ68" s="161"/>
      <c r="WR68" s="161"/>
      <c r="WS68" s="161"/>
      <c r="WT68" s="161"/>
      <c r="WU68" s="161"/>
      <c r="WV68" s="161"/>
      <c r="WW68" s="161"/>
      <c r="WX68" s="161"/>
      <c r="WY68" s="161"/>
      <c r="WZ68" s="161"/>
      <c r="XA68" s="161"/>
      <c r="XB68" s="161"/>
      <c r="XC68" s="161"/>
      <c r="XD68" s="161"/>
      <c r="XE68" s="161"/>
      <c r="XF68" s="161"/>
      <c r="XG68" s="161"/>
      <c r="XH68" s="161"/>
      <c r="XI68" s="161"/>
      <c r="XJ68" s="161"/>
      <c r="XK68" s="161"/>
      <c r="XL68" s="161"/>
      <c r="XM68" s="161"/>
      <c r="XN68" s="161"/>
      <c r="XO68" s="161"/>
      <c r="XP68" s="161"/>
      <c r="XQ68" s="161"/>
      <c r="XR68" s="161"/>
      <c r="XS68" s="161"/>
      <c r="XT68" s="161"/>
      <c r="XU68" s="161"/>
      <c r="XV68" s="161"/>
      <c r="XW68" s="161"/>
      <c r="XX68" s="161"/>
      <c r="XY68" s="161"/>
      <c r="XZ68" s="161"/>
      <c r="YA68" s="161"/>
      <c r="YB68" s="161"/>
      <c r="YC68" s="161"/>
      <c r="YD68" s="161"/>
      <c r="YE68" s="161"/>
      <c r="YF68" s="161"/>
      <c r="YG68" s="161"/>
      <c r="YH68" s="161"/>
      <c r="YI68" s="161"/>
      <c r="YJ68" s="161"/>
      <c r="YK68" s="161"/>
      <c r="YL68" s="161"/>
      <c r="YM68" s="161"/>
      <c r="YN68" s="161"/>
      <c r="YO68" s="161"/>
      <c r="YP68" s="161"/>
      <c r="YQ68" s="161"/>
      <c r="YR68" s="161"/>
      <c r="YS68" s="161"/>
      <c r="YT68" s="161"/>
      <c r="YU68" s="161"/>
      <c r="YV68" s="161"/>
      <c r="YW68" s="161"/>
      <c r="YX68" s="161"/>
      <c r="YY68" s="161"/>
      <c r="YZ68" s="161"/>
      <c r="ZA68" s="161"/>
      <c r="ZB68" s="161"/>
      <c r="ZC68" s="161"/>
      <c r="ZD68" s="161"/>
      <c r="ZE68" s="161"/>
      <c r="ZF68" s="161"/>
      <c r="ZG68" s="161"/>
      <c r="ZH68" s="161"/>
      <c r="ZI68" s="161"/>
      <c r="ZJ68" s="161"/>
      <c r="ZK68" s="161"/>
      <c r="ZL68" s="161"/>
      <c r="ZM68" s="161"/>
      <c r="ZN68" s="161"/>
      <c r="ZO68" s="161"/>
      <c r="ZP68" s="161"/>
      <c r="ZQ68" s="161"/>
      <c r="ZR68" s="161"/>
      <c r="ZS68" s="161"/>
      <c r="ZT68" s="161"/>
      <c r="ZU68" s="161"/>
      <c r="ZV68" s="161"/>
      <c r="ZW68" s="161"/>
      <c r="ZX68" s="161"/>
      <c r="ZY68" s="161"/>
      <c r="ZZ68" s="161"/>
      <c r="AAA68" s="161"/>
      <c r="AAB68" s="161"/>
      <c r="AAC68" s="161"/>
      <c r="AAD68" s="161"/>
      <c r="AAE68" s="161"/>
      <c r="AAF68" s="161"/>
      <c r="AAG68" s="161"/>
      <c r="AAH68" s="161"/>
      <c r="AAI68" s="161"/>
      <c r="AAJ68" s="161"/>
      <c r="AAK68" s="161"/>
      <c r="AAL68" s="161"/>
      <c r="AAM68" s="161"/>
      <c r="AAN68" s="161"/>
      <c r="AAO68" s="161"/>
      <c r="AAP68" s="161"/>
      <c r="AAQ68" s="161"/>
      <c r="AAR68" s="161"/>
      <c r="AAS68" s="161"/>
      <c r="AAT68" s="161"/>
      <c r="AAU68" s="161"/>
      <c r="AAV68" s="161"/>
      <c r="AAW68" s="161"/>
      <c r="AAX68" s="161"/>
      <c r="AAY68" s="161"/>
      <c r="AAZ68" s="161"/>
      <c r="ABA68" s="161"/>
      <c r="ABB68" s="161"/>
      <c r="ABC68" s="161"/>
      <c r="ABD68" s="161"/>
      <c r="ABE68" s="161"/>
      <c r="ABF68" s="161"/>
      <c r="ABG68" s="161"/>
      <c r="ABH68" s="161"/>
      <c r="ABI68" s="161"/>
      <c r="ABJ68" s="161"/>
      <c r="ABK68" s="161"/>
      <c r="ABL68" s="161"/>
      <c r="ABM68" s="161"/>
      <c r="ABN68" s="161"/>
      <c r="ABO68" s="161"/>
      <c r="ABP68" s="161"/>
      <c r="ABQ68" s="161"/>
      <c r="ABR68" s="161"/>
      <c r="ABS68" s="161"/>
      <c r="ABT68" s="161"/>
      <c r="ABU68" s="161"/>
      <c r="ABV68" s="161"/>
      <c r="ABW68" s="161"/>
      <c r="ABX68" s="161"/>
      <c r="ABY68" s="161"/>
      <c r="ABZ68" s="161"/>
      <c r="ACA68" s="161"/>
      <c r="ACB68" s="161"/>
      <c r="ACC68" s="161"/>
      <c r="ACD68" s="161"/>
      <c r="ACE68" s="161"/>
      <c r="ACF68" s="161"/>
      <c r="ACG68" s="161"/>
      <c r="ACH68" s="161"/>
      <c r="ACI68" s="161"/>
      <c r="ACJ68" s="161"/>
      <c r="ACK68" s="161"/>
      <c r="ACL68" s="161"/>
      <c r="ACM68" s="161"/>
      <c r="ACN68" s="161"/>
      <c r="ACO68" s="161"/>
      <c r="ACP68" s="161"/>
      <c r="ACQ68" s="161"/>
      <c r="ACR68" s="161"/>
      <c r="ACS68" s="161"/>
      <c r="ACT68" s="161"/>
      <c r="ACU68" s="161"/>
      <c r="ACV68" s="161"/>
      <c r="ACW68" s="161"/>
      <c r="ACX68" s="161"/>
      <c r="ACY68" s="161"/>
      <c r="ACZ68" s="161"/>
      <c r="ADA68" s="161"/>
      <c r="ADB68" s="161"/>
      <c r="ADC68" s="161"/>
      <c r="ADD68" s="161"/>
      <c r="ADE68" s="161"/>
      <c r="ADF68" s="161"/>
      <c r="ADG68" s="161"/>
      <c r="ADH68" s="161"/>
      <c r="ADI68" s="161"/>
      <c r="ADJ68" s="161"/>
      <c r="ADK68" s="161"/>
      <c r="ADL68" s="161"/>
      <c r="ADM68" s="161"/>
      <c r="ADN68" s="161"/>
      <c r="ADO68" s="161"/>
      <c r="ADP68" s="161"/>
      <c r="ADQ68" s="161"/>
      <c r="ADR68" s="161"/>
      <c r="ADS68" s="161"/>
      <c r="ADT68" s="161"/>
      <c r="ADU68" s="161"/>
      <c r="ADV68" s="161"/>
      <c r="ADW68" s="161"/>
      <c r="ADX68" s="161"/>
      <c r="ADY68" s="161"/>
      <c r="ADZ68" s="161"/>
      <c r="AEA68" s="161"/>
      <c r="AEB68" s="161"/>
      <c r="AEC68" s="161"/>
      <c r="AED68" s="161"/>
      <c r="AEE68" s="161"/>
      <c r="AEF68" s="161"/>
      <c r="AEG68" s="161"/>
      <c r="AEH68" s="161"/>
      <c r="AEI68" s="161"/>
      <c r="AEJ68" s="161"/>
      <c r="AEK68" s="161"/>
      <c r="AEL68" s="161"/>
      <c r="AEM68" s="161"/>
      <c r="AEN68" s="161"/>
      <c r="AEO68" s="161"/>
      <c r="AEP68" s="161"/>
      <c r="AEQ68" s="161"/>
      <c r="AER68" s="161"/>
      <c r="AES68" s="161"/>
      <c r="AET68" s="161"/>
      <c r="AEU68" s="161"/>
      <c r="AEV68" s="161"/>
      <c r="AEW68" s="161"/>
      <c r="AEX68" s="161"/>
      <c r="AEY68" s="161"/>
      <c r="AEZ68" s="161"/>
      <c r="AFA68" s="161"/>
      <c r="AFB68" s="161"/>
      <c r="AFC68" s="161"/>
      <c r="AFD68" s="161"/>
      <c r="AFE68" s="161"/>
      <c r="AFF68" s="161"/>
      <c r="AFG68" s="161"/>
      <c r="AFH68" s="161"/>
      <c r="AFI68" s="161"/>
      <c r="AFJ68" s="161"/>
      <c r="AFK68" s="161"/>
      <c r="AFL68" s="161"/>
      <c r="AFM68" s="161"/>
      <c r="AFN68" s="161"/>
      <c r="AFO68" s="161"/>
      <c r="AFP68" s="161"/>
      <c r="AFQ68" s="161"/>
      <c r="AFR68" s="161"/>
      <c r="AFS68" s="161"/>
      <c r="AFT68" s="161"/>
      <c r="AFU68" s="161"/>
      <c r="AFV68" s="161"/>
      <c r="AFW68" s="161"/>
      <c r="AFX68" s="161"/>
      <c r="AFY68" s="161"/>
      <c r="AFZ68" s="161"/>
      <c r="AGA68" s="161"/>
      <c r="AGB68" s="161"/>
      <c r="AGC68" s="161"/>
      <c r="AGD68" s="161"/>
      <c r="AGE68" s="161"/>
      <c r="AGF68" s="161"/>
      <c r="AGG68" s="161"/>
      <c r="AGH68" s="161"/>
      <c r="AGI68" s="161"/>
      <c r="AGJ68" s="161"/>
      <c r="AGK68" s="161"/>
      <c r="AGL68" s="161"/>
      <c r="AGM68" s="161"/>
      <c r="AGN68" s="161"/>
      <c r="AGO68" s="161"/>
      <c r="AGP68" s="161"/>
      <c r="AGQ68" s="161"/>
      <c r="AGR68" s="161"/>
      <c r="AGS68" s="161"/>
      <c r="AGT68" s="161"/>
      <c r="AGU68" s="161"/>
      <c r="AGV68" s="161"/>
      <c r="AGW68" s="161"/>
      <c r="AGX68" s="161"/>
      <c r="AGY68" s="161"/>
      <c r="AGZ68" s="161"/>
      <c r="AHA68" s="161"/>
      <c r="AHB68" s="161"/>
      <c r="AHC68" s="161"/>
      <c r="AHD68" s="161"/>
      <c r="AHE68" s="161"/>
      <c r="AHF68" s="161"/>
      <c r="AHG68" s="161"/>
      <c r="AHH68" s="161"/>
      <c r="AHI68" s="161"/>
      <c r="AHJ68" s="161"/>
      <c r="AHK68" s="161"/>
      <c r="AHL68" s="161"/>
      <c r="AHM68" s="161"/>
      <c r="AHN68" s="161"/>
      <c r="AHO68" s="161"/>
      <c r="AHP68" s="161"/>
      <c r="AHQ68" s="161"/>
      <c r="AHR68" s="161"/>
      <c r="AHS68" s="161"/>
      <c r="AHT68" s="161"/>
      <c r="AHU68" s="161"/>
      <c r="AHV68" s="161"/>
      <c r="AHW68" s="161"/>
      <c r="AHX68" s="161"/>
      <c r="AHY68" s="161"/>
      <c r="AHZ68" s="161"/>
      <c r="AIA68" s="161"/>
      <c r="AIB68" s="161"/>
      <c r="AIC68" s="161"/>
      <c r="AID68" s="161"/>
      <c r="AIE68" s="161"/>
      <c r="AIF68" s="161"/>
      <c r="AIG68" s="161"/>
      <c r="AIH68" s="161"/>
      <c r="AII68" s="161"/>
      <c r="AIJ68" s="161"/>
      <c r="AIK68" s="161"/>
      <c r="AIL68" s="161"/>
      <c r="AIM68" s="161"/>
      <c r="AIN68" s="161"/>
      <c r="AIO68" s="161"/>
      <c r="AIP68" s="161"/>
      <c r="AIQ68" s="161"/>
      <c r="AIR68" s="161"/>
      <c r="AIS68" s="161"/>
      <c r="AIT68" s="161"/>
      <c r="AIU68" s="161"/>
      <c r="AIV68" s="161"/>
      <c r="AIW68" s="161"/>
      <c r="AIX68" s="161"/>
      <c r="AIY68" s="161"/>
      <c r="AIZ68" s="161"/>
      <c r="AJA68" s="161"/>
      <c r="AJB68" s="161"/>
      <c r="AJC68" s="161"/>
      <c r="AJD68" s="161"/>
      <c r="AJE68" s="161"/>
      <c r="AJF68" s="161"/>
      <c r="AJG68" s="161"/>
      <c r="AJH68" s="161"/>
      <c r="AJI68" s="161"/>
      <c r="AJJ68" s="161"/>
      <c r="AJK68" s="161"/>
      <c r="AJL68" s="161"/>
      <c r="AJM68" s="161"/>
      <c r="AJN68" s="161"/>
      <c r="AJO68" s="161"/>
      <c r="AJP68" s="161"/>
      <c r="AJQ68" s="161"/>
      <c r="AJR68" s="161"/>
      <c r="AJS68" s="161"/>
      <c r="AJT68" s="161"/>
      <c r="AJU68" s="161"/>
      <c r="AJV68" s="161"/>
      <c r="AJW68" s="161"/>
      <c r="AJX68" s="161"/>
      <c r="AJY68" s="161"/>
      <c r="AJZ68" s="161"/>
      <c r="AKA68" s="161"/>
      <c r="AKB68" s="161"/>
      <c r="AKC68" s="161"/>
      <c r="AKD68" s="161"/>
      <c r="AKE68" s="161"/>
      <c r="AKF68" s="161"/>
      <c r="AKG68" s="161"/>
      <c r="AKH68" s="161"/>
      <c r="AKI68" s="161"/>
      <c r="AKJ68" s="161"/>
      <c r="AKK68" s="161"/>
      <c r="AKL68" s="161"/>
      <c r="AKM68" s="161"/>
      <c r="AKN68" s="161"/>
      <c r="AKO68" s="161"/>
      <c r="AKP68" s="161"/>
      <c r="AKQ68" s="161"/>
      <c r="AKR68" s="161"/>
      <c r="AKS68" s="161"/>
      <c r="AKT68" s="161"/>
      <c r="AKU68" s="161"/>
      <c r="AKV68" s="161"/>
      <c r="AKW68" s="161"/>
      <c r="AKX68" s="161"/>
      <c r="AKY68" s="161"/>
      <c r="AKZ68" s="161"/>
      <c r="ALA68" s="161"/>
      <c r="ALB68" s="161"/>
      <c r="ALC68" s="161"/>
      <c r="ALD68" s="161"/>
      <c r="ALE68" s="161"/>
      <c r="ALF68" s="161"/>
      <c r="ALG68" s="161"/>
      <c r="ALH68" s="161"/>
      <c r="ALI68" s="161"/>
      <c r="ALJ68" s="161"/>
      <c r="ALK68" s="161"/>
      <c r="ALL68" s="161"/>
      <c r="ALM68" s="161"/>
      <c r="ALN68" s="161"/>
      <c r="ALO68" s="161"/>
      <c r="ALP68" s="161"/>
      <c r="ALQ68" s="161"/>
      <c r="ALR68" s="161"/>
      <c r="ALS68" s="161"/>
      <c r="ALT68" s="161"/>
      <c r="ALU68" s="161"/>
      <c r="ALV68" s="161"/>
      <c r="ALW68" s="161"/>
      <c r="ALX68" s="161"/>
      <c r="ALY68" s="161"/>
      <c r="ALZ68" s="161"/>
      <c r="AMA68" s="161"/>
      <c r="AMB68" s="161"/>
      <c r="AMC68" s="161"/>
      <c r="AMD68" s="161"/>
      <c r="AME68" s="161"/>
      <c r="AMF68" s="161"/>
      <c r="AMG68" s="161"/>
      <c r="AMH68" s="161"/>
      <c r="AMI68" s="161"/>
      <c r="AMJ68" s="161"/>
      <c r="AMK68" s="161"/>
      <c r="AML68" s="161"/>
      <c r="AMM68" s="161"/>
      <c r="AMN68" s="161"/>
      <c r="AMO68" s="161"/>
      <c r="AMP68" s="161"/>
      <c r="AMQ68" s="161"/>
      <c r="AMR68" s="161"/>
      <c r="AMS68" s="161"/>
      <c r="AMT68" s="161"/>
      <c r="AMU68" s="161"/>
      <c r="AMV68" s="161"/>
      <c r="AMW68" s="161"/>
      <c r="AMX68" s="161"/>
      <c r="AMY68" s="161"/>
      <c r="AMZ68" s="161"/>
      <c r="ANA68" s="161"/>
      <c r="ANB68" s="161"/>
      <c r="ANC68" s="161"/>
      <c r="AND68" s="161"/>
      <c r="ANE68" s="161"/>
      <c r="ANF68" s="161"/>
      <c r="ANG68" s="161"/>
      <c r="ANH68" s="161"/>
      <c r="ANI68" s="161"/>
      <c r="ANJ68" s="161"/>
      <c r="ANK68" s="161"/>
      <c r="ANL68" s="161"/>
      <c r="ANM68" s="161"/>
      <c r="ANN68" s="161"/>
      <c r="ANO68" s="161"/>
      <c r="ANP68" s="161"/>
      <c r="ANQ68" s="161"/>
      <c r="ANR68" s="161"/>
      <c r="ANS68" s="161"/>
      <c r="ANT68" s="161"/>
      <c r="ANU68" s="161"/>
      <c r="ANV68" s="161"/>
      <c r="ANW68" s="161"/>
      <c r="ANX68" s="161"/>
      <c r="ANY68" s="161"/>
      <c r="ANZ68" s="161"/>
      <c r="AOA68" s="161"/>
      <c r="AOB68" s="161"/>
      <c r="AOC68" s="161"/>
      <c r="AOD68" s="161"/>
      <c r="AOE68" s="161"/>
      <c r="AOF68" s="161"/>
      <c r="AOG68" s="161"/>
      <c r="AOH68" s="161"/>
      <c r="AOI68" s="161"/>
      <c r="AOJ68" s="161"/>
      <c r="AOK68" s="161"/>
      <c r="AOL68" s="161"/>
      <c r="AOM68" s="161"/>
      <c r="AON68" s="161"/>
      <c r="AOO68" s="161"/>
      <c r="AOP68" s="161"/>
      <c r="AOQ68" s="161"/>
      <c r="AOR68" s="161"/>
      <c r="AOS68" s="161"/>
      <c r="AOT68" s="161"/>
      <c r="AOU68" s="161"/>
      <c r="AOV68" s="161"/>
      <c r="AOW68" s="161"/>
      <c r="AOX68" s="161"/>
      <c r="AOY68" s="161"/>
      <c r="AOZ68" s="161"/>
      <c r="APA68" s="161"/>
      <c r="APB68" s="161"/>
      <c r="APC68" s="161"/>
      <c r="APD68" s="161"/>
      <c r="APE68" s="161"/>
      <c r="APF68" s="161"/>
      <c r="APG68" s="161"/>
      <c r="APH68" s="161"/>
      <c r="API68" s="161"/>
      <c r="APJ68" s="161"/>
      <c r="APK68" s="161"/>
      <c r="APL68" s="161"/>
      <c r="APM68" s="161"/>
      <c r="APN68" s="161"/>
      <c r="APO68" s="161"/>
      <c r="APP68" s="161"/>
      <c r="APQ68" s="161"/>
      <c r="APR68" s="161"/>
      <c r="APS68" s="161"/>
      <c r="APT68" s="161"/>
      <c r="APU68" s="161"/>
      <c r="APV68" s="161"/>
      <c r="APW68" s="161"/>
      <c r="APX68" s="161"/>
      <c r="APY68" s="161"/>
      <c r="APZ68" s="161"/>
      <c r="AQA68" s="161"/>
      <c r="AQB68" s="161"/>
      <c r="AQC68" s="161"/>
      <c r="AQD68" s="161"/>
      <c r="AQE68" s="161"/>
      <c r="AQF68" s="161"/>
      <c r="AQG68" s="161"/>
      <c r="AQH68" s="161"/>
      <c r="AQI68" s="161"/>
      <c r="AQJ68" s="161"/>
      <c r="AQK68" s="161"/>
      <c r="AQL68" s="161"/>
      <c r="AQM68" s="161"/>
      <c r="AQN68" s="161"/>
      <c r="AQO68" s="161"/>
      <c r="AQP68" s="161"/>
      <c r="AQQ68" s="161"/>
      <c r="AQR68" s="161"/>
      <c r="AQS68" s="161"/>
      <c r="AQT68" s="161"/>
      <c r="AQU68" s="161"/>
      <c r="AQV68" s="161"/>
      <c r="AQW68" s="161"/>
      <c r="AQX68" s="161"/>
      <c r="AQY68" s="161"/>
      <c r="AQZ68" s="161"/>
      <c r="ARA68" s="161"/>
      <c r="ARB68" s="161"/>
      <c r="ARC68" s="161"/>
      <c r="ARD68" s="161"/>
      <c r="ARE68" s="161"/>
      <c r="ARF68" s="161"/>
      <c r="ARG68" s="161"/>
      <c r="ARH68" s="161"/>
      <c r="ARI68" s="161"/>
      <c r="ARJ68" s="161"/>
      <c r="ARK68" s="161"/>
      <c r="ARL68" s="161"/>
      <c r="ARM68" s="161"/>
      <c r="ARN68" s="161"/>
      <c r="ARO68" s="161"/>
      <c r="ARP68" s="161"/>
      <c r="ARQ68" s="161"/>
      <c r="ARR68" s="161"/>
      <c r="ARS68" s="161"/>
      <c r="ART68" s="161"/>
      <c r="ARU68" s="161"/>
      <c r="ARV68" s="161"/>
      <c r="ARW68" s="161"/>
      <c r="ARX68" s="161"/>
      <c r="ARY68" s="161"/>
      <c r="ARZ68" s="161"/>
      <c r="ASA68" s="161"/>
      <c r="ASB68" s="161"/>
      <c r="ASC68" s="161"/>
      <c r="ASD68" s="161"/>
      <c r="ASE68" s="161"/>
      <c r="ASF68" s="161"/>
      <c r="ASG68" s="161"/>
      <c r="ASH68" s="161"/>
      <c r="ASI68" s="161"/>
      <c r="ASJ68" s="161"/>
      <c r="ASK68" s="161"/>
      <c r="ASL68" s="161"/>
      <c r="ASM68" s="161"/>
      <c r="ASN68" s="161"/>
      <c r="ASO68" s="161"/>
      <c r="ASP68" s="161"/>
      <c r="ASQ68" s="161"/>
      <c r="ASR68" s="161"/>
      <c r="ASS68" s="161"/>
      <c r="AST68" s="161"/>
      <c r="ASU68" s="161"/>
      <c r="ASV68" s="161"/>
      <c r="ASW68" s="161"/>
      <c r="ASX68" s="161"/>
      <c r="ASY68" s="161"/>
      <c r="ASZ68" s="161"/>
      <c r="ATA68" s="161"/>
      <c r="ATB68" s="161"/>
      <c r="ATC68" s="161"/>
      <c r="ATD68" s="161"/>
      <c r="ATE68" s="161"/>
      <c r="ATF68" s="161"/>
      <c r="ATG68" s="161"/>
      <c r="ATH68" s="161"/>
      <c r="ATI68" s="161"/>
      <c r="ATJ68" s="161"/>
      <c r="ATK68" s="161"/>
      <c r="ATL68" s="161"/>
      <c r="ATM68" s="161"/>
      <c r="ATN68" s="161"/>
      <c r="ATO68" s="161"/>
      <c r="ATP68" s="161"/>
      <c r="ATQ68" s="161"/>
      <c r="ATR68" s="161"/>
      <c r="ATS68" s="161"/>
      <c r="ATT68" s="161"/>
      <c r="ATU68" s="161"/>
      <c r="ATV68" s="161"/>
      <c r="ATW68" s="161"/>
      <c r="ATX68" s="161"/>
      <c r="ATY68" s="161"/>
      <c r="ATZ68" s="161"/>
      <c r="AUA68" s="161"/>
      <c r="AUB68" s="161"/>
      <c r="AUC68" s="161"/>
      <c r="AUD68" s="161"/>
      <c r="AUE68" s="161"/>
      <c r="AUF68" s="161"/>
      <c r="AUG68" s="161"/>
      <c r="AUH68" s="161"/>
      <c r="AUI68" s="161"/>
      <c r="AUJ68" s="161"/>
      <c r="AUK68" s="161"/>
      <c r="AUL68" s="161"/>
      <c r="AUM68" s="161"/>
      <c r="AUN68" s="161"/>
      <c r="AUO68" s="161"/>
      <c r="AUP68" s="161"/>
      <c r="AUQ68" s="161"/>
      <c r="AUR68" s="161"/>
      <c r="AUS68" s="161"/>
      <c r="AUT68" s="161"/>
      <c r="AUU68" s="161"/>
      <c r="AUV68" s="161"/>
      <c r="AUW68" s="161"/>
      <c r="AUX68" s="161"/>
      <c r="AUY68" s="161"/>
      <c r="AUZ68" s="161"/>
      <c r="AVA68" s="161"/>
      <c r="AVB68" s="161"/>
      <c r="AVC68" s="161"/>
      <c r="AVD68" s="161"/>
      <c r="AVE68" s="161"/>
      <c r="AVF68" s="161"/>
      <c r="AVG68" s="161"/>
      <c r="AVH68" s="161"/>
      <c r="AVI68" s="161"/>
      <c r="AVJ68" s="161"/>
      <c r="AVK68" s="161"/>
      <c r="AVL68" s="161"/>
      <c r="AVM68" s="161"/>
      <c r="AVN68" s="161"/>
      <c r="AVO68" s="161"/>
      <c r="AVP68" s="161"/>
      <c r="AVQ68" s="161"/>
      <c r="AVR68" s="161"/>
      <c r="AVS68" s="161"/>
      <c r="AVT68" s="161"/>
      <c r="AVU68" s="161"/>
      <c r="AVV68" s="161"/>
      <c r="AVW68" s="161"/>
      <c r="AVX68" s="161"/>
      <c r="AVY68" s="161"/>
      <c r="AVZ68" s="161"/>
      <c r="AWA68" s="161"/>
      <c r="AWB68" s="161"/>
      <c r="AWC68" s="161"/>
      <c r="AWD68" s="161"/>
      <c r="AWE68" s="161"/>
      <c r="AWF68" s="161"/>
      <c r="AWG68" s="161"/>
      <c r="AWH68" s="161"/>
      <c r="AWI68" s="161"/>
      <c r="AWJ68" s="161"/>
      <c r="AWK68" s="161"/>
      <c r="AWL68" s="161"/>
      <c r="AWM68" s="161"/>
      <c r="AWN68" s="161"/>
      <c r="AWO68" s="161"/>
      <c r="AWP68" s="161"/>
      <c r="AWQ68" s="161"/>
      <c r="AWR68" s="161"/>
      <c r="AWS68" s="161"/>
      <c r="AWT68" s="161"/>
      <c r="AWU68" s="161"/>
      <c r="AWV68" s="161"/>
      <c r="AWW68" s="161"/>
      <c r="AWX68" s="161"/>
      <c r="AWY68" s="161"/>
      <c r="AWZ68" s="161"/>
      <c r="AXA68" s="161"/>
      <c r="AXB68" s="161"/>
      <c r="AXC68" s="161"/>
      <c r="AXD68" s="161"/>
      <c r="AXE68" s="161"/>
      <c r="AXF68" s="161"/>
      <c r="AXG68" s="161"/>
      <c r="AXH68" s="161"/>
      <c r="AXI68" s="161"/>
      <c r="AXJ68" s="161"/>
      <c r="AXK68" s="161"/>
      <c r="AXL68" s="161"/>
      <c r="AXM68" s="161"/>
      <c r="AXN68" s="161"/>
      <c r="AXO68" s="161"/>
      <c r="AXP68" s="161"/>
      <c r="AXQ68" s="161"/>
      <c r="AXR68" s="161"/>
      <c r="AXS68" s="161"/>
      <c r="AXT68" s="161"/>
      <c r="AXU68" s="161"/>
      <c r="AXV68" s="161"/>
      <c r="AXW68" s="161"/>
      <c r="AXX68" s="161"/>
      <c r="AXY68" s="161"/>
      <c r="AXZ68" s="161"/>
      <c r="AYA68" s="161"/>
      <c r="AYB68" s="161"/>
      <c r="AYC68" s="161"/>
      <c r="AYD68" s="161"/>
      <c r="AYE68" s="161"/>
      <c r="AYF68" s="161"/>
      <c r="AYG68" s="161"/>
      <c r="AYH68" s="161"/>
      <c r="AYI68" s="161"/>
      <c r="AYJ68" s="161"/>
      <c r="AYK68" s="161"/>
      <c r="AYL68" s="161"/>
      <c r="AYM68" s="161"/>
      <c r="AYN68" s="161"/>
      <c r="AYO68" s="161"/>
      <c r="AYP68" s="161"/>
      <c r="AYQ68" s="161"/>
      <c r="AYR68" s="161"/>
      <c r="AYS68" s="161"/>
      <c r="AYT68" s="161"/>
      <c r="AYU68" s="161"/>
      <c r="AYV68" s="161"/>
      <c r="AYW68" s="161"/>
      <c r="AYX68" s="161"/>
      <c r="AYY68" s="161"/>
      <c r="AYZ68" s="161"/>
      <c r="AZA68" s="161"/>
      <c r="AZB68" s="161"/>
      <c r="AZC68" s="161"/>
      <c r="AZD68" s="161"/>
      <c r="AZE68" s="161"/>
      <c r="AZF68" s="161"/>
      <c r="AZG68" s="161"/>
      <c r="AZH68" s="161"/>
      <c r="AZI68" s="161"/>
      <c r="AZJ68" s="161"/>
      <c r="AZK68" s="161"/>
      <c r="AZL68" s="161"/>
      <c r="AZM68" s="161"/>
      <c r="AZN68" s="161"/>
      <c r="AZO68" s="161"/>
      <c r="AZP68" s="161"/>
      <c r="AZQ68" s="161"/>
      <c r="AZR68" s="161"/>
      <c r="AZS68" s="161"/>
      <c r="AZT68" s="161"/>
      <c r="AZU68" s="161"/>
      <c r="AZV68" s="161"/>
      <c r="AZW68" s="161"/>
      <c r="AZX68" s="161"/>
      <c r="AZY68" s="161"/>
      <c r="AZZ68" s="161"/>
      <c r="BAA68" s="161"/>
      <c r="BAB68" s="161"/>
      <c r="BAC68" s="161"/>
      <c r="BAD68" s="161"/>
      <c r="BAE68" s="161"/>
      <c r="BAF68" s="161"/>
      <c r="BAG68" s="161"/>
      <c r="BAH68" s="161"/>
      <c r="BAI68" s="161"/>
      <c r="BAJ68" s="161"/>
      <c r="BAK68" s="161"/>
      <c r="BAL68" s="161"/>
      <c r="BAM68" s="161"/>
      <c r="BAN68" s="161"/>
      <c r="BAO68" s="161"/>
      <c r="BAP68" s="161"/>
      <c r="BAQ68" s="161"/>
      <c r="BAR68" s="161"/>
      <c r="BAS68" s="161"/>
      <c r="BAT68" s="161"/>
      <c r="BAU68" s="161"/>
      <c r="BAV68" s="161"/>
      <c r="BAW68" s="161"/>
      <c r="BAX68" s="161"/>
      <c r="BAY68" s="161"/>
      <c r="BAZ68" s="161"/>
      <c r="BBA68" s="161"/>
      <c r="BBB68" s="161"/>
      <c r="BBC68" s="161"/>
      <c r="BBD68" s="161"/>
      <c r="BBE68" s="161"/>
      <c r="BBF68" s="161"/>
      <c r="BBG68" s="161"/>
      <c r="BBH68" s="161"/>
      <c r="BBI68" s="161"/>
      <c r="BBJ68" s="161"/>
      <c r="BBK68" s="161"/>
      <c r="BBL68" s="161"/>
      <c r="BBM68" s="161"/>
      <c r="BBN68" s="161"/>
      <c r="BBO68" s="161"/>
      <c r="BBP68" s="161"/>
      <c r="BBQ68" s="161"/>
      <c r="BBR68" s="161"/>
      <c r="BBS68" s="161"/>
      <c r="BBT68" s="161"/>
      <c r="BBU68" s="161"/>
      <c r="BBV68" s="161"/>
      <c r="BBW68" s="161"/>
      <c r="BBX68" s="161"/>
      <c r="BBY68" s="161"/>
      <c r="BBZ68" s="161"/>
      <c r="BCA68" s="161"/>
      <c r="BCB68" s="161"/>
      <c r="BCC68" s="161"/>
      <c r="BCD68" s="161"/>
      <c r="BCE68" s="161"/>
      <c r="BCF68" s="161"/>
      <c r="BCG68" s="161"/>
      <c r="BCH68" s="161"/>
      <c r="BCI68" s="161"/>
      <c r="BCJ68" s="161"/>
      <c r="BCK68" s="161"/>
      <c r="BCL68" s="161"/>
      <c r="BCM68" s="161"/>
      <c r="BCN68" s="161"/>
      <c r="BCO68" s="161"/>
      <c r="BCP68" s="161"/>
      <c r="BCQ68" s="161"/>
      <c r="BCR68" s="161"/>
      <c r="BCS68" s="161"/>
      <c r="BCT68" s="161"/>
      <c r="BCU68" s="161"/>
      <c r="BCV68" s="161"/>
      <c r="BCW68" s="161"/>
      <c r="BCX68" s="161"/>
      <c r="BCY68" s="161"/>
      <c r="BCZ68" s="161"/>
      <c r="BDA68" s="161"/>
      <c r="BDB68" s="161"/>
      <c r="BDC68" s="161"/>
      <c r="BDD68" s="161"/>
      <c r="BDE68" s="161"/>
      <c r="BDF68" s="161"/>
      <c r="BDG68" s="161"/>
      <c r="BDH68" s="161"/>
      <c r="BDI68" s="161"/>
      <c r="BDJ68" s="161"/>
      <c r="BDK68" s="161"/>
      <c r="BDL68" s="161"/>
      <c r="BDM68" s="161"/>
      <c r="BDN68" s="161"/>
      <c r="BDO68" s="161"/>
      <c r="BDP68" s="161"/>
      <c r="BDQ68" s="161"/>
      <c r="BDR68" s="161"/>
      <c r="BDS68" s="161"/>
      <c r="BDT68" s="161"/>
      <c r="BDU68" s="161"/>
      <c r="BDV68" s="161"/>
      <c r="BDW68" s="161"/>
      <c r="BDX68" s="161"/>
      <c r="BDY68" s="161"/>
      <c r="BDZ68" s="161"/>
      <c r="BEA68" s="161"/>
      <c r="BEB68" s="161"/>
      <c r="BEC68" s="161"/>
      <c r="BED68" s="161"/>
      <c r="BEE68" s="161"/>
      <c r="BEF68" s="161"/>
      <c r="BEG68" s="161"/>
      <c r="BEH68" s="161"/>
      <c r="BEI68" s="161"/>
      <c r="BEJ68" s="161"/>
      <c r="BEK68" s="161"/>
      <c r="BEL68" s="161"/>
      <c r="BEM68" s="161"/>
      <c r="BEN68" s="161"/>
      <c r="BEO68" s="161"/>
      <c r="BEP68" s="161"/>
      <c r="BEQ68" s="161"/>
      <c r="BER68" s="161"/>
      <c r="BES68" s="161"/>
      <c r="BET68" s="161"/>
      <c r="BEU68" s="161"/>
      <c r="BEV68" s="161"/>
      <c r="BEW68" s="161"/>
      <c r="BEX68" s="161"/>
      <c r="BEY68" s="161"/>
      <c r="BEZ68" s="161"/>
      <c r="BFA68" s="161"/>
      <c r="BFB68" s="161"/>
      <c r="BFC68" s="161"/>
      <c r="BFD68" s="161"/>
      <c r="BFE68" s="161"/>
      <c r="BFF68" s="161"/>
      <c r="BFG68" s="161"/>
      <c r="BFH68" s="161"/>
      <c r="BFI68" s="161"/>
      <c r="BFJ68" s="161"/>
      <c r="BFK68" s="161"/>
      <c r="BFL68" s="161"/>
      <c r="BFM68" s="161"/>
      <c r="BFN68" s="161"/>
      <c r="BFO68" s="161"/>
      <c r="BFP68" s="161"/>
      <c r="BFQ68" s="161"/>
      <c r="BFR68" s="161"/>
      <c r="BFS68" s="161"/>
      <c r="BFT68" s="161"/>
      <c r="BFU68" s="161"/>
      <c r="BFV68" s="161"/>
      <c r="BFW68" s="161"/>
      <c r="BFX68" s="161"/>
      <c r="BFY68" s="161"/>
      <c r="BFZ68" s="161"/>
      <c r="BGA68" s="161"/>
      <c r="BGB68" s="161"/>
      <c r="BGC68" s="161"/>
      <c r="BGD68" s="161"/>
      <c r="BGE68" s="161"/>
      <c r="BGF68" s="161"/>
      <c r="BGG68" s="161"/>
      <c r="BGH68" s="161"/>
      <c r="BGI68" s="161"/>
      <c r="BGJ68" s="161"/>
      <c r="BGK68" s="161"/>
      <c r="BGL68" s="161"/>
      <c r="BGM68" s="161"/>
      <c r="BGN68" s="161"/>
      <c r="BGO68" s="161"/>
      <c r="BGP68" s="161"/>
      <c r="BGQ68" s="161"/>
      <c r="BGR68" s="161"/>
      <c r="BGS68" s="161"/>
      <c r="BGT68" s="161"/>
      <c r="BGU68" s="161"/>
      <c r="BGV68" s="161"/>
      <c r="BGW68" s="161"/>
      <c r="BGX68" s="161"/>
      <c r="BGY68" s="161"/>
      <c r="BGZ68" s="161"/>
      <c r="BHA68" s="161"/>
      <c r="BHB68" s="161"/>
      <c r="BHC68" s="161"/>
      <c r="BHD68" s="161"/>
      <c r="BHE68" s="161"/>
      <c r="BHF68" s="161"/>
      <c r="BHG68" s="161"/>
      <c r="BHH68" s="161"/>
      <c r="BHI68" s="161"/>
      <c r="BHJ68" s="161"/>
      <c r="BHK68" s="161"/>
      <c r="BHL68" s="161"/>
      <c r="BHM68" s="161"/>
      <c r="BHN68" s="161"/>
      <c r="BHO68" s="161"/>
      <c r="BHP68" s="161"/>
      <c r="BHQ68" s="161"/>
      <c r="BHR68" s="161"/>
      <c r="BHS68" s="161"/>
      <c r="BHT68" s="161"/>
      <c r="BHU68" s="161"/>
      <c r="BHV68" s="161"/>
      <c r="BHW68" s="161"/>
      <c r="BHX68" s="161"/>
      <c r="BHY68" s="161"/>
      <c r="BHZ68" s="161"/>
      <c r="BIA68" s="161"/>
      <c r="BIB68" s="161"/>
      <c r="BIC68" s="161"/>
      <c r="BID68" s="161"/>
      <c r="BIE68" s="161"/>
      <c r="BIF68" s="161"/>
      <c r="BIG68" s="161"/>
      <c r="BIH68" s="161"/>
      <c r="BII68" s="161"/>
      <c r="BIJ68" s="161"/>
      <c r="BIK68" s="161"/>
      <c r="BIL68" s="161"/>
      <c r="BIM68" s="161"/>
      <c r="BIN68" s="161"/>
      <c r="BIO68" s="161"/>
      <c r="BIP68" s="161"/>
      <c r="BIQ68" s="161"/>
      <c r="BIR68" s="161"/>
      <c r="BIS68" s="161"/>
      <c r="BIT68" s="161"/>
      <c r="BIU68" s="161"/>
      <c r="BIV68" s="161"/>
      <c r="BIW68" s="161"/>
      <c r="BIX68" s="161"/>
      <c r="BIY68" s="161"/>
      <c r="BIZ68" s="161"/>
      <c r="BJA68" s="161"/>
      <c r="BJB68" s="161"/>
      <c r="BJC68" s="161"/>
      <c r="BJD68" s="161"/>
      <c r="BJE68" s="161"/>
      <c r="BJF68" s="161"/>
      <c r="BJG68" s="161"/>
      <c r="BJH68" s="161"/>
      <c r="BJI68" s="161"/>
      <c r="BJJ68" s="161"/>
      <c r="BJK68" s="161"/>
      <c r="BJL68" s="161"/>
      <c r="BJM68" s="161"/>
      <c r="BJN68" s="161"/>
      <c r="BJO68" s="161"/>
      <c r="BJP68" s="161"/>
      <c r="BJQ68" s="161"/>
      <c r="BJR68" s="161"/>
      <c r="BJS68" s="161"/>
      <c r="BJT68" s="161"/>
      <c r="BJU68" s="161"/>
      <c r="BJV68" s="161"/>
      <c r="BJW68" s="161"/>
      <c r="BJX68" s="161"/>
      <c r="BJY68" s="161"/>
      <c r="BJZ68" s="161"/>
      <c r="BKA68" s="161"/>
      <c r="BKB68" s="161"/>
      <c r="BKC68" s="161"/>
      <c r="BKD68" s="161"/>
      <c r="BKE68" s="161"/>
      <c r="BKF68" s="161"/>
      <c r="BKG68" s="161"/>
      <c r="BKH68" s="161"/>
      <c r="BKI68" s="161"/>
      <c r="BKJ68" s="161"/>
      <c r="BKK68" s="161"/>
      <c r="BKL68" s="161"/>
      <c r="BKM68" s="161"/>
      <c r="BKN68" s="161"/>
      <c r="BKO68" s="161"/>
      <c r="BKP68" s="161"/>
      <c r="BKQ68" s="161"/>
      <c r="BKR68" s="161"/>
      <c r="BKS68" s="161"/>
      <c r="BKT68" s="161"/>
      <c r="BKU68" s="161"/>
      <c r="BKV68" s="161"/>
      <c r="BKW68" s="161"/>
      <c r="BKX68" s="161"/>
      <c r="BKY68" s="161"/>
      <c r="BKZ68" s="161"/>
      <c r="BLA68" s="161"/>
      <c r="BLB68" s="161"/>
      <c r="BLC68" s="161"/>
      <c r="BLD68" s="161"/>
      <c r="BLE68" s="161"/>
      <c r="BLF68" s="161"/>
      <c r="BLG68" s="161"/>
      <c r="BLH68" s="161"/>
      <c r="BLI68" s="161"/>
      <c r="BLJ68" s="161"/>
      <c r="BLK68" s="161"/>
      <c r="BLL68" s="161"/>
      <c r="BLM68" s="161"/>
      <c r="BLN68" s="161"/>
      <c r="BLO68" s="161"/>
      <c r="BLP68" s="161"/>
      <c r="BLQ68" s="161"/>
      <c r="BLR68" s="161"/>
      <c r="BLS68" s="161"/>
      <c r="BLT68" s="161"/>
      <c r="BLU68" s="161"/>
      <c r="BLV68" s="161"/>
      <c r="BLW68" s="161"/>
      <c r="BLX68" s="161"/>
      <c r="BLY68" s="161"/>
      <c r="BLZ68" s="161"/>
      <c r="BMA68" s="161"/>
      <c r="BMB68" s="161"/>
      <c r="BMC68" s="161"/>
      <c r="BMD68" s="161"/>
      <c r="BME68" s="161"/>
      <c r="BMF68" s="161"/>
      <c r="BMG68" s="161"/>
      <c r="BMH68" s="161"/>
      <c r="BMI68" s="161"/>
      <c r="BMJ68" s="161"/>
      <c r="BMK68" s="161"/>
      <c r="BML68" s="161"/>
      <c r="BMM68" s="161"/>
      <c r="BMN68" s="161"/>
      <c r="BMO68" s="161"/>
      <c r="BMP68" s="161"/>
      <c r="BMQ68" s="161"/>
      <c r="BMR68" s="161"/>
      <c r="BMS68" s="161"/>
      <c r="BMT68" s="161"/>
      <c r="BMU68" s="161"/>
      <c r="BMV68" s="161"/>
      <c r="BMW68" s="161"/>
      <c r="BMX68" s="161"/>
      <c r="BMY68" s="161"/>
      <c r="BMZ68" s="161"/>
      <c r="BNA68" s="161"/>
      <c r="BNB68" s="161"/>
      <c r="BNC68" s="161"/>
      <c r="BND68" s="161"/>
      <c r="BNE68" s="161"/>
      <c r="BNF68" s="161"/>
      <c r="BNG68" s="161"/>
      <c r="BNH68" s="161"/>
      <c r="BNI68" s="161"/>
      <c r="BNJ68" s="161"/>
      <c r="BNK68" s="161"/>
      <c r="BNL68" s="161"/>
      <c r="BNM68" s="161"/>
      <c r="BNN68" s="161"/>
      <c r="BNO68" s="161"/>
      <c r="BNP68" s="161"/>
      <c r="BNQ68" s="161"/>
      <c r="BNR68" s="161"/>
      <c r="BNS68" s="161"/>
      <c r="BNT68" s="161"/>
      <c r="BNU68" s="161"/>
      <c r="BNV68" s="161"/>
      <c r="BNW68" s="161"/>
      <c r="BNX68" s="161"/>
      <c r="BNY68" s="161"/>
      <c r="BNZ68" s="161"/>
      <c r="BOA68" s="161"/>
      <c r="BOB68" s="161"/>
      <c r="BOC68" s="161"/>
      <c r="BOD68" s="161"/>
      <c r="BOE68" s="161"/>
      <c r="BOF68" s="161"/>
      <c r="BOG68" s="161"/>
      <c r="BOH68" s="161"/>
      <c r="BOI68" s="161"/>
      <c r="BOJ68" s="161"/>
      <c r="BOK68" s="161"/>
      <c r="BOL68" s="161"/>
      <c r="BOM68" s="161"/>
      <c r="BON68" s="161"/>
      <c r="BOO68" s="161"/>
      <c r="BOP68" s="161"/>
      <c r="BOQ68" s="161"/>
      <c r="BOR68" s="161"/>
      <c r="BOS68" s="161"/>
      <c r="BOT68" s="161"/>
      <c r="BOU68" s="161"/>
      <c r="BOV68" s="161"/>
      <c r="BOW68" s="161"/>
      <c r="BOX68" s="161"/>
      <c r="BOY68" s="161"/>
      <c r="BOZ68" s="161"/>
      <c r="BPA68" s="161"/>
      <c r="BPB68" s="161"/>
      <c r="BPC68" s="161"/>
      <c r="BPD68" s="161"/>
      <c r="BPE68" s="161"/>
      <c r="BPF68" s="161"/>
      <c r="BPG68" s="161"/>
      <c r="BPH68" s="161"/>
      <c r="BPI68" s="161"/>
      <c r="BPJ68" s="161"/>
      <c r="BPK68" s="161"/>
      <c r="BPL68" s="161"/>
      <c r="BPM68" s="161"/>
      <c r="BPN68" s="161"/>
      <c r="BPO68" s="161"/>
      <c r="BPP68" s="161"/>
      <c r="BPQ68" s="161"/>
      <c r="BPR68" s="161"/>
      <c r="BPS68" s="161"/>
      <c r="BPT68" s="161"/>
      <c r="BPU68" s="161"/>
      <c r="BPV68" s="161"/>
      <c r="BPW68" s="161"/>
      <c r="BPX68" s="161"/>
      <c r="BPY68" s="161"/>
      <c r="BPZ68" s="161"/>
      <c r="BQA68" s="161"/>
      <c r="BQB68" s="161"/>
      <c r="BQC68" s="161"/>
      <c r="BQD68" s="161"/>
      <c r="BQE68" s="161"/>
      <c r="BQF68" s="161"/>
      <c r="BQG68" s="161"/>
      <c r="BQH68" s="161"/>
      <c r="BQI68" s="161"/>
      <c r="BQJ68" s="161"/>
      <c r="BQK68" s="161"/>
      <c r="BQL68" s="161"/>
      <c r="BQM68" s="161"/>
      <c r="BQN68" s="161"/>
      <c r="BQO68" s="161"/>
      <c r="BQP68" s="161"/>
      <c r="BQQ68" s="161"/>
      <c r="BQR68" s="161"/>
      <c r="BQS68" s="161"/>
      <c r="BQT68" s="161"/>
      <c r="BQU68" s="161"/>
      <c r="BQV68" s="161"/>
      <c r="BQW68" s="161"/>
      <c r="BQX68" s="161"/>
      <c r="BQY68" s="161"/>
      <c r="BQZ68" s="161"/>
      <c r="BRA68" s="161"/>
      <c r="BRB68" s="161"/>
      <c r="BRC68" s="161"/>
      <c r="BRD68" s="161"/>
      <c r="BRE68" s="161"/>
      <c r="BRF68" s="161"/>
      <c r="BRG68" s="161"/>
      <c r="BRH68" s="161"/>
      <c r="BRI68" s="161"/>
      <c r="BRJ68" s="161"/>
      <c r="BRK68" s="161"/>
      <c r="BRL68" s="161"/>
      <c r="BRM68" s="161"/>
      <c r="BRN68" s="161"/>
      <c r="BRO68" s="161"/>
      <c r="BRP68" s="161"/>
      <c r="BRQ68" s="161"/>
      <c r="BRR68" s="161"/>
      <c r="BRS68" s="161"/>
      <c r="BRT68" s="161"/>
      <c r="BRU68" s="161"/>
      <c r="BRV68" s="161"/>
      <c r="BRW68" s="161"/>
      <c r="BRX68" s="161"/>
      <c r="BRY68" s="161"/>
      <c r="BRZ68" s="161"/>
      <c r="BSA68" s="161"/>
      <c r="BSB68" s="161"/>
      <c r="BSC68" s="161"/>
      <c r="BSD68" s="161"/>
      <c r="BSE68" s="161"/>
      <c r="BSF68" s="161"/>
      <c r="BSG68" s="161"/>
      <c r="BSH68" s="161"/>
      <c r="BSI68" s="161"/>
      <c r="BSJ68" s="161"/>
      <c r="BSK68" s="161"/>
      <c r="BSL68" s="161"/>
      <c r="BSM68" s="161"/>
      <c r="BSN68" s="161"/>
      <c r="BSO68" s="161"/>
      <c r="BSP68" s="161"/>
      <c r="BSQ68" s="161"/>
      <c r="BSR68" s="161"/>
      <c r="BSS68" s="161"/>
      <c r="BST68" s="161"/>
      <c r="BSU68" s="161"/>
      <c r="BSV68" s="161"/>
      <c r="BSW68" s="161"/>
      <c r="BSX68" s="161"/>
      <c r="BSY68" s="161"/>
      <c r="BSZ68" s="161"/>
      <c r="BTA68" s="161"/>
      <c r="BTB68" s="161"/>
      <c r="BTC68" s="161"/>
      <c r="BTD68" s="161"/>
      <c r="BTE68" s="161"/>
      <c r="BTF68" s="161"/>
      <c r="BTG68" s="161"/>
      <c r="BTH68" s="161"/>
      <c r="BTI68" s="161"/>
      <c r="BTJ68" s="161"/>
      <c r="BTK68" s="161"/>
      <c r="BTL68" s="161"/>
      <c r="BTM68" s="161"/>
      <c r="BTN68" s="161"/>
      <c r="BTO68" s="161"/>
      <c r="BTP68" s="161"/>
      <c r="BTQ68" s="161"/>
      <c r="BTR68" s="161"/>
      <c r="BTS68" s="161"/>
      <c r="BTT68" s="161"/>
      <c r="BTU68" s="161"/>
      <c r="BTV68" s="161"/>
      <c r="BTW68" s="161"/>
      <c r="BTX68" s="161"/>
      <c r="BTY68" s="161"/>
      <c r="BTZ68" s="161"/>
      <c r="BUA68" s="161"/>
      <c r="BUB68" s="161"/>
      <c r="BUC68" s="161"/>
      <c r="BUD68" s="161"/>
      <c r="BUE68" s="161"/>
      <c r="BUF68" s="161"/>
      <c r="BUG68" s="161"/>
      <c r="BUH68" s="161"/>
      <c r="BUI68" s="161"/>
      <c r="BUJ68" s="161"/>
      <c r="BUK68" s="161"/>
      <c r="BUL68" s="161"/>
      <c r="BUM68" s="161"/>
      <c r="BUN68" s="161"/>
      <c r="BUO68" s="161"/>
      <c r="BUP68" s="161"/>
      <c r="BUQ68" s="161"/>
      <c r="BUR68" s="161"/>
      <c r="BUS68" s="161"/>
      <c r="BUT68" s="161"/>
      <c r="BUU68" s="161"/>
      <c r="BUV68" s="161"/>
      <c r="BUW68" s="161"/>
      <c r="BUX68" s="161"/>
      <c r="BUY68" s="161"/>
      <c r="BUZ68" s="161"/>
      <c r="BVA68" s="161"/>
      <c r="BVB68" s="161"/>
      <c r="BVC68" s="161"/>
      <c r="BVD68" s="161"/>
      <c r="BVE68" s="161"/>
      <c r="BVF68" s="161"/>
      <c r="BVG68" s="161"/>
      <c r="BVH68" s="161"/>
      <c r="BVI68" s="161"/>
      <c r="BVJ68" s="161"/>
      <c r="BVK68" s="161"/>
      <c r="BVL68" s="161"/>
      <c r="BVM68" s="161"/>
      <c r="BVN68" s="161"/>
      <c r="BVO68" s="161"/>
      <c r="BVP68" s="161"/>
      <c r="BVQ68" s="161"/>
      <c r="BVR68" s="161"/>
      <c r="BVS68" s="161"/>
      <c r="BVT68" s="161"/>
      <c r="BVU68" s="161"/>
      <c r="BVV68" s="161"/>
      <c r="BVW68" s="161"/>
      <c r="BVX68" s="161"/>
      <c r="BVY68" s="161"/>
      <c r="BVZ68" s="161"/>
      <c r="BWA68" s="161"/>
      <c r="BWB68" s="161"/>
      <c r="BWC68" s="161"/>
      <c r="BWD68" s="161"/>
      <c r="BWE68" s="161"/>
      <c r="BWF68" s="161"/>
      <c r="BWG68" s="161"/>
      <c r="BWH68" s="161"/>
      <c r="BWI68" s="161"/>
      <c r="BWJ68" s="161"/>
      <c r="BWK68" s="161"/>
      <c r="BWL68" s="161"/>
      <c r="BWM68" s="161"/>
      <c r="BWN68" s="161"/>
      <c r="BWO68" s="161"/>
      <c r="BWP68" s="161"/>
      <c r="BWQ68" s="161"/>
      <c r="BWR68" s="161"/>
      <c r="BWS68" s="161"/>
      <c r="BWT68" s="161"/>
      <c r="BWU68" s="161"/>
      <c r="BWV68" s="161"/>
      <c r="BWW68" s="161"/>
      <c r="BWX68" s="161"/>
      <c r="BWY68" s="161"/>
      <c r="BWZ68" s="161"/>
      <c r="BXA68" s="161"/>
      <c r="BXB68" s="161"/>
      <c r="BXC68" s="161"/>
      <c r="BXD68" s="161"/>
      <c r="BXE68" s="161"/>
      <c r="BXF68" s="161"/>
      <c r="BXG68" s="161"/>
      <c r="BXH68" s="161"/>
      <c r="BXI68" s="161"/>
      <c r="BXJ68" s="161"/>
      <c r="BXK68" s="161"/>
      <c r="BXL68" s="161"/>
      <c r="BXM68" s="161"/>
      <c r="BXN68" s="161"/>
      <c r="BXO68" s="161"/>
      <c r="BXP68" s="161"/>
      <c r="BXQ68" s="161"/>
      <c r="BXR68" s="161"/>
      <c r="BXS68" s="161"/>
      <c r="BXT68" s="161"/>
      <c r="BXU68" s="161"/>
      <c r="BXV68" s="161"/>
      <c r="BXW68" s="161"/>
      <c r="BXX68" s="161"/>
      <c r="BXY68" s="161"/>
      <c r="BXZ68" s="161"/>
      <c r="BYA68" s="161"/>
      <c r="BYB68" s="161"/>
      <c r="BYC68" s="161"/>
      <c r="BYD68" s="161"/>
      <c r="BYE68" s="161"/>
      <c r="BYF68" s="161"/>
      <c r="BYG68" s="161"/>
      <c r="BYH68" s="161"/>
      <c r="BYI68" s="161"/>
      <c r="BYJ68" s="161"/>
      <c r="BYK68" s="161"/>
      <c r="BYL68" s="161"/>
      <c r="BYM68" s="161"/>
      <c r="BYN68" s="161"/>
      <c r="BYO68" s="161"/>
      <c r="BYP68" s="161"/>
      <c r="BYQ68" s="161"/>
      <c r="BYR68" s="161"/>
      <c r="BYS68" s="161"/>
      <c r="BYT68" s="161"/>
      <c r="BYU68" s="161"/>
      <c r="BYV68" s="161"/>
      <c r="BYW68" s="161"/>
      <c r="BYX68" s="161"/>
      <c r="BYY68" s="161"/>
      <c r="BYZ68" s="161"/>
      <c r="BZA68" s="161"/>
      <c r="BZB68" s="161"/>
      <c r="BZC68" s="161"/>
      <c r="BZD68" s="161"/>
      <c r="BZE68" s="161"/>
      <c r="BZF68" s="161"/>
      <c r="BZG68" s="161"/>
      <c r="BZH68" s="161"/>
      <c r="BZI68" s="161"/>
      <c r="BZJ68" s="161"/>
      <c r="BZK68" s="161"/>
      <c r="BZL68" s="161"/>
      <c r="BZM68" s="161"/>
      <c r="BZN68" s="161"/>
      <c r="BZO68" s="161"/>
      <c r="BZP68" s="161"/>
      <c r="BZQ68" s="161"/>
      <c r="BZR68" s="161"/>
      <c r="BZS68" s="161"/>
      <c r="BZT68" s="161"/>
      <c r="BZU68" s="161"/>
      <c r="BZV68" s="161"/>
      <c r="BZW68" s="161"/>
      <c r="BZX68" s="161"/>
      <c r="BZY68" s="161"/>
      <c r="BZZ68" s="161"/>
      <c r="CAA68" s="161"/>
      <c r="CAB68" s="161"/>
      <c r="CAC68" s="161"/>
      <c r="CAD68" s="161"/>
      <c r="CAE68" s="161"/>
      <c r="CAF68" s="161"/>
      <c r="CAG68" s="161"/>
      <c r="CAH68" s="161"/>
      <c r="CAI68" s="161"/>
      <c r="CAJ68" s="161"/>
      <c r="CAK68" s="161"/>
      <c r="CAL68" s="161"/>
      <c r="CAM68" s="161"/>
      <c r="CAN68" s="161"/>
      <c r="CAO68" s="161"/>
      <c r="CAP68" s="161"/>
      <c r="CAQ68" s="161"/>
      <c r="CAR68" s="161"/>
      <c r="CAS68" s="161"/>
      <c r="CAT68" s="161"/>
      <c r="CAU68" s="161"/>
      <c r="CAV68" s="161"/>
      <c r="CAW68" s="161"/>
      <c r="CAX68" s="161"/>
      <c r="CAY68" s="161"/>
      <c r="CAZ68" s="161"/>
      <c r="CBA68" s="161"/>
      <c r="CBB68" s="161"/>
      <c r="CBC68" s="161"/>
      <c r="CBD68" s="161"/>
      <c r="CBE68" s="161"/>
      <c r="CBF68" s="161"/>
      <c r="CBG68" s="161"/>
      <c r="CBH68" s="161"/>
      <c r="CBI68" s="161"/>
      <c r="CBJ68" s="161"/>
      <c r="CBK68" s="161"/>
      <c r="CBL68" s="161"/>
      <c r="CBM68" s="161"/>
      <c r="CBN68" s="161"/>
      <c r="CBO68" s="161"/>
      <c r="CBP68" s="161"/>
      <c r="CBQ68" s="161"/>
      <c r="CBR68" s="161"/>
      <c r="CBS68" s="161"/>
      <c r="CBT68" s="161"/>
      <c r="CBU68" s="161"/>
      <c r="CBV68" s="161"/>
      <c r="CBW68" s="161"/>
      <c r="CBX68" s="161"/>
      <c r="CBY68" s="161"/>
      <c r="CBZ68" s="161"/>
      <c r="CCA68" s="161"/>
      <c r="CCB68" s="161"/>
      <c r="CCC68" s="161"/>
      <c r="CCD68" s="161"/>
      <c r="CCE68" s="161"/>
      <c r="CCF68" s="161"/>
      <c r="CCG68" s="161"/>
      <c r="CCH68" s="161"/>
      <c r="CCI68" s="161"/>
      <c r="CCJ68" s="161"/>
      <c r="CCK68" s="161"/>
      <c r="CCL68" s="161"/>
      <c r="CCM68" s="161"/>
      <c r="CCN68" s="161"/>
      <c r="CCO68" s="161"/>
      <c r="CCP68" s="161"/>
      <c r="CCQ68" s="161"/>
      <c r="CCR68" s="161"/>
      <c r="CCS68" s="161"/>
      <c r="CCT68" s="161"/>
      <c r="CCU68" s="161"/>
      <c r="CCV68" s="161"/>
      <c r="CCW68" s="161"/>
      <c r="CCX68" s="161"/>
      <c r="CCY68" s="161"/>
      <c r="CCZ68" s="161"/>
      <c r="CDA68" s="161"/>
      <c r="CDB68" s="161"/>
      <c r="CDC68" s="161"/>
      <c r="CDD68" s="161"/>
      <c r="CDE68" s="161"/>
      <c r="CDF68" s="161"/>
      <c r="CDG68" s="161"/>
      <c r="CDH68" s="161"/>
      <c r="CDI68" s="161"/>
      <c r="CDJ68" s="161"/>
      <c r="CDK68" s="161"/>
      <c r="CDL68" s="161"/>
      <c r="CDM68" s="161"/>
      <c r="CDN68" s="161"/>
      <c r="CDO68" s="161"/>
      <c r="CDP68" s="161"/>
      <c r="CDQ68" s="161"/>
      <c r="CDR68" s="161"/>
      <c r="CDS68" s="161"/>
      <c r="CDT68" s="161"/>
      <c r="CDU68" s="161"/>
      <c r="CDV68" s="161"/>
      <c r="CDW68" s="161"/>
      <c r="CDX68" s="161"/>
      <c r="CDY68" s="161"/>
      <c r="CDZ68" s="161"/>
      <c r="CEA68" s="161"/>
      <c r="CEB68" s="161"/>
      <c r="CEC68" s="161"/>
      <c r="CED68" s="161"/>
      <c r="CEE68" s="161"/>
      <c r="CEF68" s="161"/>
      <c r="CEG68" s="161"/>
      <c r="CEH68" s="161"/>
      <c r="CEI68" s="161"/>
      <c r="CEJ68" s="161"/>
      <c r="CEK68" s="161"/>
      <c r="CEL68" s="161"/>
      <c r="CEM68" s="161"/>
      <c r="CEN68" s="161"/>
      <c r="CEO68" s="161"/>
      <c r="CEP68" s="161"/>
      <c r="CEQ68" s="161"/>
      <c r="CER68" s="161"/>
      <c r="CES68" s="161"/>
      <c r="CET68" s="161"/>
      <c r="CEU68" s="161"/>
      <c r="CEV68" s="161"/>
      <c r="CEW68" s="161"/>
      <c r="CEX68" s="161"/>
      <c r="CEY68" s="161"/>
      <c r="CEZ68" s="161"/>
      <c r="CFA68" s="161"/>
      <c r="CFB68" s="161"/>
      <c r="CFC68" s="161"/>
      <c r="CFD68" s="161"/>
      <c r="CFE68" s="161"/>
      <c r="CFF68" s="161"/>
      <c r="CFG68" s="161"/>
      <c r="CFH68" s="161"/>
      <c r="CFI68" s="161"/>
      <c r="CFJ68" s="161"/>
      <c r="CFK68" s="161"/>
      <c r="CFL68" s="161"/>
      <c r="CFM68" s="161"/>
      <c r="CFN68" s="161"/>
      <c r="CFO68" s="161"/>
      <c r="CFP68" s="161"/>
      <c r="CFQ68" s="161"/>
      <c r="CFR68" s="161"/>
      <c r="CFS68" s="161"/>
      <c r="CFT68" s="161"/>
      <c r="CFU68" s="161"/>
      <c r="CFV68" s="161"/>
      <c r="CFW68" s="161"/>
      <c r="CFX68" s="161"/>
      <c r="CFY68" s="161"/>
      <c r="CFZ68" s="161"/>
      <c r="CGA68" s="161"/>
      <c r="CGB68" s="161"/>
      <c r="CGC68" s="161"/>
      <c r="CGD68" s="161"/>
      <c r="CGE68" s="161"/>
      <c r="CGF68" s="161"/>
      <c r="CGG68" s="161"/>
      <c r="CGH68" s="161"/>
      <c r="CGI68" s="161"/>
      <c r="CGJ68" s="161"/>
      <c r="CGK68" s="161"/>
      <c r="CGL68" s="161"/>
      <c r="CGM68" s="161"/>
      <c r="CGN68" s="161"/>
      <c r="CGO68" s="161"/>
      <c r="CGP68" s="161"/>
      <c r="CGQ68" s="161"/>
      <c r="CGR68" s="161"/>
      <c r="CGS68" s="161"/>
      <c r="CGT68" s="161"/>
      <c r="CGU68" s="161"/>
      <c r="CGV68" s="161"/>
      <c r="CGW68" s="161"/>
      <c r="CGX68" s="161"/>
      <c r="CGY68" s="161"/>
      <c r="CGZ68" s="161"/>
      <c r="CHA68" s="161"/>
      <c r="CHB68" s="161"/>
      <c r="CHC68" s="161"/>
      <c r="CHD68" s="161"/>
      <c r="CHE68" s="161"/>
      <c r="CHF68" s="161"/>
      <c r="CHG68" s="161"/>
      <c r="CHH68" s="161"/>
      <c r="CHI68" s="161"/>
      <c r="CHJ68" s="161"/>
      <c r="CHK68" s="161"/>
      <c r="CHL68" s="161"/>
      <c r="CHM68" s="161"/>
      <c r="CHN68" s="161"/>
      <c r="CHO68" s="161"/>
      <c r="CHP68" s="161"/>
      <c r="CHQ68" s="161"/>
      <c r="CHR68" s="161"/>
      <c r="CHS68" s="161"/>
      <c r="CHT68" s="161"/>
      <c r="CHU68" s="161"/>
      <c r="CHV68" s="161"/>
      <c r="CHW68" s="161"/>
      <c r="CHX68" s="161"/>
      <c r="CHY68" s="161"/>
      <c r="CHZ68" s="161"/>
      <c r="CIA68" s="161"/>
      <c r="CIB68" s="161"/>
      <c r="CIC68" s="161"/>
      <c r="CID68" s="161"/>
      <c r="CIE68" s="161"/>
      <c r="CIF68" s="161"/>
      <c r="CIG68" s="161"/>
      <c r="CIH68" s="161"/>
      <c r="CII68" s="161"/>
      <c r="CIJ68" s="161"/>
      <c r="CIK68" s="161"/>
      <c r="CIL68" s="161"/>
      <c r="CIM68" s="161"/>
      <c r="CIN68" s="161"/>
      <c r="CIO68" s="161"/>
      <c r="CIP68" s="161"/>
      <c r="CIQ68" s="161"/>
      <c r="CIR68" s="161"/>
      <c r="CIS68" s="161"/>
      <c r="CIT68" s="161"/>
      <c r="CIU68" s="161"/>
      <c r="CIV68" s="161"/>
      <c r="CIW68" s="161"/>
      <c r="CIX68" s="161"/>
      <c r="CIY68" s="161"/>
      <c r="CIZ68" s="161"/>
      <c r="CJA68" s="161"/>
      <c r="CJB68" s="161"/>
      <c r="CJC68" s="161"/>
      <c r="CJD68" s="161"/>
      <c r="CJE68" s="161"/>
      <c r="CJF68" s="161"/>
      <c r="CJG68" s="161"/>
      <c r="CJH68" s="161"/>
      <c r="CJI68" s="161"/>
      <c r="CJJ68" s="161"/>
      <c r="CJK68" s="161"/>
      <c r="CJL68" s="161"/>
      <c r="CJM68" s="161"/>
      <c r="CJN68" s="161"/>
      <c r="CJO68" s="161"/>
      <c r="CJP68" s="161"/>
      <c r="CJQ68" s="161"/>
      <c r="CJR68" s="161"/>
      <c r="CJS68" s="161"/>
      <c r="CJT68" s="161"/>
      <c r="CJU68" s="161"/>
      <c r="CJV68" s="161"/>
      <c r="CJW68" s="161"/>
      <c r="CJX68" s="161"/>
      <c r="CJY68" s="161"/>
      <c r="CJZ68" s="161"/>
      <c r="CKA68" s="161"/>
      <c r="CKB68" s="161"/>
      <c r="CKC68" s="161"/>
      <c r="CKD68" s="161"/>
      <c r="CKE68" s="161"/>
      <c r="CKF68" s="161"/>
      <c r="CKG68" s="161"/>
      <c r="CKH68" s="161"/>
      <c r="CKI68" s="161"/>
      <c r="CKJ68" s="161"/>
      <c r="CKK68" s="161"/>
      <c r="CKL68" s="161"/>
      <c r="CKM68" s="161"/>
      <c r="CKN68" s="161"/>
      <c r="CKO68" s="161"/>
      <c r="CKP68" s="161"/>
      <c r="CKQ68" s="161"/>
      <c r="CKR68" s="161"/>
      <c r="CKS68" s="161"/>
      <c r="CKT68" s="161"/>
      <c r="CKU68" s="161"/>
      <c r="CKV68" s="161"/>
      <c r="CKW68" s="161"/>
      <c r="CKX68" s="161"/>
      <c r="CKY68" s="161"/>
      <c r="CKZ68" s="161"/>
      <c r="CLA68" s="161"/>
      <c r="CLB68" s="161"/>
      <c r="CLC68" s="161"/>
      <c r="CLD68" s="161"/>
      <c r="CLE68" s="161"/>
      <c r="CLF68" s="161"/>
      <c r="CLG68" s="161"/>
      <c r="CLH68" s="161"/>
      <c r="CLI68" s="161"/>
      <c r="CLJ68" s="161"/>
      <c r="CLK68" s="161"/>
      <c r="CLL68" s="161"/>
      <c r="CLM68" s="161"/>
      <c r="CLN68" s="161"/>
      <c r="CLO68" s="161"/>
      <c r="CLP68" s="161"/>
      <c r="CLQ68" s="161"/>
      <c r="CLR68" s="161"/>
      <c r="CLS68" s="161"/>
      <c r="CLT68" s="161"/>
      <c r="CLU68" s="161"/>
      <c r="CLV68" s="161"/>
      <c r="CLW68" s="161"/>
      <c r="CLX68" s="161"/>
      <c r="CLY68" s="161"/>
      <c r="CLZ68" s="161"/>
      <c r="CMA68" s="161"/>
      <c r="CMB68" s="161"/>
      <c r="CMC68" s="161"/>
      <c r="CMD68" s="161"/>
      <c r="CME68" s="161"/>
      <c r="CMF68" s="161"/>
      <c r="CMG68" s="161"/>
      <c r="CMH68" s="161"/>
      <c r="CMI68" s="161"/>
      <c r="CMJ68" s="161"/>
      <c r="CMK68" s="161"/>
      <c r="CML68" s="161"/>
      <c r="CMM68" s="161"/>
      <c r="CMN68" s="161"/>
      <c r="CMO68" s="161"/>
      <c r="CMP68" s="161"/>
      <c r="CMQ68" s="161"/>
      <c r="CMR68" s="161"/>
      <c r="CMS68" s="161"/>
      <c r="CMT68" s="161"/>
      <c r="CMU68" s="161"/>
      <c r="CMV68" s="161"/>
      <c r="CMW68" s="161"/>
      <c r="CMX68" s="161"/>
      <c r="CMY68" s="161"/>
      <c r="CMZ68" s="161"/>
      <c r="CNA68" s="161"/>
      <c r="CNB68" s="161"/>
      <c r="CNC68" s="161"/>
      <c r="CND68" s="161"/>
      <c r="CNE68" s="161"/>
      <c r="CNF68" s="161"/>
      <c r="CNG68" s="161"/>
      <c r="CNH68" s="161"/>
      <c r="CNI68" s="161"/>
      <c r="CNJ68" s="161"/>
      <c r="CNK68" s="161"/>
      <c r="CNL68" s="161"/>
      <c r="CNM68" s="161"/>
      <c r="CNN68" s="161"/>
      <c r="CNO68" s="161"/>
      <c r="CNP68" s="161"/>
      <c r="CNQ68" s="161"/>
      <c r="CNR68" s="161"/>
      <c r="CNS68" s="161"/>
      <c r="CNT68" s="161"/>
      <c r="CNU68" s="161"/>
      <c r="CNV68" s="161"/>
      <c r="CNW68" s="161"/>
      <c r="CNX68" s="161"/>
      <c r="CNY68" s="161"/>
      <c r="CNZ68" s="161"/>
      <c r="COA68" s="161"/>
      <c r="COB68" s="161"/>
      <c r="COC68" s="161"/>
      <c r="COD68" s="161"/>
      <c r="COE68" s="161"/>
      <c r="COF68" s="161"/>
      <c r="COG68" s="161"/>
      <c r="COH68" s="161"/>
      <c r="COI68" s="161"/>
      <c r="COJ68" s="161"/>
      <c r="COK68" s="161"/>
      <c r="COL68" s="161"/>
      <c r="COM68" s="161"/>
      <c r="CON68" s="161"/>
      <c r="COO68" s="161"/>
      <c r="COP68" s="161"/>
      <c r="COQ68" s="161"/>
      <c r="COR68" s="161"/>
      <c r="COS68" s="161"/>
      <c r="COT68" s="161"/>
      <c r="COU68" s="161"/>
      <c r="COV68" s="161"/>
      <c r="COW68" s="161"/>
      <c r="COX68" s="161"/>
      <c r="COY68" s="161"/>
      <c r="COZ68" s="161"/>
      <c r="CPA68" s="161"/>
      <c r="CPB68" s="161"/>
      <c r="CPC68" s="161"/>
      <c r="CPD68" s="161"/>
      <c r="CPE68" s="161"/>
      <c r="CPF68" s="161"/>
      <c r="CPG68" s="161"/>
      <c r="CPH68" s="161"/>
      <c r="CPI68" s="161"/>
      <c r="CPJ68" s="161"/>
      <c r="CPK68" s="161"/>
      <c r="CPL68" s="161"/>
      <c r="CPM68" s="161"/>
      <c r="CPN68" s="161"/>
      <c r="CPO68" s="161"/>
      <c r="CPP68" s="161"/>
      <c r="CPQ68" s="161"/>
      <c r="CPR68" s="161"/>
      <c r="CPS68" s="161"/>
      <c r="CPT68" s="161"/>
      <c r="CPU68" s="161"/>
      <c r="CPV68" s="161"/>
      <c r="CPW68" s="161"/>
      <c r="CPX68" s="161"/>
      <c r="CPY68" s="161"/>
      <c r="CPZ68" s="161"/>
      <c r="CQA68" s="161"/>
      <c r="CQB68" s="161"/>
      <c r="CQC68" s="161"/>
      <c r="CQD68" s="161"/>
      <c r="CQE68" s="161"/>
      <c r="CQF68" s="161"/>
      <c r="CQG68" s="161"/>
      <c r="CQH68" s="161"/>
      <c r="CQI68" s="161"/>
      <c r="CQJ68" s="161"/>
      <c r="CQK68" s="161"/>
      <c r="CQL68" s="161"/>
      <c r="CQM68" s="161"/>
      <c r="CQN68" s="161"/>
      <c r="CQO68" s="161"/>
      <c r="CQP68" s="161"/>
      <c r="CQQ68" s="161"/>
      <c r="CQR68" s="161"/>
      <c r="CQS68" s="161"/>
      <c r="CQT68" s="161"/>
      <c r="CQU68" s="161"/>
      <c r="CQV68" s="161"/>
      <c r="CQW68" s="161"/>
      <c r="CQX68" s="161"/>
      <c r="CQY68" s="161"/>
      <c r="CQZ68" s="161"/>
      <c r="CRA68" s="161"/>
      <c r="CRB68" s="161"/>
      <c r="CRC68" s="161"/>
      <c r="CRD68" s="161"/>
      <c r="CRE68" s="161"/>
      <c r="CRF68" s="161"/>
      <c r="CRG68" s="161"/>
      <c r="CRH68" s="161"/>
      <c r="CRI68" s="161"/>
      <c r="CRJ68" s="161"/>
      <c r="CRK68" s="161"/>
      <c r="CRL68" s="161"/>
      <c r="CRM68" s="161"/>
      <c r="CRN68" s="161"/>
      <c r="CRO68" s="161"/>
      <c r="CRP68" s="161"/>
      <c r="CRQ68" s="161"/>
      <c r="CRR68" s="161"/>
      <c r="CRS68" s="161"/>
      <c r="CRT68" s="161"/>
      <c r="CRU68" s="161"/>
      <c r="CRV68" s="161"/>
      <c r="CRW68" s="161"/>
      <c r="CRX68" s="161"/>
      <c r="CRY68" s="161"/>
      <c r="CRZ68" s="161"/>
      <c r="CSA68" s="161"/>
      <c r="CSB68" s="161"/>
      <c r="CSC68" s="161"/>
      <c r="CSD68" s="161"/>
      <c r="CSE68" s="161"/>
      <c r="CSF68" s="161"/>
      <c r="CSG68" s="161"/>
      <c r="CSH68" s="161"/>
      <c r="CSI68" s="161"/>
      <c r="CSJ68" s="161"/>
      <c r="CSK68" s="161"/>
      <c r="CSL68" s="161"/>
      <c r="CSM68" s="161"/>
      <c r="CSN68" s="161"/>
      <c r="CSO68" s="161"/>
      <c r="CSP68" s="161"/>
      <c r="CSQ68" s="161"/>
      <c r="CSR68" s="161"/>
      <c r="CSS68" s="161"/>
      <c r="CST68" s="161"/>
      <c r="CSU68" s="161"/>
      <c r="CSV68" s="161"/>
      <c r="CSW68" s="161"/>
      <c r="CSX68" s="161"/>
      <c r="CSY68" s="161"/>
      <c r="CSZ68" s="161"/>
      <c r="CTA68" s="161"/>
      <c r="CTB68" s="161"/>
      <c r="CTC68" s="161"/>
      <c r="CTD68" s="161"/>
      <c r="CTE68" s="161"/>
      <c r="CTF68" s="161"/>
      <c r="CTG68" s="161"/>
      <c r="CTH68" s="161"/>
      <c r="CTI68" s="161"/>
      <c r="CTJ68" s="161"/>
      <c r="CTK68" s="161"/>
      <c r="CTL68" s="161"/>
      <c r="CTM68" s="161"/>
      <c r="CTN68" s="161"/>
      <c r="CTO68" s="161"/>
      <c r="CTP68" s="161"/>
      <c r="CTQ68" s="161"/>
      <c r="CTR68" s="161"/>
      <c r="CTS68" s="161"/>
      <c r="CTT68" s="161"/>
      <c r="CTU68" s="161"/>
      <c r="CTV68" s="161"/>
      <c r="CTW68" s="161"/>
      <c r="CTX68" s="161"/>
      <c r="CTY68" s="161"/>
      <c r="CTZ68" s="161"/>
      <c r="CUA68" s="161"/>
      <c r="CUB68" s="161"/>
      <c r="CUC68" s="161"/>
      <c r="CUD68" s="161"/>
      <c r="CUE68" s="161"/>
      <c r="CUF68" s="161"/>
      <c r="CUG68" s="161"/>
      <c r="CUH68" s="161"/>
      <c r="CUI68" s="161"/>
      <c r="CUJ68" s="161"/>
      <c r="CUK68" s="161"/>
      <c r="CUL68" s="161"/>
      <c r="CUM68" s="161"/>
      <c r="CUN68" s="161"/>
      <c r="CUO68" s="161"/>
      <c r="CUP68" s="161"/>
      <c r="CUQ68" s="161"/>
      <c r="CUR68" s="161"/>
      <c r="CUS68" s="161"/>
      <c r="CUT68" s="161"/>
      <c r="CUU68" s="161"/>
      <c r="CUV68" s="161"/>
      <c r="CUW68" s="161"/>
      <c r="CUX68" s="161"/>
      <c r="CUY68" s="161"/>
      <c r="CUZ68" s="161"/>
      <c r="CVA68" s="161"/>
      <c r="CVB68" s="161"/>
      <c r="CVC68" s="161"/>
      <c r="CVD68" s="161"/>
      <c r="CVE68" s="161"/>
      <c r="CVF68" s="161"/>
      <c r="CVG68" s="161"/>
      <c r="CVH68" s="161"/>
      <c r="CVI68" s="161"/>
      <c r="CVJ68" s="161"/>
      <c r="CVK68" s="161"/>
      <c r="CVL68" s="161"/>
      <c r="CVM68" s="161"/>
      <c r="CVN68" s="161"/>
      <c r="CVO68" s="161"/>
      <c r="CVP68" s="161"/>
      <c r="CVQ68" s="161"/>
      <c r="CVR68" s="161"/>
      <c r="CVS68" s="161"/>
      <c r="CVT68" s="161"/>
      <c r="CVU68" s="161"/>
      <c r="CVV68" s="161"/>
      <c r="CVW68" s="161"/>
      <c r="CVX68" s="161"/>
      <c r="CVY68" s="161"/>
      <c r="CVZ68" s="161"/>
      <c r="CWA68" s="161"/>
      <c r="CWB68" s="161"/>
      <c r="CWC68" s="161"/>
      <c r="CWD68" s="161"/>
      <c r="CWE68" s="161"/>
      <c r="CWF68" s="161"/>
      <c r="CWG68" s="161"/>
      <c r="CWH68" s="161"/>
      <c r="CWI68" s="161"/>
      <c r="CWJ68" s="161"/>
      <c r="CWK68" s="161"/>
      <c r="CWL68" s="161"/>
      <c r="CWM68" s="161"/>
      <c r="CWN68" s="161"/>
      <c r="CWO68" s="161"/>
      <c r="CWP68" s="161"/>
      <c r="CWQ68" s="161"/>
      <c r="CWR68" s="161"/>
      <c r="CWS68" s="161"/>
      <c r="CWT68" s="161"/>
      <c r="CWU68" s="161"/>
      <c r="CWV68" s="161"/>
      <c r="CWW68" s="161"/>
      <c r="CWX68" s="161"/>
      <c r="CWY68" s="161"/>
      <c r="CWZ68" s="161"/>
      <c r="CXA68" s="161"/>
      <c r="CXB68" s="161"/>
      <c r="CXC68" s="161"/>
      <c r="CXD68" s="161"/>
      <c r="CXE68" s="161"/>
      <c r="CXF68" s="161"/>
      <c r="CXG68" s="161"/>
      <c r="CXH68" s="161"/>
      <c r="CXI68" s="161"/>
      <c r="CXJ68" s="161"/>
      <c r="CXK68" s="161"/>
      <c r="CXL68" s="161"/>
      <c r="CXM68" s="161"/>
      <c r="CXN68" s="161"/>
      <c r="CXO68" s="161"/>
      <c r="CXP68" s="161"/>
      <c r="CXQ68" s="161"/>
      <c r="CXR68" s="161"/>
      <c r="CXS68" s="161"/>
      <c r="CXT68" s="161"/>
      <c r="CXU68" s="161"/>
      <c r="CXV68" s="161"/>
      <c r="CXW68" s="161"/>
      <c r="CXX68" s="161"/>
      <c r="CXY68" s="161"/>
      <c r="CXZ68" s="161"/>
      <c r="CYA68" s="161"/>
      <c r="CYB68" s="161"/>
      <c r="CYC68" s="161"/>
      <c r="CYD68" s="161"/>
      <c r="CYE68" s="161"/>
      <c r="CYF68" s="161"/>
      <c r="CYG68" s="161"/>
      <c r="CYH68" s="161"/>
      <c r="CYI68" s="161"/>
      <c r="CYJ68" s="161"/>
      <c r="CYK68" s="161"/>
      <c r="CYL68" s="161"/>
      <c r="CYM68" s="161"/>
      <c r="CYN68" s="161"/>
      <c r="CYO68" s="161"/>
      <c r="CYP68" s="161"/>
      <c r="CYQ68" s="161"/>
      <c r="CYR68" s="161"/>
      <c r="CYS68" s="161"/>
      <c r="CYT68" s="161"/>
      <c r="CYU68" s="161"/>
      <c r="CYV68" s="161"/>
      <c r="CYW68" s="161"/>
      <c r="CYX68" s="161"/>
      <c r="CYY68" s="161"/>
      <c r="CYZ68" s="161"/>
      <c r="CZA68" s="161"/>
      <c r="CZB68" s="161"/>
      <c r="CZC68" s="161"/>
      <c r="CZD68" s="161"/>
      <c r="CZE68" s="161"/>
      <c r="CZF68" s="161"/>
      <c r="CZG68" s="161"/>
      <c r="CZH68" s="161"/>
      <c r="CZI68" s="161"/>
      <c r="CZJ68" s="161"/>
      <c r="CZK68" s="161"/>
      <c r="CZL68" s="161"/>
      <c r="CZM68" s="161"/>
      <c r="CZN68" s="161"/>
      <c r="CZO68" s="161"/>
      <c r="CZP68" s="161"/>
      <c r="CZQ68" s="161"/>
      <c r="CZR68" s="161"/>
      <c r="CZS68" s="161"/>
      <c r="CZT68" s="161"/>
      <c r="CZU68" s="161"/>
      <c r="CZV68" s="161"/>
      <c r="CZW68" s="161"/>
      <c r="CZX68" s="161"/>
      <c r="CZY68" s="161"/>
      <c r="CZZ68" s="161"/>
      <c r="DAA68" s="161"/>
      <c r="DAB68" s="161"/>
      <c r="DAC68" s="161"/>
      <c r="DAD68" s="161"/>
      <c r="DAE68" s="161"/>
      <c r="DAF68" s="161"/>
      <c r="DAG68" s="161"/>
      <c r="DAH68" s="161"/>
      <c r="DAI68" s="161"/>
      <c r="DAJ68" s="161"/>
      <c r="DAK68" s="161"/>
      <c r="DAL68" s="161"/>
      <c r="DAM68" s="161"/>
      <c r="DAN68" s="161"/>
      <c r="DAO68" s="161"/>
      <c r="DAP68" s="161"/>
      <c r="DAQ68" s="161"/>
      <c r="DAR68" s="161"/>
      <c r="DAS68" s="161"/>
      <c r="DAT68" s="161"/>
      <c r="DAU68" s="161"/>
      <c r="DAV68" s="161"/>
      <c r="DAW68" s="161"/>
      <c r="DAX68" s="161"/>
      <c r="DAY68" s="161"/>
      <c r="DAZ68" s="161"/>
      <c r="DBA68" s="161"/>
      <c r="DBB68" s="161"/>
      <c r="DBC68" s="161"/>
      <c r="DBD68" s="161"/>
      <c r="DBE68" s="161"/>
      <c r="DBF68" s="161"/>
      <c r="DBG68" s="161"/>
      <c r="DBH68" s="161"/>
      <c r="DBI68" s="161"/>
      <c r="DBJ68" s="161"/>
      <c r="DBK68" s="161"/>
      <c r="DBL68" s="161"/>
      <c r="DBM68" s="161"/>
      <c r="DBN68" s="161"/>
      <c r="DBO68" s="161"/>
      <c r="DBP68" s="161"/>
      <c r="DBQ68" s="161"/>
      <c r="DBR68" s="161"/>
      <c r="DBS68" s="161"/>
      <c r="DBT68" s="161"/>
      <c r="DBU68" s="161"/>
      <c r="DBV68" s="161"/>
      <c r="DBW68" s="161"/>
      <c r="DBX68" s="161"/>
      <c r="DBY68" s="161"/>
      <c r="DBZ68" s="161"/>
      <c r="DCA68" s="161"/>
      <c r="DCB68" s="161"/>
      <c r="DCC68" s="161"/>
      <c r="DCD68" s="161"/>
      <c r="DCE68" s="161"/>
      <c r="DCF68" s="161"/>
      <c r="DCG68" s="161"/>
      <c r="DCH68" s="161"/>
      <c r="DCI68" s="161"/>
      <c r="DCJ68" s="161"/>
      <c r="DCK68" s="161"/>
      <c r="DCL68" s="161"/>
      <c r="DCM68" s="161"/>
      <c r="DCN68" s="161"/>
      <c r="DCO68" s="161"/>
      <c r="DCP68" s="161"/>
      <c r="DCQ68" s="161"/>
      <c r="DCR68" s="161"/>
      <c r="DCS68" s="161"/>
      <c r="DCT68" s="161"/>
      <c r="DCU68" s="161"/>
      <c r="DCV68" s="161"/>
      <c r="DCW68" s="161"/>
      <c r="DCX68" s="161"/>
      <c r="DCY68" s="161"/>
      <c r="DCZ68" s="161"/>
      <c r="DDA68" s="161"/>
      <c r="DDB68" s="161"/>
      <c r="DDC68" s="161"/>
      <c r="DDD68" s="161"/>
      <c r="DDE68" s="161"/>
      <c r="DDF68" s="161"/>
      <c r="DDG68" s="161"/>
      <c r="DDH68" s="161"/>
      <c r="DDI68" s="161"/>
      <c r="DDJ68" s="161"/>
      <c r="DDK68" s="161"/>
      <c r="DDL68" s="161"/>
      <c r="DDM68" s="161"/>
      <c r="DDN68" s="161"/>
      <c r="DDO68" s="161"/>
      <c r="DDP68" s="161"/>
      <c r="DDQ68" s="161"/>
      <c r="DDR68" s="161"/>
      <c r="DDS68" s="161"/>
      <c r="DDT68" s="161"/>
      <c r="DDU68" s="161"/>
      <c r="DDV68" s="161"/>
      <c r="DDW68" s="161"/>
      <c r="DDX68" s="161"/>
      <c r="DDY68" s="161"/>
      <c r="DDZ68" s="161"/>
      <c r="DEA68" s="161"/>
      <c r="DEB68" s="161"/>
      <c r="DEC68" s="161"/>
      <c r="DED68" s="161"/>
      <c r="DEE68" s="161"/>
      <c r="DEF68" s="161"/>
      <c r="DEG68" s="161"/>
      <c r="DEH68" s="161"/>
      <c r="DEI68" s="161"/>
      <c r="DEJ68" s="161"/>
      <c r="DEK68" s="161"/>
      <c r="DEL68" s="161"/>
      <c r="DEM68" s="161"/>
      <c r="DEN68" s="161"/>
      <c r="DEO68" s="161"/>
      <c r="DEP68" s="161"/>
      <c r="DEQ68" s="161"/>
      <c r="DER68" s="161"/>
      <c r="DES68" s="161"/>
      <c r="DET68" s="161"/>
      <c r="DEU68" s="161"/>
      <c r="DEV68" s="161"/>
      <c r="DEW68" s="161"/>
      <c r="DEX68" s="161"/>
      <c r="DEY68" s="161"/>
      <c r="DEZ68" s="161"/>
      <c r="DFA68" s="161"/>
      <c r="DFB68" s="161"/>
      <c r="DFC68" s="161"/>
      <c r="DFD68" s="161"/>
      <c r="DFE68" s="161"/>
      <c r="DFF68" s="161"/>
      <c r="DFG68" s="161"/>
      <c r="DFH68" s="161"/>
      <c r="DFI68" s="161"/>
      <c r="DFJ68" s="161"/>
      <c r="DFK68" s="161"/>
      <c r="DFL68" s="161"/>
      <c r="DFM68" s="161"/>
      <c r="DFN68" s="161"/>
      <c r="DFO68" s="161"/>
      <c r="DFP68" s="161"/>
      <c r="DFQ68" s="161"/>
      <c r="DFR68" s="161"/>
      <c r="DFS68" s="161"/>
      <c r="DFT68" s="161"/>
      <c r="DFU68" s="161"/>
      <c r="DFV68" s="161"/>
      <c r="DFW68" s="161"/>
      <c r="DFX68" s="161"/>
      <c r="DFY68" s="161"/>
      <c r="DFZ68" s="161"/>
      <c r="DGA68" s="161"/>
      <c r="DGB68" s="161"/>
      <c r="DGC68" s="161"/>
      <c r="DGD68" s="161"/>
      <c r="DGE68" s="161"/>
      <c r="DGF68" s="161"/>
      <c r="DGG68" s="161"/>
      <c r="DGH68" s="161"/>
      <c r="DGI68" s="161"/>
      <c r="DGJ68" s="161"/>
      <c r="DGK68" s="161"/>
      <c r="DGL68" s="161"/>
      <c r="DGM68" s="161"/>
      <c r="DGN68" s="161"/>
      <c r="DGO68" s="161"/>
      <c r="DGP68" s="161"/>
      <c r="DGQ68" s="161"/>
      <c r="DGR68" s="161"/>
      <c r="DGS68" s="161"/>
      <c r="DGT68" s="161"/>
      <c r="DGU68" s="161"/>
      <c r="DGV68" s="161"/>
      <c r="DGW68" s="161"/>
      <c r="DGX68" s="161"/>
      <c r="DGY68" s="161"/>
      <c r="DGZ68" s="161"/>
      <c r="DHA68" s="161"/>
      <c r="DHB68" s="161"/>
      <c r="DHC68" s="161"/>
      <c r="DHD68" s="161"/>
      <c r="DHE68" s="161"/>
      <c r="DHF68" s="161"/>
      <c r="DHG68" s="161"/>
      <c r="DHH68" s="161"/>
      <c r="DHI68" s="161"/>
      <c r="DHJ68" s="161"/>
      <c r="DHK68" s="161"/>
      <c r="DHL68" s="161"/>
      <c r="DHM68" s="161"/>
      <c r="DHN68" s="161"/>
      <c r="DHO68" s="161"/>
      <c r="DHP68" s="161"/>
      <c r="DHQ68" s="161"/>
      <c r="DHR68" s="161"/>
      <c r="DHS68" s="161"/>
      <c r="DHT68" s="161"/>
      <c r="DHU68" s="161"/>
      <c r="DHV68" s="161"/>
      <c r="DHW68" s="161"/>
      <c r="DHX68" s="161"/>
      <c r="DHY68" s="161"/>
      <c r="DHZ68" s="161"/>
      <c r="DIA68" s="161"/>
      <c r="DIB68" s="161"/>
      <c r="DIC68" s="161"/>
      <c r="DID68" s="161"/>
      <c r="DIE68" s="161"/>
      <c r="DIF68" s="161"/>
      <c r="DIG68" s="161"/>
      <c r="DIH68" s="161"/>
      <c r="DII68" s="161"/>
      <c r="DIJ68" s="161"/>
      <c r="DIK68" s="161"/>
      <c r="DIL68" s="161"/>
      <c r="DIM68" s="161"/>
      <c r="DIN68" s="161"/>
      <c r="DIO68" s="161"/>
      <c r="DIP68" s="161"/>
      <c r="DIQ68" s="161"/>
      <c r="DIR68" s="161"/>
      <c r="DIS68" s="161"/>
      <c r="DIT68" s="161"/>
      <c r="DIU68" s="161"/>
      <c r="DIV68" s="161"/>
      <c r="DIW68" s="161"/>
      <c r="DIX68" s="161"/>
      <c r="DIY68" s="161"/>
      <c r="DIZ68" s="161"/>
      <c r="DJA68" s="161"/>
      <c r="DJB68" s="161"/>
      <c r="DJC68" s="161"/>
      <c r="DJD68" s="161"/>
      <c r="DJE68" s="161"/>
      <c r="DJF68" s="161"/>
      <c r="DJG68" s="161"/>
      <c r="DJH68" s="161"/>
      <c r="DJI68" s="161"/>
      <c r="DJJ68" s="161"/>
      <c r="DJK68" s="161"/>
      <c r="DJL68" s="161"/>
      <c r="DJM68" s="161"/>
      <c r="DJN68" s="161"/>
      <c r="DJO68" s="161"/>
      <c r="DJP68" s="161"/>
      <c r="DJQ68" s="161"/>
      <c r="DJR68" s="161"/>
      <c r="DJS68" s="161"/>
      <c r="DJT68" s="161"/>
      <c r="DJU68" s="161"/>
      <c r="DJV68" s="161"/>
      <c r="DJW68" s="161"/>
      <c r="DJX68" s="161"/>
      <c r="DJY68" s="161"/>
      <c r="DJZ68" s="161"/>
      <c r="DKA68" s="161"/>
      <c r="DKB68" s="161"/>
      <c r="DKC68" s="161"/>
      <c r="DKD68" s="161"/>
      <c r="DKE68" s="161"/>
      <c r="DKF68" s="161"/>
      <c r="DKG68" s="161"/>
      <c r="DKH68" s="161"/>
      <c r="DKI68" s="161"/>
      <c r="DKJ68" s="161"/>
      <c r="DKK68" s="161"/>
      <c r="DKL68" s="161"/>
      <c r="DKM68" s="161"/>
      <c r="DKN68" s="161"/>
      <c r="DKO68" s="161"/>
      <c r="DKP68" s="161"/>
      <c r="DKQ68" s="161"/>
      <c r="DKR68" s="161"/>
      <c r="DKS68" s="161"/>
      <c r="DKT68" s="161"/>
      <c r="DKU68" s="161"/>
      <c r="DKV68" s="161"/>
      <c r="DKW68" s="161"/>
      <c r="DKX68" s="161"/>
      <c r="DKY68" s="161"/>
      <c r="DKZ68" s="161"/>
      <c r="DLA68" s="161"/>
      <c r="DLB68" s="161"/>
      <c r="DLC68" s="161"/>
      <c r="DLD68" s="161"/>
      <c r="DLE68" s="161"/>
      <c r="DLF68" s="161"/>
      <c r="DLG68" s="161"/>
      <c r="DLH68" s="161"/>
      <c r="DLI68" s="161"/>
      <c r="DLJ68" s="161"/>
      <c r="DLK68" s="161"/>
      <c r="DLL68" s="161"/>
      <c r="DLM68" s="161"/>
      <c r="DLN68" s="161"/>
      <c r="DLO68" s="161"/>
      <c r="DLP68" s="161"/>
      <c r="DLQ68" s="161"/>
      <c r="DLR68" s="161"/>
      <c r="DLS68" s="161"/>
      <c r="DLT68" s="161"/>
      <c r="DLU68" s="161"/>
      <c r="DLV68" s="161"/>
      <c r="DLW68" s="161"/>
      <c r="DLX68" s="161"/>
      <c r="DLY68" s="161"/>
      <c r="DLZ68" s="161"/>
      <c r="DMA68" s="161"/>
      <c r="DMB68" s="161"/>
      <c r="DMC68" s="161"/>
      <c r="DMD68" s="161"/>
      <c r="DME68" s="161"/>
      <c r="DMF68" s="161"/>
      <c r="DMG68" s="161"/>
      <c r="DMH68" s="161"/>
      <c r="DMI68" s="161"/>
      <c r="DMJ68" s="161"/>
      <c r="DMK68" s="161"/>
      <c r="DML68" s="161"/>
      <c r="DMM68" s="161"/>
      <c r="DMN68" s="161"/>
      <c r="DMO68" s="161"/>
      <c r="DMP68" s="161"/>
      <c r="DMQ68" s="161"/>
      <c r="DMR68" s="161"/>
      <c r="DMS68" s="161"/>
      <c r="DMT68" s="161"/>
      <c r="DMU68" s="161"/>
      <c r="DMV68" s="161"/>
      <c r="DMW68" s="161"/>
      <c r="DMX68" s="161"/>
      <c r="DMY68" s="161"/>
      <c r="DMZ68" s="161"/>
      <c r="DNA68" s="161"/>
      <c r="DNB68" s="161"/>
      <c r="DNC68" s="161"/>
      <c r="DND68" s="161"/>
      <c r="DNE68" s="161"/>
      <c r="DNF68" s="161"/>
      <c r="DNG68" s="161"/>
      <c r="DNH68" s="161"/>
      <c r="DNI68" s="161"/>
      <c r="DNJ68" s="161"/>
      <c r="DNK68" s="161"/>
      <c r="DNL68" s="161"/>
      <c r="DNM68" s="161"/>
      <c r="DNN68" s="161"/>
      <c r="DNO68" s="161"/>
      <c r="DNP68" s="161"/>
      <c r="DNQ68" s="161"/>
      <c r="DNR68" s="161"/>
      <c r="DNS68" s="161"/>
      <c r="DNT68" s="161"/>
      <c r="DNU68" s="161"/>
      <c r="DNV68" s="161"/>
      <c r="DNW68" s="161"/>
      <c r="DNX68" s="161"/>
      <c r="DNY68" s="161"/>
      <c r="DNZ68" s="161"/>
      <c r="DOA68" s="161"/>
      <c r="DOB68" s="161"/>
      <c r="DOC68" s="161"/>
      <c r="DOD68" s="161"/>
      <c r="DOE68" s="161"/>
      <c r="DOF68" s="161"/>
      <c r="DOG68" s="161"/>
      <c r="DOH68" s="161"/>
      <c r="DOI68" s="161"/>
      <c r="DOJ68" s="161"/>
      <c r="DOK68" s="161"/>
      <c r="DOL68" s="161"/>
      <c r="DOM68" s="161"/>
      <c r="DON68" s="161"/>
      <c r="DOO68" s="161"/>
      <c r="DOP68" s="161"/>
      <c r="DOQ68" s="161"/>
      <c r="DOR68" s="161"/>
      <c r="DOS68" s="161"/>
      <c r="DOT68" s="161"/>
      <c r="DOU68" s="161"/>
      <c r="DOV68" s="161"/>
      <c r="DOW68" s="161"/>
      <c r="DOX68" s="161"/>
      <c r="DOY68" s="161"/>
      <c r="DOZ68" s="161"/>
      <c r="DPA68" s="161"/>
      <c r="DPB68" s="161"/>
      <c r="DPC68" s="161"/>
      <c r="DPD68" s="161"/>
      <c r="DPE68" s="161"/>
      <c r="DPF68" s="161"/>
      <c r="DPG68" s="161"/>
      <c r="DPH68" s="161"/>
      <c r="DPI68" s="161"/>
      <c r="DPJ68" s="161"/>
      <c r="DPK68" s="161"/>
      <c r="DPL68" s="161"/>
      <c r="DPM68" s="161"/>
      <c r="DPN68" s="161"/>
      <c r="DPO68" s="161"/>
      <c r="DPP68" s="161"/>
      <c r="DPQ68" s="161"/>
      <c r="DPR68" s="161"/>
      <c r="DPS68" s="161"/>
      <c r="DPT68" s="161"/>
      <c r="DPU68" s="161"/>
      <c r="DPV68" s="161"/>
      <c r="DPW68" s="161"/>
      <c r="DPX68" s="161"/>
      <c r="DPY68" s="161"/>
      <c r="DPZ68" s="161"/>
      <c r="DQA68" s="161"/>
      <c r="DQB68" s="161"/>
      <c r="DQC68" s="161"/>
      <c r="DQD68" s="161"/>
      <c r="DQE68" s="161"/>
      <c r="DQF68" s="161"/>
      <c r="DQG68" s="161"/>
      <c r="DQH68" s="161"/>
      <c r="DQI68" s="161"/>
      <c r="DQJ68" s="161"/>
      <c r="DQK68" s="161"/>
      <c r="DQL68" s="161"/>
      <c r="DQM68" s="161"/>
      <c r="DQN68" s="161"/>
      <c r="DQO68" s="161"/>
      <c r="DQP68" s="161"/>
      <c r="DQQ68" s="161"/>
      <c r="DQR68" s="161"/>
      <c r="DQS68" s="161"/>
      <c r="DQT68" s="161"/>
      <c r="DQU68" s="161"/>
      <c r="DQV68" s="161"/>
      <c r="DQW68" s="161"/>
      <c r="DQX68" s="161"/>
      <c r="DQY68" s="161"/>
      <c r="DQZ68" s="161"/>
      <c r="DRA68" s="161"/>
      <c r="DRB68" s="161"/>
      <c r="DRC68" s="161"/>
      <c r="DRD68" s="161"/>
      <c r="DRE68" s="161"/>
      <c r="DRF68" s="161"/>
      <c r="DRG68" s="161"/>
      <c r="DRH68" s="161"/>
      <c r="DRI68" s="161"/>
      <c r="DRJ68" s="161"/>
      <c r="DRK68" s="161"/>
      <c r="DRL68" s="161"/>
      <c r="DRM68" s="161"/>
      <c r="DRN68" s="161"/>
      <c r="DRO68" s="161"/>
      <c r="DRP68" s="161"/>
      <c r="DRQ68" s="161"/>
      <c r="DRR68" s="161"/>
      <c r="DRS68" s="161"/>
      <c r="DRT68" s="161"/>
      <c r="DRU68" s="161"/>
      <c r="DRV68" s="161"/>
      <c r="DRW68" s="161"/>
      <c r="DRX68" s="161"/>
      <c r="DRY68" s="161"/>
      <c r="DRZ68" s="161"/>
      <c r="DSA68" s="161"/>
      <c r="DSB68" s="161"/>
      <c r="DSC68" s="161"/>
      <c r="DSD68" s="161"/>
      <c r="DSE68" s="161"/>
      <c r="DSF68" s="161"/>
      <c r="DSG68" s="161"/>
      <c r="DSH68" s="161"/>
      <c r="DSI68" s="161"/>
      <c r="DSJ68" s="161"/>
      <c r="DSK68" s="161"/>
      <c r="DSL68" s="161"/>
      <c r="DSM68" s="161"/>
      <c r="DSN68" s="161"/>
      <c r="DSO68" s="161"/>
      <c r="DSP68" s="161"/>
      <c r="DSQ68" s="161"/>
      <c r="DSR68" s="161"/>
      <c r="DSS68" s="161"/>
      <c r="DST68" s="161"/>
      <c r="DSU68" s="161"/>
      <c r="DSV68" s="161"/>
      <c r="DSW68" s="161"/>
      <c r="DSX68" s="161"/>
      <c r="DSY68" s="161"/>
      <c r="DSZ68" s="161"/>
      <c r="DTA68" s="161"/>
      <c r="DTB68" s="161"/>
      <c r="DTC68" s="161"/>
      <c r="DTD68" s="161"/>
      <c r="DTE68" s="161"/>
      <c r="DTF68" s="161"/>
      <c r="DTG68" s="161"/>
      <c r="DTH68" s="161"/>
      <c r="DTI68" s="161"/>
      <c r="DTJ68" s="161"/>
      <c r="DTK68" s="161"/>
      <c r="DTL68" s="161"/>
      <c r="DTM68" s="161"/>
      <c r="DTN68" s="161"/>
      <c r="DTO68" s="161"/>
      <c r="DTP68" s="161"/>
      <c r="DTQ68" s="161"/>
      <c r="DTR68" s="161"/>
      <c r="DTS68" s="161"/>
      <c r="DTT68" s="161"/>
      <c r="DTU68" s="161"/>
      <c r="DTV68" s="161"/>
      <c r="DTW68" s="161"/>
      <c r="DTX68" s="161"/>
      <c r="DTY68" s="161"/>
      <c r="DTZ68" s="161"/>
      <c r="DUA68" s="161"/>
      <c r="DUB68" s="161"/>
      <c r="DUC68" s="161"/>
      <c r="DUD68" s="161"/>
      <c r="DUE68" s="161"/>
      <c r="DUF68" s="161"/>
      <c r="DUG68" s="161"/>
      <c r="DUH68" s="161"/>
      <c r="DUI68" s="161"/>
      <c r="DUJ68" s="161"/>
      <c r="DUK68" s="161"/>
      <c r="DUL68" s="161"/>
      <c r="DUM68" s="161"/>
      <c r="DUN68" s="161"/>
      <c r="DUO68" s="161"/>
      <c r="DUP68" s="161"/>
      <c r="DUQ68" s="161"/>
      <c r="DUR68" s="161"/>
      <c r="DUS68" s="161"/>
      <c r="DUT68" s="161"/>
      <c r="DUU68" s="161"/>
      <c r="DUV68" s="161"/>
      <c r="DUW68" s="161"/>
      <c r="DUX68" s="161"/>
      <c r="DUY68" s="161"/>
      <c r="DUZ68" s="161"/>
      <c r="DVA68" s="161"/>
      <c r="DVB68" s="161"/>
      <c r="DVC68" s="161"/>
      <c r="DVD68" s="161"/>
      <c r="DVE68" s="161"/>
      <c r="DVF68" s="161"/>
      <c r="DVG68" s="161"/>
      <c r="DVH68" s="161"/>
      <c r="DVI68" s="161"/>
      <c r="DVJ68" s="161"/>
      <c r="DVK68" s="161"/>
      <c r="DVL68" s="161"/>
      <c r="DVM68" s="161"/>
      <c r="DVN68" s="161"/>
      <c r="DVO68" s="161"/>
      <c r="DVP68" s="161"/>
      <c r="DVQ68" s="161"/>
      <c r="DVR68" s="161"/>
      <c r="DVS68" s="161"/>
      <c r="DVT68" s="161"/>
      <c r="DVU68" s="161"/>
      <c r="DVV68" s="161"/>
      <c r="DVW68" s="161"/>
      <c r="DVX68" s="161"/>
      <c r="DVY68" s="161"/>
      <c r="DVZ68" s="161"/>
      <c r="DWA68" s="161"/>
      <c r="DWB68" s="161"/>
      <c r="DWC68" s="161"/>
      <c r="DWD68" s="161"/>
      <c r="DWE68" s="161"/>
      <c r="DWF68" s="161"/>
      <c r="DWG68" s="161"/>
      <c r="DWH68" s="161"/>
      <c r="DWI68" s="161"/>
      <c r="DWJ68" s="161"/>
      <c r="DWK68" s="161"/>
      <c r="DWL68" s="161"/>
      <c r="DWM68" s="161"/>
      <c r="DWN68" s="161"/>
      <c r="DWO68" s="161"/>
      <c r="DWP68" s="161"/>
      <c r="DWQ68" s="161"/>
      <c r="DWR68" s="161"/>
      <c r="DWS68" s="161"/>
      <c r="DWT68" s="161"/>
      <c r="DWU68" s="161"/>
      <c r="DWV68" s="161"/>
      <c r="DWW68" s="161"/>
      <c r="DWX68" s="161"/>
      <c r="DWY68" s="161"/>
      <c r="DWZ68" s="161"/>
      <c r="DXA68" s="161"/>
      <c r="DXB68" s="161"/>
      <c r="DXC68" s="161"/>
      <c r="DXD68" s="161"/>
      <c r="DXE68" s="161"/>
      <c r="DXF68" s="161"/>
      <c r="DXG68" s="161"/>
      <c r="DXH68" s="161"/>
      <c r="DXI68" s="161"/>
      <c r="DXJ68" s="161"/>
      <c r="DXK68" s="161"/>
      <c r="DXL68" s="161"/>
      <c r="DXM68" s="161"/>
      <c r="DXN68" s="161"/>
      <c r="DXO68" s="161"/>
      <c r="DXP68" s="161"/>
      <c r="DXQ68" s="161"/>
      <c r="DXR68" s="161"/>
      <c r="DXS68" s="161"/>
      <c r="DXT68" s="161"/>
      <c r="DXU68" s="161"/>
      <c r="DXV68" s="161"/>
      <c r="DXW68" s="161"/>
      <c r="DXX68" s="161"/>
      <c r="DXY68" s="161"/>
      <c r="DXZ68" s="161"/>
      <c r="DYA68" s="161"/>
      <c r="DYB68" s="161"/>
      <c r="DYC68" s="161"/>
      <c r="DYD68" s="161"/>
      <c r="DYE68" s="161"/>
      <c r="DYF68" s="161"/>
      <c r="DYG68" s="161"/>
      <c r="DYH68" s="161"/>
      <c r="DYI68" s="161"/>
      <c r="DYJ68" s="161"/>
      <c r="DYK68" s="161"/>
      <c r="DYL68" s="161"/>
      <c r="DYM68" s="161"/>
      <c r="DYN68" s="161"/>
      <c r="DYO68" s="161"/>
      <c r="DYP68" s="161"/>
      <c r="DYQ68" s="161"/>
      <c r="DYR68" s="161"/>
      <c r="DYS68" s="161"/>
      <c r="DYT68" s="161"/>
      <c r="DYU68" s="161"/>
      <c r="DYV68" s="161"/>
      <c r="DYW68" s="161"/>
      <c r="DYX68" s="161"/>
      <c r="DYY68" s="161"/>
      <c r="DYZ68" s="161"/>
      <c r="DZA68" s="161"/>
      <c r="DZB68" s="161"/>
      <c r="DZC68" s="161"/>
      <c r="DZD68" s="161"/>
      <c r="DZE68" s="161"/>
      <c r="DZF68" s="161"/>
      <c r="DZG68" s="161"/>
      <c r="DZH68" s="161"/>
      <c r="DZI68" s="161"/>
      <c r="DZJ68" s="161"/>
      <c r="DZK68" s="161"/>
      <c r="DZL68" s="161"/>
      <c r="DZM68" s="161"/>
      <c r="DZN68" s="161"/>
      <c r="DZO68" s="161"/>
      <c r="DZP68" s="161"/>
      <c r="DZQ68" s="161"/>
      <c r="DZR68" s="161"/>
      <c r="DZS68" s="161"/>
      <c r="DZT68" s="161"/>
      <c r="DZU68" s="161"/>
      <c r="DZV68" s="161"/>
      <c r="DZW68" s="161"/>
      <c r="DZX68" s="161"/>
      <c r="DZY68" s="161"/>
      <c r="DZZ68" s="161"/>
      <c r="EAA68" s="161"/>
      <c r="EAB68" s="161"/>
      <c r="EAC68" s="161"/>
      <c r="EAD68" s="161"/>
      <c r="EAE68" s="161"/>
      <c r="EAF68" s="161"/>
      <c r="EAG68" s="161"/>
      <c r="EAH68" s="161"/>
      <c r="EAI68" s="161"/>
      <c r="EAJ68" s="161"/>
      <c r="EAK68" s="161"/>
      <c r="EAL68" s="161"/>
      <c r="EAM68" s="161"/>
      <c r="EAN68" s="161"/>
      <c r="EAO68" s="161"/>
      <c r="EAP68" s="161"/>
      <c r="EAQ68" s="161"/>
      <c r="EAR68" s="161"/>
      <c r="EAS68" s="161"/>
      <c r="EAT68" s="161"/>
      <c r="EAU68" s="161"/>
      <c r="EAV68" s="161"/>
      <c r="EAW68" s="161"/>
      <c r="EAX68" s="161"/>
      <c r="EAY68" s="161"/>
      <c r="EAZ68" s="161"/>
      <c r="EBA68" s="161"/>
      <c r="EBB68" s="161"/>
      <c r="EBC68" s="161"/>
      <c r="EBD68" s="161"/>
      <c r="EBE68" s="161"/>
      <c r="EBF68" s="161"/>
      <c r="EBG68" s="161"/>
      <c r="EBH68" s="161"/>
      <c r="EBI68" s="161"/>
      <c r="EBJ68" s="161"/>
      <c r="EBK68" s="161"/>
      <c r="EBL68" s="161"/>
      <c r="EBM68" s="161"/>
      <c r="EBN68" s="161"/>
      <c r="EBO68" s="161"/>
      <c r="EBP68" s="161"/>
      <c r="EBQ68" s="161"/>
      <c r="EBR68" s="161"/>
      <c r="EBS68" s="161"/>
      <c r="EBT68" s="161"/>
      <c r="EBU68" s="161"/>
      <c r="EBV68" s="161"/>
      <c r="EBW68" s="161"/>
      <c r="EBX68" s="161"/>
      <c r="EBY68" s="161"/>
      <c r="EBZ68" s="161"/>
      <c r="ECA68" s="161"/>
      <c r="ECB68" s="161"/>
      <c r="ECC68" s="161"/>
      <c r="ECD68" s="161"/>
      <c r="ECE68" s="161"/>
      <c r="ECF68" s="161"/>
      <c r="ECG68" s="161"/>
      <c r="ECH68" s="161"/>
      <c r="ECI68" s="161"/>
      <c r="ECJ68" s="161"/>
      <c r="ECK68" s="161"/>
      <c r="ECL68" s="161"/>
      <c r="ECM68" s="161"/>
      <c r="ECN68" s="161"/>
      <c r="ECO68" s="161"/>
      <c r="ECP68" s="161"/>
      <c r="ECQ68" s="161"/>
      <c r="ECR68" s="161"/>
      <c r="ECS68" s="161"/>
      <c r="ECT68" s="161"/>
      <c r="ECU68" s="161"/>
      <c r="ECV68" s="161"/>
      <c r="ECW68" s="161"/>
      <c r="ECX68" s="161"/>
      <c r="ECY68" s="161"/>
      <c r="ECZ68" s="161"/>
      <c r="EDA68" s="161"/>
      <c r="EDB68" s="161"/>
      <c r="EDC68" s="161"/>
      <c r="EDD68" s="161"/>
      <c r="EDE68" s="161"/>
      <c r="EDF68" s="161"/>
      <c r="EDG68" s="161"/>
      <c r="EDH68" s="161"/>
      <c r="EDI68" s="161"/>
      <c r="EDJ68" s="161"/>
      <c r="EDK68" s="161"/>
      <c r="EDL68" s="161"/>
      <c r="EDM68" s="161"/>
      <c r="EDN68" s="161"/>
      <c r="EDO68" s="161"/>
      <c r="EDP68" s="161"/>
      <c r="EDQ68" s="161"/>
      <c r="EDR68" s="161"/>
      <c r="EDS68" s="161"/>
      <c r="EDT68" s="161"/>
      <c r="EDU68" s="161"/>
      <c r="EDV68" s="161"/>
      <c r="EDW68" s="161"/>
      <c r="EDX68" s="161"/>
      <c r="EDY68" s="161"/>
      <c r="EDZ68" s="161"/>
      <c r="EEA68" s="161"/>
      <c r="EEB68" s="161"/>
      <c r="EEC68" s="161"/>
      <c r="EED68" s="161"/>
      <c r="EEE68" s="161"/>
      <c r="EEF68" s="161"/>
      <c r="EEG68" s="161"/>
      <c r="EEH68" s="161"/>
      <c r="EEI68" s="161"/>
      <c r="EEJ68" s="161"/>
      <c r="EEK68" s="161"/>
      <c r="EEL68" s="161"/>
      <c r="EEM68" s="161"/>
      <c r="EEN68" s="161"/>
      <c r="EEO68" s="161"/>
      <c r="EEP68" s="161"/>
      <c r="EEQ68" s="161"/>
      <c r="EER68" s="161"/>
      <c r="EES68" s="161"/>
      <c r="EET68" s="161"/>
      <c r="EEU68" s="161"/>
      <c r="EEV68" s="161"/>
      <c r="EEW68" s="161"/>
      <c r="EEX68" s="161"/>
      <c r="EEY68" s="161"/>
      <c r="EEZ68" s="161"/>
      <c r="EFA68" s="161"/>
      <c r="EFB68" s="161"/>
      <c r="EFC68" s="161"/>
      <c r="EFD68" s="161"/>
      <c r="EFE68" s="161"/>
      <c r="EFF68" s="161"/>
      <c r="EFG68" s="161"/>
      <c r="EFH68" s="161"/>
      <c r="EFI68" s="161"/>
      <c r="EFJ68" s="161"/>
      <c r="EFK68" s="161"/>
      <c r="EFL68" s="161"/>
      <c r="EFM68" s="161"/>
      <c r="EFN68" s="161"/>
      <c r="EFO68" s="161"/>
      <c r="EFP68" s="161"/>
      <c r="EFQ68" s="161"/>
      <c r="EFR68" s="161"/>
      <c r="EFS68" s="161"/>
      <c r="EFT68" s="161"/>
      <c r="EFU68" s="161"/>
      <c r="EFV68" s="161"/>
      <c r="EFW68" s="161"/>
      <c r="EFX68" s="161"/>
      <c r="EFY68" s="161"/>
      <c r="EFZ68" s="161"/>
      <c r="EGA68" s="161"/>
      <c r="EGB68" s="161"/>
      <c r="EGC68" s="161"/>
      <c r="EGD68" s="161"/>
      <c r="EGE68" s="161"/>
      <c r="EGF68" s="161"/>
      <c r="EGG68" s="161"/>
      <c r="EGH68" s="161"/>
      <c r="EGI68" s="161"/>
      <c r="EGJ68" s="161"/>
      <c r="EGK68" s="161"/>
      <c r="EGL68" s="161"/>
      <c r="EGM68" s="161"/>
      <c r="EGN68" s="161"/>
      <c r="EGO68" s="161"/>
      <c r="EGP68" s="161"/>
      <c r="EGQ68" s="161"/>
      <c r="EGR68" s="161"/>
      <c r="EGS68" s="161"/>
      <c r="EGT68" s="161"/>
      <c r="EGU68" s="161"/>
      <c r="EGV68" s="161"/>
      <c r="EGW68" s="161"/>
      <c r="EGX68" s="161"/>
      <c r="EGY68" s="161"/>
      <c r="EGZ68" s="161"/>
      <c r="EHA68" s="161"/>
      <c r="EHB68" s="161"/>
      <c r="EHC68" s="161"/>
      <c r="EHD68" s="161"/>
      <c r="EHE68" s="161"/>
      <c r="EHF68" s="161"/>
      <c r="EHG68" s="161"/>
      <c r="EHH68" s="161"/>
      <c r="EHI68" s="161"/>
      <c r="EHJ68" s="161"/>
      <c r="EHK68" s="161"/>
      <c r="EHL68" s="161"/>
      <c r="EHM68" s="161"/>
      <c r="EHN68" s="161"/>
      <c r="EHO68" s="161"/>
      <c r="EHP68" s="161"/>
      <c r="EHQ68" s="161"/>
      <c r="EHR68" s="161"/>
      <c r="EHS68" s="161"/>
      <c r="EHT68" s="161"/>
      <c r="EHU68" s="161"/>
      <c r="EHV68" s="161"/>
      <c r="EHW68" s="161"/>
      <c r="EHX68" s="161"/>
      <c r="EHY68" s="161"/>
      <c r="EHZ68" s="161"/>
      <c r="EIA68" s="161"/>
      <c r="EIB68" s="161"/>
      <c r="EIC68" s="161"/>
      <c r="EID68" s="161"/>
      <c r="EIE68" s="161"/>
      <c r="EIF68" s="161"/>
      <c r="EIG68" s="161"/>
      <c r="EIH68" s="161"/>
      <c r="EII68" s="161"/>
      <c r="EIJ68" s="161"/>
      <c r="EIK68" s="161"/>
      <c r="EIL68" s="161"/>
      <c r="EIM68" s="161"/>
      <c r="EIN68" s="161"/>
      <c r="EIO68" s="161"/>
      <c r="EIP68" s="161"/>
      <c r="EIQ68" s="161"/>
      <c r="EIR68" s="161"/>
      <c r="EIS68" s="161"/>
      <c r="EIT68" s="161"/>
      <c r="EIU68" s="161"/>
      <c r="EIV68" s="161"/>
      <c r="EIW68" s="161"/>
      <c r="EIX68" s="161"/>
      <c r="EIY68" s="161"/>
      <c r="EIZ68" s="161"/>
      <c r="EJA68" s="161"/>
      <c r="EJB68" s="161"/>
      <c r="EJC68" s="161"/>
      <c r="EJD68" s="161"/>
      <c r="EJE68" s="161"/>
      <c r="EJF68" s="161"/>
      <c r="EJG68" s="161"/>
      <c r="EJH68" s="161"/>
      <c r="EJI68" s="161"/>
      <c r="EJJ68" s="161"/>
      <c r="EJK68" s="161"/>
      <c r="EJL68" s="161"/>
      <c r="EJM68" s="161"/>
      <c r="EJN68" s="161"/>
      <c r="EJO68" s="161"/>
      <c r="EJP68" s="161"/>
      <c r="EJQ68" s="161"/>
      <c r="EJR68" s="161"/>
      <c r="EJS68" s="161"/>
      <c r="EJT68" s="161"/>
      <c r="EJU68" s="161"/>
      <c r="EJV68" s="161"/>
      <c r="EJW68" s="161"/>
      <c r="EJX68" s="161"/>
      <c r="EJY68" s="161"/>
      <c r="EJZ68" s="161"/>
      <c r="EKA68" s="161"/>
      <c r="EKB68" s="161"/>
      <c r="EKC68" s="161"/>
      <c r="EKD68" s="161"/>
      <c r="EKE68" s="161"/>
      <c r="EKF68" s="161"/>
      <c r="EKG68" s="161"/>
      <c r="EKH68" s="161"/>
      <c r="EKI68" s="161"/>
      <c r="EKJ68" s="161"/>
      <c r="EKK68" s="161"/>
      <c r="EKL68" s="161"/>
      <c r="EKM68" s="161"/>
      <c r="EKN68" s="161"/>
      <c r="EKO68" s="161"/>
      <c r="EKP68" s="161"/>
      <c r="EKQ68" s="161"/>
      <c r="EKR68" s="161"/>
      <c r="EKS68" s="161"/>
      <c r="EKT68" s="161"/>
      <c r="EKU68" s="161"/>
      <c r="EKV68" s="161"/>
      <c r="EKW68" s="161"/>
      <c r="EKX68" s="161"/>
      <c r="EKY68" s="161"/>
      <c r="EKZ68" s="161"/>
      <c r="ELA68" s="161"/>
      <c r="ELB68" s="161"/>
      <c r="ELC68" s="161"/>
      <c r="ELD68" s="161"/>
      <c r="ELE68" s="161"/>
      <c r="ELF68" s="161"/>
      <c r="ELG68" s="161"/>
      <c r="ELH68" s="161"/>
      <c r="ELI68" s="161"/>
      <c r="ELJ68" s="161"/>
      <c r="ELK68" s="161"/>
      <c r="ELL68" s="161"/>
      <c r="ELM68" s="161"/>
      <c r="ELN68" s="161"/>
      <c r="ELO68" s="161"/>
      <c r="ELP68" s="161"/>
      <c r="ELQ68" s="161"/>
      <c r="ELR68" s="161"/>
      <c r="ELS68" s="161"/>
      <c r="ELT68" s="161"/>
      <c r="ELU68" s="161"/>
      <c r="ELV68" s="161"/>
      <c r="ELW68" s="161"/>
      <c r="ELX68" s="161"/>
      <c r="ELY68" s="161"/>
      <c r="ELZ68" s="161"/>
      <c r="EMA68" s="161"/>
      <c r="EMB68" s="161"/>
      <c r="EMC68" s="161"/>
      <c r="EMD68" s="161"/>
      <c r="EME68" s="161"/>
      <c r="EMF68" s="161"/>
      <c r="EMG68" s="161"/>
      <c r="EMH68" s="161"/>
      <c r="EMI68" s="161"/>
      <c r="EMJ68" s="161"/>
      <c r="EMK68" s="161"/>
      <c r="EML68" s="161"/>
      <c r="EMM68" s="161"/>
      <c r="EMN68" s="161"/>
      <c r="EMO68" s="161"/>
      <c r="EMP68" s="161"/>
      <c r="EMQ68" s="161"/>
      <c r="EMR68" s="161"/>
      <c r="EMS68" s="161"/>
      <c r="EMT68" s="161"/>
      <c r="EMU68" s="161"/>
      <c r="EMV68" s="161"/>
      <c r="EMW68" s="161"/>
      <c r="EMX68" s="161"/>
      <c r="EMY68" s="161"/>
      <c r="EMZ68" s="161"/>
      <c r="ENA68" s="161"/>
      <c r="ENB68" s="161"/>
      <c r="ENC68" s="161"/>
      <c r="END68" s="161"/>
      <c r="ENE68" s="161"/>
      <c r="ENF68" s="161"/>
      <c r="ENG68" s="161"/>
      <c r="ENH68" s="161"/>
      <c r="ENI68" s="161"/>
      <c r="ENJ68" s="161"/>
      <c r="ENK68" s="161"/>
      <c r="ENL68" s="161"/>
      <c r="ENM68" s="161"/>
      <c r="ENN68" s="161"/>
      <c r="ENO68" s="161"/>
      <c r="ENP68" s="161"/>
      <c r="ENQ68" s="161"/>
      <c r="ENR68" s="161"/>
      <c r="ENS68" s="161"/>
      <c r="ENT68" s="161"/>
      <c r="ENU68" s="161"/>
      <c r="ENV68" s="161"/>
      <c r="ENW68" s="161"/>
      <c r="ENX68" s="161"/>
      <c r="ENY68" s="161"/>
      <c r="ENZ68" s="161"/>
      <c r="EOA68" s="161"/>
      <c r="EOB68" s="161"/>
      <c r="EOC68" s="161"/>
      <c r="EOD68" s="161"/>
      <c r="EOE68" s="161"/>
      <c r="EOF68" s="161"/>
      <c r="EOG68" s="161"/>
      <c r="EOH68" s="161"/>
      <c r="EOI68" s="161"/>
      <c r="EOJ68" s="161"/>
      <c r="EOK68" s="161"/>
      <c r="EOL68" s="161"/>
      <c r="EOM68" s="161"/>
      <c r="EON68" s="161"/>
      <c r="EOO68" s="161"/>
      <c r="EOP68" s="161"/>
      <c r="EOQ68" s="161"/>
      <c r="EOR68" s="161"/>
      <c r="EOS68" s="161"/>
      <c r="EOT68" s="161"/>
      <c r="EOU68" s="161"/>
      <c r="EOV68" s="161"/>
      <c r="EOW68" s="161"/>
      <c r="EOX68" s="161"/>
      <c r="EOY68" s="161"/>
      <c r="EOZ68" s="161"/>
      <c r="EPA68" s="161"/>
      <c r="EPB68" s="161"/>
      <c r="EPC68" s="161"/>
      <c r="EPD68" s="161"/>
      <c r="EPE68" s="161"/>
      <c r="EPF68" s="161"/>
      <c r="EPG68" s="161"/>
      <c r="EPH68" s="161"/>
      <c r="EPI68" s="161"/>
      <c r="EPJ68" s="161"/>
      <c r="EPK68" s="161"/>
      <c r="EPL68" s="161"/>
      <c r="EPM68" s="161"/>
      <c r="EPN68" s="161"/>
      <c r="EPO68" s="161"/>
      <c r="EPP68" s="161"/>
      <c r="EPQ68" s="161"/>
      <c r="EPR68" s="161"/>
      <c r="EPS68" s="161"/>
      <c r="EPT68" s="161"/>
      <c r="EPU68" s="161"/>
      <c r="EPV68" s="161"/>
      <c r="EPW68" s="161"/>
      <c r="EPX68" s="161"/>
      <c r="EPY68" s="161"/>
      <c r="EPZ68" s="161"/>
      <c r="EQA68" s="161"/>
      <c r="EQB68" s="161"/>
      <c r="EQC68" s="161"/>
      <c r="EQD68" s="161"/>
      <c r="EQE68" s="161"/>
      <c r="EQF68" s="161"/>
      <c r="EQG68" s="161"/>
      <c r="EQH68" s="161"/>
      <c r="EQI68" s="161"/>
      <c r="EQJ68" s="161"/>
      <c r="EQK68" s="161"/>
      <c r="EQL68" s="161"/>
      <c r="EQM68" s="161"/>
      <c r="EQN68" s="161"/>
      <c r="EQO68" s="161"/>
      <c r="EQP68" s="161"/>
      <c r="EQQ68" s="161"/>
      <c r="EQR68" s="161"/>
      <c r="EQS68" s="161"/>
      <c r="EQT68" s="161"/>
      <c r="EQU68" s="161"/>
      <c r="EQV68" s="161"/>
      <c r="EQW68" s="161"/>
      <c r="EQX68" s="161"/>
      <c r="EQY68" s="161"/>
      <c r="EQZ68" s="161"/>
      <c r="ERA68" s="161"/>
      <c r="ERB68" s="161"/>
      <c r="ERC68" s="161"/>
      <c r="ERD68" s="161"/>
      <c r="ERE68" s="161"/>
      <c r="ERF68" s="161"/>
      <c r="ERG68" s="161"/>
      <c r="ERH68" s="161"/>
      <c r="ERI68" s="161"/>
      <c r="ERJ68" s="161"/>
      <c r="ERK68" s="161"/>
      <c r="ERL68" s="161"/>
      <c r="ERM68" s="161"/>
      <c r="ERN68" s="161"/>
      <c r="ERO68" s="161"/>
      <c r="ERP68" s="161"/>
      <c r="ERQ68" s="161"/>
      <c r="ERR68" s="161"/>
      <c r="ERS68" s="161"/>
      <c r="ERT68" s="161"/>
      <c r="ERU68" s="161"/>
      <c r="ERV68" s="161"/>
      <c r="ERW68" s="161"/>
      <c r="ERX68" s="161"/>
      <c r="ERY68" s="161"/>
      <c r="ERZ68" s="161"/>
      <c r="ESA68" s="161"/>
      <c r="ESB68" s="161"/>
      <c r="ESC68" s="161"/>
      <c r="ESD68" s="161"/>
      <c r="ESE68" s="161"/>
      <c r="ESF68" s="161"/>
      <c r="ESG68" s="161"/>
      <c r="ESH68" s="161"/>
      <c r="ESI68" s="161"/>
      <c r="ESJ68" s="161"/>
      <c r="ESK68" s="161"/>
      <c r="ESL68" s="161"/>
      <c r="ESM68" s="161"/>
      <c r="ESN68" s="161"/>
      <c r="ESO68" s="161"/>
      <c r="ESP68" s="161"/>
      <c r="ESQ68" s="161"/>
      <c r="ESR68" s="161"/>
      <c r="ESS68" s="161"/>
      <c r="EST68" s="161"/>
      <c r="ESU68" s="161"/>
      <c r="ESV68" s="161"/>
      <c r="ESW68" s="161"/>
      <c r="ESX68" s="161"/>
      <c r="ESY68" s="161"/>
      <c r="ESZ68" s="161"/>
      <c r="ETA68" s="161"/>
      <c r="ETB68" s="161"/>
      <c r="ETC68" s="161"/>
      <c r="ETD68" s="161"/>
      <c r="ETE68" s="161"/>
      <c r="ETF68" s="161"/>
      <c r="ETG68" s="161"/>
      <c r="ETH68" s="161"/>
      <c r="ETI68" s="161"/>
      <c r="ETJ68" s="161"/>
      <c r="ETK68" s="161"/>
      <c r="ETL68" s="161"/>
      <c r="ETM68" s="161"/>
      <c r="ETN68" s="161"/>
      <c r="ETO68" s="161"/>
      <c r="ETP68" s="161"/>
      <c r="ETQ68" s="161"/>
      <c r="ETR68" s="161"/>
      <c r="ETS68" s="161"/>
      <c r="ETT68" s="161"/>
      <c r="ETU68" s="161"/>
      <c r="ETV68" s="161"/>
      <c r="ETW68" s="161"/>
      <c r="ETX68" s="161"/>
      <c r="ETY68" s="161"/>
      <c r="ETZ68" s="161"/>
      <c r="EUA68" s="161"/>
      <c r="EUB68" s="161"/>
      <c r="EUC68" s="161"/>
      <c r="EUD68" s="161"/>
      <c r="EUE68" s="161"/>
      <c r="EUF68" s="161"/>
      <c r="EUG68" s="161"/>
      <c r="EUH68" s="161"/>
      <c r="EUI68" s="161"/>
      <c r="EUJ68" s="161"/>
      <c r="EUK68" s="161"/>
      <c r="EUL68" s="161"/>
      <c r="EUM68" s="161"/>
      <c r="EUN68" s="161"/>
      <c r="EUO68" s="161"/>
      <c r="EUP68" s="161"/>
      <c r="EUQ68" s="161"/>
      <c r="EUR68" s="161"/>
      <c r="EUS68" s="161"/>
      <c r="EUT68" s="161"/>
      <c r="EUU68" s="161"/>
      <c r="EUV68" s="161"/>
      <c r="EUW68" s="161"/>
      <c r="EUX68" s="161"/>
      <c r="EUY68" s="161"/>
      <c r="EUZ68" s="161"/>
      <c r="EVA68" s="161"/>
      <c r="EVB68" s="161"/>
      <c r="EVC68" s="161"/>
      <c r="EVD68" s="161"/>
      <c r="EVE68" s="161"/>
      <c r="EVF68" s="161"/>
      <c r="EVG68" s="161"/>
      <c r="EVH68" s="161"/>
      <c r="EVI68" s="161"/>
      <c r="EVJ68" s="161"/>
      <c r="EVK68" s="161"/>
      <c r="EVL68" s="161"/>
      <c r="EVM68" s="161"/>
      <c r="EVN68" s="161"/>
      <c r="EVO68" s="161"/>
      <c r="EVP68" s="161"/>
      <c r="EVQ68" s="161"/>
      <c r="EVR68" s="161"/>
      <c r="EVS68" s="161"/>
      <c r="EVT68" s="161"/>
      <c r="EVU68" s="161"/>
      <c r="EVV68" s="161"/>
      <c r="EVW68" s="161"/>
      <c r="EVX68" s="161"/>
      <c r="EVY68" s="161"/>
      <c r="EVZ68" s="161"/>
      <c r="EWA68" s="161"/>
      <c r="EWB68" s="161"/>
      <c r="EWC68" s="161"/>
      <c r="EWD68" s="161"/>
      <c r="EWE68" s="161"/>
      <c r="EWF68" s="161"/>
      <c r="EWG68" s="161"/>
      <c r="EWH68" s="161"/>
      <c r="EWI68" s="161"/>
      <c r="EWJ68" s="161"/>
      <c r="EWK68" s="161"/>
      <c r="EWL68" s="161"/>
      <c r="EWM68" s="161"/>
      <c r="EWN68" s="161"/>
      <c r="EWO68" s="161"/>
      <c r="EWP68" s="161"/>
      <c r="EWQ68" s="161"/>
      <c r="EWR68" s="161"/>
      <c r="EWS68" s="161"/>
      <c r="EWT68" s="161"/>
      <c r="EWU68" s="161"/>
      <c r="EWV68" s="161"/>
      <c r="EWW68" s="161"/>
      <c r="EWX68" s="161"/>
      <c r="EWY68" s="161"/>
      <c r="EWZ68" s="161"/>
      <c r="EXA68" s="161"/>
      <c r="EXB68" s="161"/>
      <c r="EXC68" s="161"/>
      <c r="EXD68" s="161"/>
      <c r="EXE68" s="161"/>
      <c r="EXF68" s="161"/>
      <c r="EXG68" s="161"/>
      <c r="EXH68" s="161"/>
      <c r="EXI68" s="161"/>
      <c r="EXJ68" s="161"/>
      <c r="EXK68" s="161"/>
      <c r="EXL68" s="161"/>
      <c r="EXM68" s="161"/>
      <c r="EXN68" s="161"/>
      <c r="EXO68" s="161"/>
      <c r="EXP68" s="161"/>
      <c r="EXQ68" s="161"/>
      <c r="EXR68" s="161"/>
      <c r="EXS68" s="161"/>
      <c r="EXT68" s="161"/>
      <c r="EXU68" s="161"/>
      <c r="EXV68" s="161"/>
      <c r="EXW68" s="161"/>
      <c r="EXX68" s="161"/>
      <c r="EXY68" s="161"/>
      <c r="EXZ68" s="161"/>
      <c r="EYA68" s="161"/>
      <c r="EYB68" s="161"/>
      <c r="EYC68" s="161"/>
      <c r="EYD68" s="161"/>
      <c r="EYE68" s="161"/>
      <c r="EYF68" s="161"/>
      <c r="EYG68" s="161"/>
      <c r="EYH68" s="161"/>
      <c r="EYI68" s="161"/>
      <c r="EYJ68" s="161"/>
      <c r="EYK68" s="161"/>
      <c r="EYL68" s="161"/>
      <c r="EYM68" s="161"/>
      <c r="EYN68" s="161"/>
      <c r="EYO68" s="161"/>
      <c r="EYP68" s="161"/>
      <c r="EYQ68" s="161"/>
      <c r="EYR68" s="161"/>
      <c r="EYS68" s="161"/>
      <c r="EYT68" s="161"/>
      <c r="EYU68" s="161"/>
      <c r="EYV68" s="161"/>
      <c r="EYW68" s="161"/>
      <c r="EYX68" s="161"/>
      <c r="EYY68" s="161"/>
      <c r="EYZ68" s="161"/>
      <c r="EZA68" s="161"/>
      <c r="EZB68" s="161"/>
      <c r="EZC68" s="161"/>
      <c r="EZD68" s="161"/>
      <c r="EZE68" s="161"/>
      <c r="EZF68" s="161"/>
      <c r="EZG68" s="161"/>
      <c r="EZH68" s="161"/>
      <c r="EZI68" s="161"/>
      <c r="EZJ68" s="161"/>
      <c r="EZK68" s="161"/>
      <c r="EZL68" s="161"/>
      <c r="EZM68" s="161"/>
      <c r="EZN68" s="161"/>
      <c r="EZO68" s="161"/>
      <c r="EZP68" s="161"/>
      <c r="EZQ68" s="161"/>
      <c r="EZR68" s="161"/>
      <c r="EZS68" s="161"/>
      <c r="EZT68" s="161"/>
      <c r="EZU68" s="161"/>
      <c r="EZV68" s="161"/>
      <c r="EZW68" s="161"/>
      <c r="EZX68" s="161"/>
      <c r="EZY68" s="161"/>
      <c r="EZZ68" s="161"/>
      <c r="FAA68" s="161"/>
      <c r="FAB68" s="161"/>
      <c r="FAC68" s="161"/>
      <c r="FAD68" s="161"/>
      <c r="FAE68" s="161"/>
      <c r="FAF68" s="161"/>
      <c r="FAG68" s="161"/>
      <c r="FAH68" s="161"/>
      <c r="FAI68" s="161"/>
      <c r="FAJ68" s="161"/>
      <c r="FAK68" s="161"/>
      <c r="FAL68" s="161"/>
      <c r="FAM68" s="161"/>
      <c r="FAN68" s="161"/>
      <c r="FAO68" s="161"/>
      <c r="FAP68" s="161"/>
      <c r="FAQ68" s="161"/>
      <c r="FAR68" s="161"/>
      <c r="FAS68" s="161"/>
      <c r="FAT68" s="161"/>
      <c r="FAU68" s="161"/>
      <c r="FAV68" s="161"/>
      <c r="FAW68" s="161"/>
      <c r="FAX68" s="161"/>
      <c r="FAY68" s="161"/>
      <c r="FAZ68" s="161"/>
      <c r="FBA68" s="161"/>
      <c r="FBB68" s="161"/>
      <c r="FBC68" s="161"/>
      <c r="FBD68" s="161"/>
      <c r="FBE68" s="161"/>
      <c r="FBF68" s="161"/>
      <c r="FBG68" s="161"/>
      <c r="FBH68" s="161"/>
      <c r="FBI68" s="161"/>
      <c r="FBJ68" s="161"/>
      <c r="FBK68" s="161"/>
      <c r="FBL68" s="161"/>
      <c r="FBM68" s="161"/>
      <c r="FBN68" s="161"/>
      <c r="FBO68" s="161"/>
      <c r="FBP68" s="161"/>
      <c r="FBQ68" s="161"/>
      <c r="FBR68" s="161"/>
      <c r="FBS68" s="161"/>
      <c r="FBT68" s="161"/>
      <c r="FBU68" s="161"/>
      <c r="FBV68" s="161"/>
      <c r="FBW68" s="161"/>
      <c r="FBX68" s="161"/>
      <c r="FBY68" s="161"/>
      <c r="FBZ68" s="161"/>
      <c r="FCA68" s="161"/>
      <c r="FCB68" s="161"/>
      <c r="FCC68" s="161"/>
      <c r="FCD68" s="161"/>
      <c r="FCE68" s="161"/>
      <c r="FCF68" s="161"/>
      <c r="FCG68" s="161"/>
      <c r="FCH68" s="161"/>
      <c r="FCI68" s="161"/>
      <c r="FCJ68" s="161"/>
      <c r="FCK68" s="161"/>
      <c r="FCL68" s="161"/>
      <c r="FCM68" s="161"/>
      <c r="FCN68" s="161"/>
      <c r="FCO68" s="161"/>
      <c r="FCP68" s="161"/>
      <c r="FCQ68" s="161"/>
      <c r="FCR68" s="161"/>
      <c r="FCS68" s="161"/>
      <c r="FCT68" s="161"/>
      <c r="FCU68" s="161"/>
      <c r="FCV68" s="161"/>
      <c r="FCW68" s="161"/>
      <c r="FCX68" s="161"/>
      <c r="FCY68" s="161"/>
      <c r="FCZ68" s="161"/>
      <c r="FDA68" s="161"/>
      <c r="FDB68" s="161"/>
      <c r="FDC68" s="161"/>
      <c r="FDD68" s="161"/>
      <c r="FDE68" s="161"/>
      <c r="FDF68" s="161"/>
      <c r="FDG68" s="161"/>
      <c r="FDH68" s="161"/>
      <c r="FDI68" s="161"/>
      <c r="FDJ68" s="161"/>
      <c r="FDK68" s="161"/>
      <c r="FDL68" s="161"/>
      <c r="FDM68" s="161"/>
      <c r="FDN68" s="161"/>
      <c r="FDO68" s="161"/>
      <c r="FDP68" s="161"/>
      <c r="FDQ68" s="161"/>
      <c r="FDR68" s="161"/>
      <c r="FDS68" s="161"/>
      <c r="FDT68" s="161"/>
      <c r="FDU68" s="161"/>
      <c r="FDV68" s="161"/>
      <c r="FDW68" s="161"/>
      <c r="FDX68" s="161"/>
      <c r="FDY68" s="161"/>
      <c r="FDZ68" s="161"/>
      <c r="FEA68" s="161"/>
      <c r="FEB68" s="161"/>
      <c r="FEC68" s="161"/>
      <c r="FED68" s="161"/>
      <c r="FEE68" s="161"/>
      <c r="FEF68" s="161"/>
      <c r="FEG68" s="161"/>
      <c r="FEH68" s="161"/>
      <c r="FEI68" s="161"/>
      <c r="FEJ68" s="161"/>
      <c r="FEK68" s="161"/>
      <c r="FEL68" s="161"/>
      <c r="FEM68" s="161"/>
      <c r="FEN68" s="161"/>
      <c r="FEO68" s="161"/>
      <c r="FEP68" s="161"/>
      <c r="FEQ68" s="161"/>
      <c r="FER68" s="161"/>
      <c r="FES68" s="161"/>
      <c r="FET68" s="161"/>
      <c r="FEU68" s="161"/>
      <c r="FEV68" s="161"/>
      <c r="FEW68" s="161"/>
      <c r="FEX68" s="161"/>
      <c r="FEY68" s="161"/>
      <c r="FEZ68" s="161"/>
      <c r="FFA68" s="161"/>
      <c r="FFB68" s="161"/>
      <c r="FFC68" s="161"/>
      <c r="FFD68" s="161"/>
      <c r="FFE68" s="161"/>
      <c r="FFF68" s="161"/>
      <c r="FFG68" s="161"/>
      <c r="FFH68" s="161"/>
      <c r="FFI68" s="161"/>
      <c r="FFJ68" s="161"/>
      <c r="FFK68" s="161"/>
      <c r="FFL68" s="161"/>
      <c r="FFM68" s="161"/>
      <c r="FFN68" s="161"/>
      <c r="FFO68" s="161"/>
      <c r="FFP68" s="161"/>
      <c r="FFQ68" s="161"/>
      <c r="FFR68" s="161"/>
      <c r="FFS68" s="161"/>
      <c r="FFT68" s="161"/>
      <c r="FFU68" s="161"/>
      <c r="FFV68" s="161"/>
      <c r="FFW68" s="161"/>
      <c r="FFX68" s="161"/>
      <c r="FFY68" s="161"/>
      <c r="FFZ68" s="161"/>
      <c r="FGA68" s="161"/>
      <c r="FGB68" s="161"/>
      <c r="FGC68" s="161"/>
      <c r="FGD68" s="161"/>
      <c r="FGE68" s="161"/>
      <c r="FGF68" s="161"/>
      <c r="FGG68" s="161"/>
      <c r="FGH68" s="161"/>
      <c r="FGI68" s="161"/>
      <c r="FGJ68" s="161"/>
      <c r="FGK68" s="161"/>
      <c r="FGL68" s="161"/>
      <c r="FGM68" s="161"/>
      <c r="FGN68" s="161"/>
      <c r="FGO68" s="161"/>
      <c r="FGP68" s="161"/>
      <c r="FGQ68" s="161"/>
      <c r="FGR68" s="161"/>
      <c r="FGS68" s="161"/>
      <c r="FGT68" s="161"/>
      <c r="FGU68" s="161"/>
      <c r="FGV68" s="161"/>
      <c r="FGW68" s="161"/>
      <c r="FGX68" s="161"/>
      <c r="FGY68" s="161"/>
      <c r="FGZ68" s="161"/>
      <c r="FHA68" s="161"/>
      <c r="FHB68" s="161"/>
      <c r="FHC68" s="161"/>
      <c r="FHD68" s="161"/>
      <c r="FHE68" s="161"/>
      <c r="FHF68" s="161"/>
      <c r="FHG68" s="161"/>
      <c r="FHH68" s="161"/>
      <c r="FHI68" s="161"/>
      <c r="FHJ68" s="161"/>
      <c r="FHK68" s="161"/>
      <c r="FHL68" s="161"/>
      <c r="FHM68" s="161"/>
      <c r="FHN68" s="161"/>
      <c r="FHO68" s="161"/>
      <c r="FHP68" s="161"/>
      <c r="FHQ68" s="161"/>
      <c r="FHR68" s="161"/>
      <c r="FHS68" s="161"/>
      <c r="FHT68" s="161"/>
      <c r="FHU68" s="161"/>
      <c r="FHV68" s="161"/>
      <c r="FHW68" s="161"/>
      <c r="FHX68" s="161"/>
      <c r="FHY68" s="161"/>
      <c r="FHZ68" s="161"/>
      <c r="FIA68" s="161"/>
      <c r="FIB68" s="161"/>
      <c r="FIC68" s="161"/>
      <c r="FID68" s="161"/>
      <c r="FIE68" s="161"/>
      <c r="FIF68" s="161"/>
      <c r="FIG68" s="161"/>
      <c r="FIH68" s="161"/>
      <c r="FII68" s="161"/>
      <c r="FIJ68" s="161"/>
      <c r="FIK68" s="161"/>
      <c r="FIL68" s="161"/>
      <c r="FIM68" s="161"/>
      <c r="FIN68" s="161"/>
      <c r="FIO68" s="161"/>
      <c r="FIP68" s="161"/>
      <c r="FIQ68" s="161"/>
      <c r="FIR68" s="161"/>
      <c r="FIS68" s="161"/>
      <c r="FIT68" s="161"/>
      <c r="FIU68" s="161"/>
      <c r="FIV68" s="161"/>
      <c r="FIW68" s="161"/>
      <c r="FIX68" s="161"/>
      <c r="FIY68" s="161"/>
      <c r="FIZ68" s="161"/>
      <c r="FJA68" s="161"/>
      <c r="FJB68" s="161"/>
      <c r="FJC68" s="161"/>
      <c r="FJD68" s="161"/>
      <c r="FJE68" s="161"/>
      <c r="FJF68" s="161"/>
      <c r="FJG68" s="161"/>
      <c r="FJH68" s="161"/>
      <c r="FJI68" s="161"/>
      <c r="FJJ68" s="161"/>
      <c r="FJK68" s="161"/>
      <c r="FJL68" s="161"/>
      <c r="FJM68" s="161"/>
      <c r="FJN68" s="161"/>
      <c r="FJO68" s="161"/>
      <c r="FJP68" s="161"/>
      <c r="FJQ68" s="161"/>
      <c r="FJR68" s="161"/>
      <c r="FJS68" s="161"/>
      <c r="FJT68" s="161"/>
      <c r="FJU68" s="161"/>
      <c r="FJV68" s="161"/>
      <c r="FJW68" s="161"/>
      <c r="FJX68" s="161"/>
      <c r="FJY68" s="161"/>
      <c r="FJZ68" s="161"/>
      <c r="FKA68" s="161"/>
      <c r="FKB68" s="161"/>
      <c r="FKC68" s="161"/>
      <c r="FKD68" s="161"/>
      <c r="FKE68" s="161"/>
      <c r="FKF68" s="161"/>
      <c r="FKG68" s="161"/>
      <c r="FKH68" s="161"/>
      <c r="FKI68" s="161"/>
      <c r="FKJ68" s="161"/>
      <c r="FKK68" s="161"/>
      <c r="FKL68" s="161"/>
      <c r="FKM68" s="161"/>
      <c r="FKN68" s="161"/>
      <c r="FKO68" s="161"/>
      <c r="FKP68" s="161"/>
      <c r="FKQ68" s="161"/>
      <c r="FKR68" s="161"/>
      <c r="FKS68" s="161"/>
      <c r="FKT68" s="161"/>
      <c r="FKU68" s="161"/>
      <c r="FKV68" s="161"/>
      <c r="FKW68" s="161"/>
      <c r="FKX68" s="161"/>
      <c r="FKY68" s="161"/>
      <c r="FKZ68" s="161"/>
      <c r="FLA68" s="161"/>
      <c r="FLB68" s="161"/>
      <c r="FLC68" s="161"/>
      <c r="FLD68" s="161"/>
      <c r="FLE68" s="161"/>
      <c r="FLF68" s="161"/>
      <c r="FLG68" s="161"/>
      <c r="FLH68" s="161"/>
      <c r="FLI68" s="161"/>
      <c r="FLJ68" s="161"/>
      <c r="FLK68" s="161"/>
      <c r="FLL68" s="161"/>
      <c r="FLM68" s="161"/>
      <c r="FLN68" s="161"/>
      <c r="FLO68" s="161"/>
      <c r="FLP68" s="161"/>
      <c r="FLQ68" s="161"/>
      <c r="FLR68" s="161"/>
      <c r="FLS68" s="161"/>
      <c r="FLT68" s="161"/>
      <c r="FLU68" s="161"/>
      <c r="FLV68" s="161"/>
      <c r="FLW68" s="161"/>
      <c r="FLX68" s="161"/>
      <c r="FLY68" s="161"/>
      <c r="FLZ68" s="161"/>
      <c r="FMA68" s="161"/>
      <c r="FMB68" s="161"/>
      <c r="FMC68" s="161"/>
      <c r="FMD68" s="161"/>
      <c r="FME68" s="161"/>
      <c r="FMF68" s="161"/>
      <c r="FMG68" s="161"/>
      <c r="FMH68" s="161"/>
      <c r="FMI68" s="161"/>
      <c r="FMJ68" s="161"/>
      <c r="FMK68" s="161"/>
      <c r="FML68" s="161"/>
      <c r="FMM68" s="161"/>
      <c r="FMN68" s="161"/>
      <c r="FMO68" s="161"/>
      <c r="FMP68" s="161"/>
      <c r="FMQ68" s="161"/>
      <c r="FMR68" s="161"/>
      <c r="FMS68" s="161"/>
      <c r="FMT68" s="161"/>
      <c r="FMU68" s="161"/>
      <c r="FMV68" s="161"/>
      <c r="FMW68" s="161"/>
      <c r="FMX68" s="161"/>
      <c r="FMY68" s="161"/>
      <c r="FMZ68" s="161"/>
      <c r="FNA68" s="161"/>
      <c r="FNB68" s="161"/>
      <c r="FNC68" s="161"/>
      <c r="FND68" s="161"/>
      <c r="FNE68" s="161"/>
      <c r="FNF68" s="161"/>
      <c r="FNG68" s="161"/>
      <c r="FNH68" s="161"/>
      <c r="FNI68" s="161"/>
      <c r="FNJ68" s="161"/>
      <c r="FNK68" s="161"/>
      <c r="FNL68" s="161"/>
      <c r="FNM68" s="161"/>
      <c r="FNN68" s="161"/>
      <c r="FNO68" s="161"/>
      <c r="FNP68" s="161"/>
      <c r="FNQ68" s="161"/>
      <c r="FNR68" s="161"/>
      <c r="FNS68" s="161"/>
      <c r="FNT68" s="161"/>
      <c r="FNU68" s="161"/>
      <c r="FNV68" s="161"/>
      <c r="FNW68" s="161"/>
      <c r="FNX68" s="161"/>
      <c r="FNY68" s="161"/>
      <c r="FNZ68" s="161"/>
      <c r="FOA68" s="161"/>
      <c r="FOB68" s="161"/>
      <c r="FOC68" s="161"/>
      <c r="FOD68" s="161"/>
      <c r="FOE68" s="161"/>
      <c r="FOF68" s="161"/>
      <c r="FOG68" s="161"/>
      <c r="FOH68" s="161"/>
      <c r="FOI68" s="161"/>
      <c r="FOJ68" s="161"/>
      <c r="FOK68" s="161"/>
      <c r="FOL68" s="161"/>
      <c r="FOM68" s="161"/>
      <c r="FON68" s="161"/>
      <c r="FOO68" s="161"/>
      <c r="FOP68" s="161"/>
      <c r="FOQ68" s="161"/>
      <c r="FOR68" s="161"/>
      <c r="FOS68" s="161"/>
      <c r="FOT68" s="161"/>
      <c r="FOU68" s="161"/>
      <c r="FOV68" s="161"/>
      <c r="FOW68" s="161"/>
      <c r="FOX68" s="161"/>
      <c r="FOY68" s="161"/>
      <c r="FOZ68" s="161"/>
      <c r="FPA68" s="161"/>
      <c r="FPB68" s="161"/>
      <c r="FPC68" s="161"/>
      <c r="FPD68" s="161"/>
      <c r="FPE68" s="161"/>
      <c r="FPF68" s="161"/>
      <c r="FPG68" s="161"/>
      <c r="FPH68" s="161"/>
      <c r="FPI68" s="161"/>
      <c r="FPJ68" s="161"/>
      <c r="FPK68" s="161"/>
      <c r="FPL68" s="161"/>
      <c r="FPM68" s="161"/>
      <c r="FPN68" s="161"/>
      <c r="FPO68" s="161"/>
      <c r="FPP68" s="161"/>
      <c r="FPQ68" s="161"/>
      <c r="FPR68" s="161"/>
      <c r="FPS68" s="161"/>
      <c r="FPT68" s="161"/>
      <c r="FPU68" s="161"/>
      <c r="FPV68" s="161"/>
      <c r="FPW68" s="161"/>
      <c r="FPX68" s="161"/>
      <c r="FPY68" s="161"/>
      <c r="FPZ68" s="161"/>
      <c r="FQA68" s="161"/>
      <c r="FQB68" s="161"/>
      <c r="FQC68" s="161"/>
      <c r="FQD68" s="161"/>
      <c r="FQE68" s="161"/>
      <c r="FQF68" s="161"/>
      <c r="FQG68" s="161"/>
      <c r="FQH68" s="161"/>
      <c r="FQI68" s="161"/>
      <c r="FQJ68" s="161"/>
      <c r="FQK68" s="161"/>
      <c r="FQL68" s="161"/>
      <c r="FQM68" s="161"/>
      <c r="FQN68" s="161"/>
      <c r="FQO68" s="161"/>
      <c r="FQP68" s="161"/>
      <c r="FQQ68" s="161"/>
      <c r="FQR68" s="161"/>
      <c r="FQS68" s="161"/>
      <c r="FQT68" s="161"/>
      <c r="FQU68" s="161"/>
      <c r="FQV68" s="161"/>
      <c r="FQW68" s="161"/>
      <c r="FQX68" s="161"/>
      <c r="FQY68" s="161"/>
      <c r="FQZ68" s="161"/>
      <c r="FRA68" s="161"/>
      <c r="FRB68" s="161"/>
      <c r="FRC68" s="161"/>
      <c r="FRD68" s="161"/>
      <c r="FRE68" s="161"/>
      <c r="FRF68" s="161"/>
      <c r="FRG68" s="161"/>
      <c r="FRH68" s="161"/>
      <c r="FRI68" s="161"/>
      <c r="FRJ68" s="161"/>
      <c r="FRK68" s="161"/>
      <c r="FRL68" s="161"/>
      <c r="FRM68" s="161"/>
      <c r="FRN68" s="161"/>
      <c r="FRO68" s="161"/>
      <c r="FRP68" s="161"/>
      <c r="FRQ68" s="161"/>
      <c r="FRR68" s="161"/>
      <c r="FRS68" s="161"/>
      <c r="FRT68" s="161"/>
      <c r="FRU68" s="161"/>
      <c r="FRV68" s="161"/>
      <c r="FRW68" s="161"/>
      <c r="FRX68" s="161"/>
      <c r="FRY68" s="161"/>
      <c r="FRZ68" s="161"/>
      <c r="FSA68" s="161"/>
      <c r="FSB68" s="161"/>
      <c r="FSC68" s="161"/>
      <c r="FSD68" s="161"/>
      <c r="FSE68" s="161"/>
      <c r="FSF68" s="161"/>
      <c r="FSG68" s="161"/>
      <c r="FSH68" s="161"/>
      <c r="FSI68" s="161"/>
      <c r="FSJ68" s="161"/>
      <c r="FSK68" s="161"/>
      <c r="FSL68" s="161"/>
      <c r="FSM68" s="161"/>
      <c r="FSN68" s="161"/>
      <c r="FSO68" s="161"/>
      <c r="FSP68" s="161"/>
      <c r="FSQ68" s="161"/>
      <c r="FSR68" s="161"/>
      <c r="FSS68" s="161"/>
      <c r="FST68" s="161"/>
      <c r="FSU68" s="161"/>
      <c r="FSV68" s="161"/>
      <c r="FSW68" s="161"/>
      <c r="FSX68" s="161"/>
      <c r="FSY68" s="161"/>
      <c r="FSZ68" s="161"/>
      <c r="FTA68" s="161"/>
      <c r="FTB68" s="161"/>
      <c r="FTC68" s="161"/>
      <c r="FTD68" s="161"/>
      <c r="FTE68" s="161"/>
      <c r="FTF68" s="161"/>
      <c r="FTG68" s="161"/>
      <c r="FTH68" s="161"/>
      <c r="FTI68" s="161"/>
      <c r="FTJ68" s="161"/>
      <c r="FTK68" s="161"/>
      <c r="FTL68" s="161"/>
      <c r="FTM68" s="161"/>
      <c r="FTN68" s="161"/>
      <c r="FTO68" s="161"/>
      <c r="FTP68" s="161"/>
      <c r="FTQ68" s="161"/>
      <c r="FTR68" s="161"/>
      <c r="FTS68" s="161"/>
      <c r="FTT68" s="161"/>
      <c r="FTU68" s="161"/>
      <c r="FTV68" s="161"/>
      <c r="FTW68" s="161"/>
      <c r="FTX68" s="161"/>
      <c r="FTY68" s="161"/>
      <c r="FTZ68" s="161"/>
      <c r="FUA68" s="161"/>
      <c r="FUB68" s="161"/>
      <c r="FUC68" s="161"/>
      <c r="FUD68" s="161"/>
      <c r="FUE68" s="161"/>
      <c r="FUF68" s="161"/>
      <c r="FUG68" s="161"/>
      <c r="FUH68" s="161"/>
      <c r="FUI68" s="161"/>
      <c r="FUJ68" s="161"/>
      <c r="FUK68" s="161"/>
      <c r="FUL68" s="161"/>
      <c r="FUM68" s="161"/>
      <c r="FUN68" s="161"/>
      <c r="FUO68" s="161"/>
      <c r="FUP68" s="161"/>
      <c r="FUQ68" s="161"/>
      <c r="FUR68" s="161"/>
      <c r="FUS68" s="161"/>
      <c r="FUT68" s="161"/>
      <c r="FUU68" s="161"/>
      <c r="FUV68" s="161"/>
      <c r="FUW68" s="161"/>
      <c r="FUX68" s="161"/>
      <c r="FUY68" s="161"/>
      <c r="FUZ68" s="161"/>
      <c r="FVA68" s="161"/>
      <c r="FVB68" s="161"/>
      <c r="FVC68" s="161"/>
      <c r="FVD68" s="161"/>
      <c r="FVE68" s="161"/>
      <c r="FVF68" s="161"/>
      <c r="FVG68" s="161"/>
      <c r="FVH68" s="161"/>
      <c r="FVI68" s="161"/>
      <c r="FVJ68" s="161"/>
      <c r="FVK68" s="161"/>
      <c r="FVL68" s="161"/>
      <c r="FVM68" s="161"/>
      <c r="FVN68" s="161"/>
      <c r="FVO68" s="161"/>
      <c r="FVP68" s="161"/>
      <c r="FVQ68" s="161"/>
      <c r="FVR68" s="161"/>
      <c r="FVS68" s="161"/>
      <c r="FVT68" s="161"/>
      <c r="FVU68" s="161"/>
      <c r="FVV68" s="161"/>
      <c r="FVW68" s="161"/>
      <c r="FVX68" s="161"/>
      <c r="FVY68" s="161"/>
      <c r="FVZ68" s="161"/>
      <c r="FWA68" s="161"/>
      <c r="FWB68" s="161"/>
      <c r="FWC68" s="161"/>
      <c r="FWD68" s="161"/>
      <c r="FWE68" s="161"/>
      <c r="FWF68" s="161"/>
      <c r="FWG68" s="161"/>
      <c r="FWH68" s="161"/>
      <c r="FWI68" s="161"/>
      <c r="FWJ68" s="161"/>
      <c r="FWK68" s="161"/>
      <c r="FWL68" s="161"/>
      <c r="FWM68" s="161"/>
      <c r="FWN68" s="161"/>
      <c r="FWO68" s="161"/>
      <c r="FWP68" s="161"/>
      <c r="FWQ68" s="161"/>
      <c r="FWR68" s="161"/>
      <c r="FWS68" s="161"/>
      <c r="FWT68" s="161"/>
      <c r="FWU68" s="161"/>
      <c r="FWV68" s="161"/>
      <c r="FWW68" s="161"/>
      <c r="FWX68" s="161"/>
      <c r="FWY68" s="161"/>
      <c r="FWZ68" s="161"/>
      <c r="FXA68" s="161"/>
      <c r="FXB68" s="161"/>
      <c r="FXC68" s="161"/>
      <c r="FXD68" s="161"/>
      <c r="FXE68" s="161"/>
      <c r="FXF68" s="161"/>
      <c r="FXG68" s="161"/>
      <c r="FXH68" s="161"/>
      <c r="FXI68" s="161"/>
      <c r="FXJ68" s="161"/>
      <c r="FXK68" s="161"/>
      <c r="FXL68" s="161"/>
      <c r="FXM68" s="161"/>
      <c r="FXN68" s="161"/>
      <c r="FXO68" s="161"/>
      <c r="FXP68" s="161"/>
      <c r="FXQ68" s="161"/>
      <c r="FXR68" s="161"/>
      <c r="FXS68" s="161"/>
      <c r="FXT68" s="161"/>
      <c r="FXU68" s="161"/>
      <c r="FXV68" s="161"/>
      <c r="FXW68" s="161"/>
      <c r="FXX68" s="161"/>
      <c r="FXY68" s="161"/>
      <c r="FXZ68" s="161"/>
      <c r="FYA68" s="161"/>
      <c r="FYB68" s="161"/>
      <c r="FYC68" s="161"/>
      <c r="FYD68" s="161"/>
      <c r="FYE68" s="161"/>
      <c r="FYF68" s="161"/>
      <c r="FYG68" s="161"/>
      <c r="FYH68" s="161"/>
      <c r="FYI68" s="161"/>
      <c r="FYJ68" s="161"/>
      <c r="FYK68" s="161"/>
      <c r="FYL68" s="161"/>
      <c r="FYM68" s="161"/>
      <c r="FYN68" s="161"/>
      <c r="FYO68" s="161"/>
      <c r="FYP68" s="161"/>
      <c r="FYQ68" s="161"/>
      <c r="FYR68" s="161"/>
      <c r="FYS68" s="161"/>
      <c r="FYT68" s="161"/>
      <c r="FYU68" s="161"/>
      <c r="FYV68" s="161"/>
      <c r="FYW68" s="161"/>
      <c r="FYX68" s="161"/>
      <c r="FYY68" s="161"/>
      <c r="FYZ68" s="161"/>
      <c r="FZA68" s="161"/>
      <c r="FZB68" s="161"/>
      <c r="FZC68" s="161"/>
      <c r="FZD68" s="161"/>
      <c r="FZE68" s="161"/>
      <c r="FZF68" s="161"/>
      <c r="FZG68" s="161"/>
      <c r="FZH68" s="161"/>
      <c r="FZI68" s="161"/>
      <c r="FZJ68" s="161"/>
      <c r="FZK68" s="161"/>
      <c r="FZL68" s="161"/>
      <c r="FZM68" s="161"/>
      <c r="FZN68" s="161"/>
      <c r="FZO68" s="161"/>
      <c r="FZP68" s="161"/>
      <c r="FZQ68" s="161"/>
      <c r="FZR68" s="161"/>
      <c r="FZS68" s="161"/>
      <c r="FZT68" s="161"/>
      <c r="FZU68" s="161"/>
      <c r="FZV68" s="161"/>
      <c r="FZW68" s="161"/>
      <c r="FZX68" s="161"/>
      <c r="FZY68" s="161"/>
      <c r="FZZ68" s="161"/>
      <c r="GAA68" s="161"/>
      <c r="GAB68" s="161"/>
      <c r="GAC68" s="161"/>
      <c r="GAD68" s="161"/>
      <c r="GAE68" s="161"/>
      <c r="GAF68" s="161"/>
      <c r="GAG68" s="161"/>
      <c r="GAH68" s="161"/>
      <c r="GAI68" s="161"/>
      <c r="GAJ68" s="161"/>
      <c r="GAK68" s="161"/>
      <c r="GAL68" s="161"/>
      <c r="GAM68" s="161"/>
      <c r="GAN68" s="161"/>
      <c r="GAO68" s="161"/>
      <c r="GAP68" s="161"/>
      <c r="GAQ68" s="161"/>
      <c r="GAR68" s="161"/>
      <c r="GAS68" s="161"/>
      <c r="GAT68" s="161"/>
      <c r="GAU68" s="161"/>
      <c r="GAV68" s="161"/>
      <c r="GAW68" s="161"/>
      <c r="GAX68" s="161"/>
      <c r="GAY68" s="161"/>
      <c r="GAZ68" s="161"/>
      <c r="GBA68" s="161"/>
      <c r="GBB68" s="161"/>
      <c r="GBC68" s="161"/>
      <c r="GBD68" s="161"/>
      <c r="GBE68" s="161"/>
      <c r="GBF68" s="161"/>
      <c r="GBG68" s="161"/>
      <c r="GBH68" s="161"/>
      <c r="GBI68" s="161"/>
      <c r="GBJ68" s="161"/>
      <c r="GBK68" s="161"/>
      <c r="GBL68" s="161"/>
      <c r="GBM68" s="161"/>
      <c r="GBN68" s="161"/>
      <c r="GBO68" s="161"/>
      <c r="GBP68" s="161"/>
      <c r="GBQ68" s="161"/>
      <c r="GBR68" s="161"/>
      <c r="GBS68" s="161"/>
      <c r="GBT68" s="161"/>
      <c r="GBU68" s="161"/>
      <c r="GBV68" s="161"/>
      <c r="GBW68" s="161"/>
      <c r="GBX68" s="161"/>
      <c r="GBY68" s="161"/>
      <c r="GBZ68" s="161"/>
      <c r="GCA68" s="161"/>
      <c r="GCB68" s="161"/>
      <c r="GCC68" s="161"/>
      <c r="GCD68" s="161"/>
      <c r="GCE68" s="161"/>
      <c r="GCF68" s="161"/>
      <c r="GCG68" s="161"/>
      <c r="GCH68" s="161"/>
      <c r="GCI68" s="161"/>
      <c r="GCJ68" s="161"/>
      <c r="GCK68" s="161"/>
      <c r="GCL68" s="161"/>
      <c r="GCM68" s="161"/>
      <c r="GCN68" s="161"/>
      <c r="GCO68" s="161"/>
      <c r="GCP68" s="161"/>
      <c r="GCQ68" s="161"/>
      <c r="GCR68" s="161"/>
      <c r="GCS68" s="161"/>
      <c r="GCT68" s="161"/>
      <c r="GCU68" s="161"/>
      <c r="GCV68" s="161"/>
      <c r="GCW68" s="161"/>
      <c r="GCX68" s="161"/>
      <c r="GCY68" s="161"/>
      <c r="GCZ68" s="161"/>
      <c r="GDA68" s="161"/>
      <c r="GDB68" s="161"/>
      <c r="GDC68" s="161"/>
      <c r="GDD68" s="161"/>
      <c r="GDE68" s="161"/>
      <c r="GDF68" s="161"/>
      <c r="GDG68" s="161"/>
      <c r="GDH68" s="161"/>
      <c r="GDI68" s="161"/>
      <c r="GDJ68" s="161"/>
      <c r="GDK68" s="161"/>
      <c r="GDL68" s="161"/>
      <c r="GDM68" s="161"/>
      <c r="GDN68" s="161"/>
      <c r="GDO68" s="161"/>
      <c r="GDP68" s="161"/>
      <c r="GDQ68" s="161"/>
      <c r="GDR68" s="161"/>
      <c r="GDS68" s="161"/>
      <c r="GDT68" s="161"/>
      <c r="GDU68" s="161"/>
      <c r="GDV68" s="161"/>
      <c r="GDW68" s="161"/>
      <c r="GDX68" s="161"/>
      <c r="GDY68" s="161"/>
      <c r="GDZ68" s="161"/>
      <c r="GEA68" s="161"/>
      <c r="GEB68" s="161"/>
      <c r="GEC68" s="161"/>
      <c r="GED68" s="161"/>
      <c r="GEE68" s="161"/>
      <c r="GEF68" s="161"/>
      <c r="GEG68" s="161"/>
      <c r="GEH68" s="161"/>
      <c r="GEI68" s="161"/>
      <c r="GEJ68" s="161"/>
      <c r="GEK68" s="161"/>
      <c r="GEL68" s="161"/>
      <c r="GEM68" s="161"/>
      <c r="GEN68" s="161"/>
      <c r="GEO68" s="161"/>
      <c r="GEP68" s="161"/>
      <c r="GEQ68" s="161"/>
      <c r="GER68" s="161"/>
      <c r="GES68" s="161"/>
      <c r="GET68" s="161"/>
      <c r="GEU68" s="161"/>
      <c r="GEV68" s="161"/>
      <c r="GEW68" s="161"/>
      <c r="GEX68" s="161"/>
      <c r="GEY68" s="161"/>
      <c r="GEZ68" s="161"/>
      <c r="GFA68" s="161"/>
      <c r="GFB68" s="161"/>
      <c r="GFC68" s="161"/>
      <c r="GFD68" s="161"/>
      <c r="GFE68" s="161"/>
      <c r="GFF68" s="161"/>
      <c r="GFG68" s="161"/>
      <c r="GFH68" s="161"/>
      <c r="GFI68" s="161"/>
      <c r="GFJ68" s="161"/>
      <c r="GFK68" s="161"/>
      <c r="GFL68" s="161"/>
      <c r="GFM68" s="161"/>
      <c r="GFN68" s="161"/>
      <c r="GFO68" s="161"/>
      <c r="GFP68" s="161"/>
      <c r="GFQ68" s="161"/>
      <c r="GFR68" s="161"/>
      <c r="GFS68" s="161"/>
      <c r="GFT68" s="161"/>
      <c r="GFU68" s="161"/>
      <c r="GFV68" s="161"/>
      <c r="GFW68" s="161"/>
      <c r="GFX68" s="161"/>
      <c r="GFY68" s="161"/>
      <c r="GFZ68" s="161"/>
      <c r="GGA68" s="161"/>
      <c r="GGB68" s="161"/>
      <c r="GGC68" s="161"/>
      <c r="GGD68" s="161"/>
      <c r="GGE68" s="161"/>
      <c r="GGF68" s="161"/>
      <c r="GGG68" s="161"/>
      <c r="GGH68" s="161"/>
      <c r="GGI68" s="161"/>
      <c r="GGJ68" s="161"/>
      <c r="GGK68" s="161"/>
      <c r="GGL68" s="161"/>
      <c r="GGM68" s="161"/>
      <c r="GGN68" s="161"/>
      <c r="GGO68" s="161"/>
      <c r="GGP68" s="161"/>
      <c r="GGQ68" s="161"/>
      <c r="GGR68" s="161"/>
      <c r="GGS68" s="161"/>
      <c r="GGT68" s="161"/>
      <c r="GGU68" s="161"/>
      <c r="GGV68" s="161"/>
      <c r="GGW68" s="161"/>
      <c r="GGX68" s="161"/>
      <c r="GGY68" s="161"/>
      <c r="GGZ68" s="161"/>
      <c r="GHA68" s="161"/>
      <c r="GHB68" s="161"/>
      <c r="GHC68" s="161"/>
      <c r="GHD68" s="161"/>
      <c r="GHE68" s="161"/>
      <c r="GHF68" s="161"/>
      <c r="GHG68" s="161"/>
      <c r="GHH68" s="161"/>
      <c r="GHI68" s="161"/>
      <c r="GHJ68" s="161"/>
      <c r="GHK68" s="161"/>
      <c r="GHL68" s="161"/>
      <c r="GHM68" s="161"/>
      <c r="GHN68" s="161"/>
      <c r="GHO68" s="161"/>
      <c r="GHP68" s="161"/>
      <c r="GHQ68" s="161"/>
      <c r="GHR68" s="161"/>
      <c r="GHS68" s="161"/>
      <c r="GHT68" s="161"/>
      <c r="GHU68" s="161"/>
      <c r="GHV68" s="161"/>
      <c r="GHW68" s="161"/>
      <c r="GHX68" s="161"/>
      <c r="GHY68" s="161"/>
      <c r="GHZ68" s="161"/>
      <c r="GIA68" s="161"/>
      <c r="GIB68" s="161"/>
      <c r="GIC68" s="161"/>
      <c r="GID68" s="161"/>
      <c r="GIE68" s="161"/>
      <c r="GIF68" s="161"/>
      <c r="GIG68" s="161"/>
      <c r="GIH68" s="161"/>
      <c r="GII68" s="161"/>
      <c r="GIJ68" s="161"/>
      <c r="GIK68" s="161"/>
      <c r="GIL68" s="161"/>
      <c r="GIM68" s="161"/>
      <c r="GIN68" s="161"/>
      <c r="GIO68" s="161"/>
      <c r="GIP68" s="161"/>
      <c r="GIQ68" s="161"/>
      <c r="GIR68" s="161"/>
      <c r="GIS68" s="161"/>
      <c r="GIT68" s="161"/>
      <c r="GIU68" s="161"/>
      <c r="GIV68" s="161"/>
      <c r="GIW68" s="161"/>
      <c r="GIX68" s="161"/>
      <c r="GIY68" s="161"/>
      <c r="GIZ68" s="161"/>
      <c r="GJA68" s="161"/>
      <c r="GJB68" s="161"/>
      <c r="GJC68" s="161"/>
      <c r="GJD68" s="161"/>
      <c r="GJE68" s="161"/>
      <c r="GJF68" s="161"/>
      <c r="GJG68" s="161"/>
      <c r="GJH68" s="161"/>
      <c r="GJI68" s="161"/>
      <c r="GJJ68" s="161"/>
      <c r="GJK68" s="161"/>
      <c r="GJL68" s="161"/>
      <c r="GJM68" s="161"/>
      <c r="GJN68" s="161"/>
      <c r="GJO68" s="161"/>
      <c r="GJP68" s="161"/>
      <c r="GJQ68" s="161"/>
      <c r="GJR68" s="161"/>
      <c r="GJS68" s="161"/>
      <c r="GJT68" s="161"/>
      <c r="GJU68" s="161"/>
      <c r="GJV68" s="161"/>
      <c r="GJW68" s="161"/>
      <c r="GJX68" s="161"/>
      <c r="GJY68" s="161"/>
      <c r="GJZ68" s="161"/>
      <c r="GKA68" s="161"/>
      <c r="GKB68" s="161"/>
      <c r="GKC68" s="161"/>
      <c r="GKD68" s="161"/>
      <c r="GKE68" s="161"/>
      <c r="GKF68" s="161"/>
      <c r="GKG68" s="161"/>
      <c r="GKH68" s="161"/>
      <c r="GKI68" s="161"/>
      <c r="GKJ68" s="161"/>
      <c r="GKK68" s="161"/>
      <c r="GKL68" s="161"/>
      <c r="GKM68" s="161"/>
      <c r="GKN68" s="161"/>
      <c r="GKO68" s="161"/>
      <c r="GKP68" s="161"/>
      <c r="GKQ68" s="161"/>
      <c r="GKR68" s="161"/>
      <c r="GKS68" s="161"/>
      <c r="GKT68" s="161"/>
      <c r="GKU68" s="161"/>
      <c r="GKV68" s="161"/>
      <c r="GKW68" s="161"/>
      <c r="GKX68" s="161"/>
      <c r="GKY68" s="161"/>
      <c r="GKZ68" s="161"/>
      <c r="GLA68" s="161"/>
      <c r="GLB68" s="161"/>
      <c r="GLC68" s="161"/>
      <c r="GLD68" s="161"/>
      <c r="GLE68" s="161"/>
      <c r="GLF68" s="161"/>
      <c r="GLG68" s="161"/>
      <c r="GLH68" s="161"/>
      <c r="GLI68" s="161"/>
      <c r="GLJ68" s="161"/>
      <c r="GLK68" s="161"/>
      <c r="GLL68" s="161"/>
      <c r="GLM68" s="161"/>
      <c r="GLN68" s="161"/>
      <c r="GLO68" s="161"/>
      <c r="GLP68" s="161"/>
      <c r="GLQ68" s="161"/>
      <c r="GLR68" s="161"/>
      <c r="GLS68" s="161"/>
      <c r="GLT68" s="161"/>
      <c r="GLU68" s="161"/>
      <c r="GLV68" s="161"/>
      <c r="GLW68" s="161"/>
      <c r="GLX68" s="161"/>
      <c r="GLY68" s="161"/>
      <c r="GLZ68" s="161"/>
      <c r="GMA68" s="161"/>
      <c r="GMB68" s="161"/>
      <c r="GMC68" s="161"/>
      <c r="GMD68" s="161"/>
      <c r="GME68" s="161"/>
      <c r="GMF68" s="161"/>
      <c r="GMG68" s="161"/>
      <c r="GMH68" s="161"/>
      <c r="GMI68" s="161"/>
      <c r="GMJ68" s="161"/>
      <c r="GMK68" s="161"/>
      <c r="GML68" s="161"/>
      <c r="GMM68" s="161"/>
      <c r="GMN68" s="161"/>
      <c r="GMO68" s="161"/>
      <c r="GMP68" s="161"/>
      <c r="GMQ68" s="161"/>
      <c r="GMR68" s="161"/>
      <c r="GMS68" s="161"/>
      <c r="GMT68" s="161"/>
      <c r="GMU68" s="161"/>
      <c r="GMV68" s="161"/>
      <c r="GMW68" s="161"/>
      <c r="GMX68" s="161"/>
      <c r="GMY68" s="161"/>
      <c r="GMZ68" s="161"/>
      <c r="GNA68" s="161"/>
      <c r="GNB68" s="161"/>
      <c r="GNC68" s="161"/>
      <c r="GND68" s="161"/>
      <c r="GNE68" s="161"/>
      <c r="GNF68" s="161"/>
      <c r="GNG68" s="161"/>
      <c r="GNH68" s="161"/>
      <c r="GNI68" s="161"/>
      <c r="GNJ68" s="161"/>
      <c r="GNK68" s="161"/>
      <c r="GNL68" s="161"/>
      <c r="GNM68" s="161"/>
      <c r="GNN68" s="161"/>
      <c r="GNO68" s="161"/>
      <c r="GNP68" s="161"/>
      <c r="GNQ68" s="161"/>
      <c r="GNR68" s="161"/>
      <c r="GNS68" s="161"/>
      <c r="GNT68" s="161"/>
      <c r="GNU68" s="161"/>
      <c r="GNV68" s="161"/>
      <c r="GNW68" s="161"/>
      <c r="GNX68" s="161"/>
      <c r="GNY68" s="161"/>
      <c r="GNZ68" s="161"/>
      <c r="GOA68" s="161"/>
      <c r="GOB68" s="161"/>
      <c r="GOC68" s="161"/>
      <c r="GOD68" s="161"/>
      <c r="GOE68" s="161"/>
      <c r="GOF68" s="161"/>
      <c r="GOG68" s="161"/>
      <c r="GOH68" s="161"/>
      <c r="GOI68" s="161"/>
      <c r="GOJ68" s="161"/>
      <c r="GOK68" s="161"/>
      <c r="GOL68" s="161"/>
      <c r="GOM68" s="161"/>
      <c r="GON68" s="161"/>
      <c r="GOO68" s="161"/>
      <c r="GOP68" s="161"/>
      <c r="GOQ68" s="161"/>
      <c r="GOR68" s="161"/>
      <c r="GOS68" s="161"/>
      <c r="GOT68" s="161"/>
      <c r="GOU68" s="161"/>
      <c r="GOV68" s="161"/>
      <c r="GOW68" s="161"/>
      <c r="GOX68" s="161"/>
      <c r="GOY68" s="161"/>
      <c r="GOZ68" s="161"/>
      <c r="GPA68" s="161"/>
      <c r="GPB68" s="161"/>
      <c r="GPC68" s="161"/>
      <c r="GPD68" s="161"/>
      <c r="GPE68" s="161"/>
      <c r="GPF68" s="161"/>
      <c r="GPG68" s="161"/>
      <c r="GPH68" s="161"/>
      <c r="GPI68" s="161"/>
      <c r="GPJ68" s="161"/>
      <c r="GPK68" s="161"/>
      <c r="GPL68" s="161"/>
      <c r="GPM68" s="161"/>
      <c r="GPN68" s="161"/>
      <c r="GPO68" s="161"/>
      <c r="GPP68" s="161"/>
      <c r="GPQ68" s="161"/>
      <c r="GPR68" s="161"/>
      <c r="GPS68" s="161"/>
      <c r="GPT68" s="161"/>
      <c r="GPU68" s="161"/>
      <c r="GPV68" s="161"/>
      <c r="GPW68" s="161"/>
      <c r="GPX68" s="161"/>
      <c r="GPY68" s="161"/>
      <c r="GPZ68" s="161"/>
      <c r="GQA68" s="161"/>
      <c r="GQB68" s="161"/>
      <c r="GQC68" s="161"/>
      <c r="GQD68" s="161"/>
      <c r="GQE68" s="161"/>
      <c r="GQF68" s="161"/>
      <c r="GQG68" s="161"/>
      <c r="GQH68" s="161"/>
      <c r="GQI68" s="161"/>
      <c r="GQJ68" s="161"/>
      <c r="GQK68" s="161"/>
      <c r="GQL68" s="161"/>
      <c r="GQM68" s="161"/>
      <c r="GQN68" s="161"/>
      <c r="GQO68" s="161"/>
      <c r="GQP68" s="161"/>
      <c r="GQQ68" s="161"/>
      <c r="GQR68" s="161"/>
      <c r="GQS68" s="161"/>
      <c r="GQT68" s="161"/>
      <c r="GQU68" s="161"/>
      <c r="GQV68" s="161"/>
      <c r="GQW68" s="161"/>
      <c r="GQX68" s="161"/>
      <c r="GQY68" s="161"/>
      <c r="GQZ68" s="161"/>
      <c r="GRA68" s="161"/>
      <c r="GRB68" s="161"/>
      <c r="GRC68" s="161"/>
      <c r="GRD68" s="161"/>
      <c r="GRE68" s="161"/>
      <c r="GRF68" s="161"/>
      <c r="GRG68" s="161"/>
      <c r="GRH68" s="161"/>
      <c r="GRI68" s="161"/>
      <c r="GRJ68" s="161"/>
      <c r="GRK68" s="161"/>
      <c r="GRL68" s="161"/>
      <c r="GRM68" s="161"/>
      <c r="GRN68" s="161"/>
      <c r="GRO68" s="161"/>
      <c r="GRP68" s="161"/>
      <c r="GRQ68" s="161"/>
      <c r="GRR68" s="161"/>
      <c r="GRS68" s="161"/>
      <c r="GRT68" s="161"/>
      <c r="GRU68" s="161"/>
      <c r="GRV68" s="161"/>
      <c r="GRW68" s="161"/>
      <c r="GRX68" s="161"/>
      <c r="GRY68" s="161"/>
      <c r="GRZ68" s="161"/>
      <c r="GSA68" s="161"/>
      <c r="GSB68" s="161"/>
      <c r="GSC68" s="161"/>
      <c r="GSD68" s="161"/>
      <c r="GSE68" s="161"/>
      <c r="GSF68" s="161"/>
      <c r="GSG68" s="161"/>
      <c r="GSH68" s="161"/>
      <c r="GSI68" s="161"/>
      <c r="GSJ68" s="161"/>
      <c r="GSK68" s="161"/>
      <c r="GSL68" s="161"/>
      <c r="GSM68" s="161"/>
      <c r="GSN68" s="161"/>
      <c r="GSO68" s="161"/>
      <c r="GSP68" s="161"/>
      <c r="GSQ68" s="161"/>
      <c r="GSR68" s="161"/>
      <c r="GSS68" s="161"/>
      <c r="GST68" s="161"/>
      <c r="GSU68" s="161"/>
      <c r="GSV68" s="161"/>
      <c r="GSW68" s="161"/>
      <c r="GSX68" s="161"/>
      <c r="GSY68" s="161"/>
      <c r="GSZ68" s="161"/>
      <c r="GTA68" s="161"/>
      <c r="GTB68" s="161"/>
      <c r="GTC68" s="161"/>
      <c r="GTD68" s="161"/>
      <c r="GTE68" s="161"/>
      <c r="GTF68" s="161"/>
      <c r="GTG68" s="161"/>
      <c r="GTH68" s="161"/>
      <c r="GTI68" s="161"/>
      <c r="GTJ68" s="161"/>
      <c r="GTK68" s="161"/>
      <c r="GTL68" s="161"/>
      <c r="GTM68" s="161"/>
      <c r="GTN68" s="161"/>
      <c r="GTO68" s="161"/>
      <c r="GTP68" s="161"/>
      <c r="GTQ68" s="161"/>
      <c r="GTR68" s="161"/>
      <c r="GTS68" s="161"/>
      <c r="GTT68" s="161"/>
      <c r="GTU68" s="161"/>
      <c r="GTV68" s="161"/>
      <c r="GTW68" s="161"/>
      <c r="GTX68" s="161"/>
      <c r="GTY68" s="161"/>
      <c r="GTZ68" s="161"/>
      <c r="GUA68" s="161"/>
      <c r="GUB68" s="161"/>
      <c r="GUC68" s="161"/>
      <c r="GUD68" s="161"/>
      <c r="GUE68" s="161"/>
      <c r="GUF68" s="161"/>
      <c r="GUG68" s="161"/>
      <c r="GUH68" s="161"/>
      <c r="GUI68" s="161"/>
      <c r="GUJ68" s="161"/>
      <c r="GUK68" s="161"/>
      <c r="GUL68" s="161"/>
      <c r="GUM68" s="161"/>
      <c r="GUN68" s="161"/>
      <c r="GUO68" s="161"/>
      <c r="GUP68" s="161"/>
      <c r="GUQ68" s="161"/>
      <c r="GUR68" s="161"/>
      <c r="GUS68" s="161"/>
      <c r="GUT68" s="161"/>
      <c r="GUU68" s="161"/>
      <c r="GUV68" s="161"/>
      <c r="GUW68" s="161"/>
      <c r="GUX68" s="161"/>
      <c r="GUY68" s="161"/>
      <c r="GUZ68" s="161"/>
      <c r="GVA68" s="161"/>
      <c r="GVB68" s="161"/>
      <c r="GVC68" s="161"/>
      <c r="GVD68" s="161"/>
      <c r="GVE68" s="161"/>
      <c r="GVF68" s="161"/>
      <c r="GVG68" s="161"/>
      <c r="GVH68" s="161"/>
      <c r="GVI68" s="161"/>
      <c r="GVJ68" s="161"/>
      <c r="GVK68" s="161"/>
      <c r="GVL68" s="161"/>
      <c r="GVM68" s="161"/>
      <c r="GVN68" s="161"/>
      <c r="GVO68" s="161"/>
      <c r="GVP68" s="161"/>
      <c r="GVQ68" s="161"/>
      <c r="GVR68" s="161"/>
      <c r="GVS68" s="161"/>
      <c r="GVT68" s="161"/>
      <c r="GVU68" s="161"/>
      <c r="GVV68" s="161"/>
      <c r="GVW68" s="161"/>
      <c r="GVX68" s="161"/>
      <c r="GVY68" s="161"/>
      <c r="GVZ68" s="161"/>
      <c r="GWA68" s="161"/>
      <c r="GWB68" s="161"/>
      <c r="GWC68" s="161"/>
      <c r="GWD68" s="161"/>
      <c r="GWE68" s="161"/>
      <c r="GWF68" s="161"/>
      <c r="GWG68" s="161"/>
      <c r="GWH68" s="161"/>
      <c r="GWI68" s="161"/>
      <c r="GWJ68" s="161"/>
      <c r="GWK68" s="161"/>
      <c r="GWL68" s="161"/>
      <c r="GWM68" s="161"/>
      <c r="GWN68" s="161"/>
      <c r="GWO68" s="161"/>
      <c r="GWP68" s="161"/>
      <c r="GWQ68" s="161"/>
      <c r="GWR68" s="161"/>
      <c r="GWS68" s="161"/>
      <c r="GWT68" s="161"/>
      <c r="GWU68" s="161"/>
      <c r="GWV68" s="161"/>
      <c r="GWW68" s="161"/>
      <c r="GWX68" s="161"/>
      <c r="GWY68" s="161"/>
      <c r="GWZ68" s="161"/>
      <c r="GXA68" s="161"/>
      <c r="GXB68" s="161"/>
      <c r="GXC68" s="161"/>
      <c r="GXD68" s="161"/>
      <c r="GXE68" s="161"/>
      <c r="GXF68" s="161"/>
      <c r="GXG68" s="161"/>
      <c r="GXH68" s="161"/>
      <c r="GXI68" s="161"/>
      <c r="GXJ68" s="161"/>
      <c r="GXK68" s="161"/>
      <c r="GXL68" s="161"/>
      <c r="GXM68" s="161"/>
      <c r="GXN68" s="161"/>
      <c r="GXO68" s="161"/>
      <c r="GXP68" s="161"/>
      <c r="GXQ68" s="161"/>
      <c r="GXR68" s="161"/>
      <c r="GXS68" s="161"/>
      <c r="GXT68" s="161"/>
      <c r="GXU68" s="161"/>
      <c r="GXV68" s="161"/>
      <c r="GXW68" s="161"/>
      <c r="GXX68" s="161"/>
      <c r="GXY68" s="161"/>
      <c r="GXZ68" s="161"/>
      <c r="GYA68" s="161"/>
      <c r="GYB68" s="161"/>
      <c r="GYC68" s="161"/>
      <c r="GYD68" s="161"/>
      <c r="GYE68" s="161"/>
      <c r="GYF68" s="161"/>
      <c r="GYG68" s="161"/>
      <c r="GYH68" s="161"/>
      <c r="GYI68" s="161"/>
      <c r="GYJ68" s="161"/>
      <c r="GYK68" s="161"/>
      <c r="GYL68" s="161"/>
      <c r="GYM68" s="161"/>
      <c r="GYN68" s="161"/>
      <c r="GYO68" s="161"/>
      <c r="GYP68" s="161"/>
      <c r="GYQ68" s="161"/>
      <c r="GYR68" s="161"/>
      <c r="GYS68" s="161"/>
      <c r="GYT68" s="161"/>
      <c r="GYU68" s="161"/>
      <c r="GYV68" s="161"/>
      <c r="GYW68" s="161"/>
      <c r="GYX68" s="161"/>
      <c r="GYY68" s="161"/>
      <c r="GYZ68" s="161"/>
      <c r="GZA68" s="161"/>
      <c r="GZB68" s="161"/>
      <c r="GZC68" s="161"/>
      <c r="GZD68" s="161"/>
      <c r="GZE68" s="161"/>
      <c r="GZF68" s="161"/>
      <c r="GZG68" s="161"/>
      <c r="GZH68" s="161"/>
      <c r="GZI68" s="161"/>
      <c r="GZJ68" s="161"/>
      <c r="GZK68" s="161"/>
      <c r="GZL68" s="161"/>
      <c r="GZM68" s="161"/>
      <c r="GZN68" s="161"/>
      <c r="GZO68" s="161"/>
      <c r="GZP68" s="161"/>
      <c r="GZQ68" s="161"/>
      <c r="GZR68" s="161"/>
      <c r="GZS68" s="161"/>
      <c r="GZT68" s="161"/>
      <c r="GZU68" s="161"/>
      <c r="GZV68" s="161"/>
      <c r="GZW68" s="161"/>
      <c r="GZX68" s="161"/>
      <c r="GZY68" s="161"/>
      <c r="GZZ68" s="161"/>
      <c r="HAA68" s="161"/>
      <c r="HAB68" s="161"/>
      <c r="HAC68" s="161"/>
      <c r="HAD68" s="161"/>
      <c r="HAE68" s="161"/>
      <c r="HAF68" s="161"/>
      <c r="HAG68" s="161"/>
      <c r="HAH68" s="161"/>
      <c r="HAI68" s="161"/>
      <c r="HAJ68" s="161"/>
      <c r="HAK68" s="161"/>
      <c r="HAL68" s="161"/>
      <c r="HAM68" s="161"/>
      <c r="HAN68" s="161"/>
      <c r="HAO68" s="161"/>
      <c r="HAP68" s="161"/>
      <c r="HAQ68" s="161"/>
      <c r="HAR68" s="161"/>
      <c r="HAS68" s="161"/>
      <c r="HAT68" s="161"/>
      <c r="HAU68" s="161"/>
      <c r="HAV68" s="161"/>
      <c r="HAW68" s="161"/>
      <c r="HAX68" s="161"/>
      <c r="HAY68" s="161"/>
      <c r="HAZ68" s="161"/>
      <c r="HBA68" s="161"/>
      <c r="HBB68" s="161"/>
      <c r="HBC68" s="161"/>
      <c r="HBD68" s="161"/>
      <c r="HBE68" s="161"/>
      <c r="HBF68" s="161"/>
      <c r="HBG68" s="161"/>
      <c r="HBH68" s="161"/>
      <c r="HBI68" s="161"/>
      <c r="HBJ68" s="161"/>
      <c r="HBK68" s="161"/>
      <c r="HBL68" s="161"/>
      <c r="HBM68" s="161"/>
      <c r="HBN68" s="161"/>
      <c r="HBO68" s="161"/>
      <c r="HBP68" s="161"/>
      <c r="HBQ68" s="161"/>
      <c r="HBR68" s="161"/>
      <c r="HBS68" s="161"/>
      <c r="HBT68" s="161"/>
      <c r="HBU68" s="161"/>
      <c r="HBV68" s="161"/>
      <c r="HBW68" s="161"/>
      <c r="HBX68" s="161"/>
      <c r="HBY68" s="161"/>
      <c r="HBZ68" s="161"/>
      <c r="HCA68" s="161"/>
      <c r="HCB68" s="161"/>
      <c r="HCC68" s="161"/>
      <c r="HCD68" s="161"/>
      <c r="HCE68" s="161"/>
      <c r="HCF68" s="161"/>
      <c r="HCG68" s="161"/>
      <c r="HCH68" s="161"/>
      <c r="HCI68" s="161"/>
      <c r="HCJ68" s="161"/>
      <c r="HCK68" s="161"/>
      <c r="HCL68" s="161"/>
      <c r="HCM68" s="161"/>
      <c r="HCN68" s="161"/>
      <c r="HCO68" s="161"/>
      <c r="HCP68" s="161"/>
      <c r="HCQ68" s="161"/>
      <c r="HCR68" s="161"/>
      <c r="HCS68" s="161"/>
      <c r="HCT68" s="161"/>
      <c r="HCU68" s="161"/>
      <c r="HCV68" s="161"/>
      <c r="HCW68" s="161"/>
      <c r="HCX68" s="161"/>
      <c r="HCY68" s="161"/>
      <c r="HCZ68" s="161"/>
      <c r="HDA68" s="161"/>
      <c r="HDB68" s="161"/>
      <c r="HDC68" s="161"/>
      <c r="HDD68" s="161"/>
      <c r="HDE68" s="161"/>
      <c r="HDF68" s="161"/>
      <c r="HDG68" s="161"/>
      <c r="HDH68" s="161"/>
      <c r="HDI68" s="161"/>
      <c r="HDJ68" s="161"/>
      <c r="HDK68" s="161"/>
      <c r="HDL68" s="161"/>
      <c r="HDM68" s="161"/>
      <c r="HDN68" s="161"/>
      <c r="HDO68" s="161"/>
      <c r="HDP68" s="161"/>
      <c r="HDQ68" s="161"/>
      <c r="HDR68" s="161"/>
      <c r="HDS68" s="161"/>
      <c r="HDT68" s="161"/>
      <c r="HDU68" s="161"/>
      <c r="HDV68" s="161"/>
      <c r="HDW68" s="161"/>
      <c r="HDX68" s="161"/>
      <c r="HDY68" s="161"/>
      <c r="HDZ68" s="161"/>
      <c r="HEA68" s="161"/>
      <c r="HEB68" s="161"/>
      <c r="HEC68" s="161"/>
      <c r="HED68" s="161"/>
      <c r="HEE68" s="161"/>
      <c r="HEF68" s="161"/>
      <c r="HEG68" s="161"/>
      <c r="HEH68" s="161"/>
      <c r="HEI68" s="161"/>
      <c r="HEJ68" s="161"/>
      <c r="HEK68" s="161"/>
      <c r="HEL68" s="161"/>
      <c r="HEM68" s="161"/>
      <c r="HEN68" s="161"/>
      <c r="HEO68" s="161"/>
      <c r="HEP68" s="161"/>
      <c r="HEQ68" s="161"/>
      <c r="HER68" s="161"/>
      <c r="HES68" s="161"/>
      <c r="HET68" s="161"/>
      <c r="HEU68" s="161"/>
      <c r="HEV68" s="161"/>
      <c r="HEW68" s="161"/>
      <c r="HEX68" s="161"/>
      <c r="HEY68" s="161"/>
      <c r="HEZ68" s="161"/>
      <c r="HFA68" s="161"/>
      <c r="HFB68" s="161"/>
      <c r="HFC68" s="161"/>
      <c r="HFD68" s="161"/>
      <c r="HFE68" s="161"/>
      <c r="HFF68" s="161"/>
      <c r="HFG68" s="161"/>
      <c r="HFH68" s="161"/>
      <c r="HFI68" s="161"/>
      <c r="HFJ68" s="161"/>
      <c r="HFK68" s="161"/>
      <c r="HFL68" s="161"/>
      <c r="HFM68" s="161"/>
      <c r="HFN68" s="161"/>
      <c r="HFO68" s="161"/>
      <c r="HFP68" s="161"/>
      <c r="HFQ68" s="161"/>
      <c r="HFR68" s="161"/>
      <c r="HFS68" s="161"/>
      <c r="HFT68" s="161"/>
      <c r="HFU68" s="161"/>
      <c r="HFV68" s="161"/>
      <c r="HFW68" s="161"/>
      <c r="HFX68" s="161"/>
      <c r="HFY68" s="161"/>
      <c r="HFZ68" s="161"/>
      <c r="HGA68" s="161"/>
      <c r="HGB68" s="161"/>
      <c r="HGC68" s="161"/>
      <c r="HGD68" s="161"/>
      <c r="HGE68" s="161"/>
      <c r="HGF68" s="161"/>
      <c r="HGG68" s="161"/>
      <c r="HGH68" s="161"/>
      <c r="HGI68" s="161"/>
      <c r="HGJ68" s="161"/>
      <c r="HGK68" s="161"/>
      <c r="HGL68" s="161"/>
      <c r="HGM68" s="161"/>
      <c r="HGN68" s="161"/>
      <c r="HGO68" s="161"/>
      <c r="HGP68" s="161"/>
      <c r="HGQ68" s="161"/>
      <c r="HGR68" s="161"/>
      <c r="HGS68" s="161"/>
      <c r="HGT68" s="161"/>
      <c r="HGU68" s="161"/>
      <c r="HGV68" s="161"/>
      <c r="HGW68" s="161"/>
      <c r="HGX68" s="161"/>
      <c r="HGY68" s="161"/>
      <c r="HGZ68" s="161"/>
      <c r="HHA68" s="161"/>
      <c r="HHB68" s="161"/>
      <c r="HHC68" s="161"/>
      <c r="HHD68" s="161"/>
      <c r="HHE68" s="161"/>
      <c r="HHF68" s="161"/>
      <c r="HHG68" s="161"/>
      <c r="HHH68" s="161"/>
      <c r="HHI68" s="161"/>
      <c r="HHJ68" s="161"/>
      <c r="HHK68" s="161"/>
      <c r="HHL68" s="161"/>
      <c r="HHM68" s="161"/>
      <c r="HHN68" s="161"/>
      <c r="HHO68" s="161"/>
      <c r="HHP68" s="161"/>
      <c r="HHQ68" s="161"/>
      <c r="HHR68" s="161"/>
      <c r="HHS68" s="161"/>
      <c r="HHT68" s="161"/>
      <c r="HHU68" s="161"/>
      <c r="HHV68" s="161"/>
      <c r="HHW68" s="161"/>
      <c r="HHX68" s="161"/>
      <c r="HHY68" s="161"/>
      <c r="HHZ68" s="161"/>
      <c r="HIA68" s="161"/>
      <c r="HIB68" s="161"/>
      <c r="HIC68" s="161"/>
      <c r="HID68" s="161"/>
      <c r="HIE68" s="161"/>
      <c r="HIF68" s="161"/>
      <c r="HIG68" s="161"/>
      <c r="HIH68" s="161"/>
      <c r="HII68" s="161"/>
      <c r="HIJ68" s="161"/>
      <c r="HIK68" s="161"/>
      <c r="HIL68" s="161"/>
      <c r="HIM68" s="161"/>
      <c r="HIN68" s="161"/>
      <c r="HIO68" s="161"/>
      <c r="HIP68" s="161"/>
      <c r="HIQ68" s="161"/>
      <c r="HIR68" s="161"/>
      <c r="HIS68" s="161"/>
      <c r="HIT68" s="161"/>
      <c r="HIU68" s="161"/>
      <c r="HIV68" s="161"/>
      <c r="HIW68" s="161"/>
      <c r="HIX68" s="161"/>
      <c r="HIY68" s="161"/>
      <c r="HIZ68" s="161"/>
      <c r="HJA68" s="161"/>
      <c r="HJB68" s="161"/>
      <c r="HJC68" s="161"/>
      <c r="HJD68" s="161"/>
      <c r="HJE68" s="161"/>
      <c r="HJF68" s="161"/>
      <c r="HJG68" s="161"/>
      <c r="HJH68" s="161"/>
      <c r="HJI68" s="161"/>
      <c r="HJJ68" s="161"/>
      <c r="HJK68" s="161"/>
      <c r="HJL68" s="161"/>
      <c r="HJM68" s="161"/>
      <c r="HJN68" s="161"/>
      <c r="HJO68" s="161"/>
      <c r="HJP68" s="161"/>
      <c r="HJQ68" s="161"/>
      <c r="HJR68" s="161"/>
      <c r="HJS68" s="161"/>
      <c r="HJT68" s="161"/>
      <c r="HJU68" s="161"/>
      <c r="HJV68" s="161"/>
      <c r="HJW68" s="161"/>
      <c r="HJX68" s="161"/>
      <c r="HJY68" s="161"/>
      <c r="HJZ68" s="161"/>
      <c r="HKA68" s="161"/>
      <c r="HKB68" s="161"/>
      <c r="HKC68" s="161"/>
      <c r="HKD68" s="161"/>
      <c r="HKE68" s="161"/>
      <c r="HKF68" s="161"/>
      <c r="HKG68" s="161"/>
      <c r="HKH68" s="161"/>
      <c r="HKI68" s="161"/>
      <c r="HKJ68" s="161"/>
      <c r="HKK68" s="161"/>
      <c r="HKL68" s="161"/>
      <c r="HKM68" s="161"/>
      <c r="HKN68" s="161"/>
      <c r="HKO68" s="161"/>
      <c r="HKP68" s="161"/>
      <c r="HKQ68" s="161"/>
      <c r="HKR68" s="161"/>
      <c r="HKS68" s="161"/>
      <c r="HKT68" s="161"/>
      <c r="HKU68" s="161"/>
      <c r="HKV68" s="161"/>
      <c r="HKW68" s="161"/>
      <c r="HKX68" s="161"/>
      <c r="HKY68" s="161"/>
      <c r="HKZ68" s="161"/>
      <c r="HLA68" s="161"/>
      <c r="HLB68" s="161"/>
      <c r="HLC68" s="161"/>
      <c r="HLD68" s="161"/>
      <c r="HLE68" s="161"/>
      <c r="HLF68" s="161"/>
      <c r="HLG68" s="161"/>
      <c r="HLH68" s="161"/>
      <c r="HLI68" s="161"/>
      <c r="HLJ68" s="161"/>
      <c r="HLK68" s="161"/>
      <c r="HLL68" s="161"/>
      <c r="HLM68" s="161"/>
      <c r="HLN68" s="161"/>
      <c r="HLO68" s="161"/>
      <c r="HLP68" s="161"/>
      <c r="HLQ68" s="161"/>
      <c r="HLR68" s="161"/>
      <c r="HLS68" s="161"/>
      <c r="HLT68" s="161"/>
      <c r="HLU68" s="161"/>
      <c r="HLV68" s="161"/>
      <c r="HLW68" s="161"/>
      <c r="HLX68" s="161"/>
      <c r="HLY68" s="161"/>
      <c r="HLZ68" s="161"/>
      <c r="HMA68" s="161"/>
      <c r="HMB68" s="161"/>
      <c r="HMC68" s="161"/>
      <c r="HMD68" s="161"/>
      <c r="HME68" s="161"/>
      <c r="HMF68" s="161"/>
      <c r="HMG68" s="161"/>
      <c r="HMH68" s="161"/>
      <c r="HMI68" s="161"/>
      <c r="HMJ68" s="161"/>
      <c r="HMK68" s="161"/>
      <c r="HML68" s="161"/>
      <c r="HMM68" s="161"/>
      <c r="HMN68" s="161"/>
      <c r="HMO68" s="161"/>
      <c r="HMP68" s="161"/>
      <c r="HMQ68" s="161"/>
      <c r="HMR68" s="161"/>
      <c r="HMS68" s="161"/>
      <c r="HMT68" s="161"/>
      <c r="HMU68" s="161"/>
      <c r="HMV68" s="161"/>
      <c r="HMW68" s="161"/>
      <c r="HMX68" s="161"/>
      <c r="HMY68" s="161"/>
      <c r="HMZ68" s="161"/>
      <c r="HNA68" s="161"/>
      <c r="HNB68" s="161"/>
      <c r="HNC68" s="161"/>
      <c r="HND68" s="161"/>
      <c r="HNE68" s="161"/>
      <c r="HNF68" s="161"/>
      <c r="HNG68" s="161"/>
      <c r="HNH68" s="161"/>
      <c r="HNI68" s="161"/>
      <c r="HNJ68" s="161"/>
      <c r="HNK68" s="161"/>
      <c r="HNL68" s="161"/>
      <c r="HNM68" s="161"/>
      <c r="HNN68" s="161"/>
      <c r="HNO68" s="161"/>
      <c r="HNP68" s="161"/>
      <c r="HNQ68" s="161"/>
      <c r="HNR68" s="161"/>
      <c r="HNS68" s="161"/>
      <c r="HNT68" s="161"/>
      <c r="HNU68" s="161"/>
      <c r="HNV68" s="161"/>
      <c r="HNW68" s="161"/>
      <c r="HNX68" s="161"/>
      <c r="HNY68" s="161"/>
      <c r="HNZ68" s="161"/>
      <c r="HOA68" s="161"/>
      <c r="HOB68" s="161"/>
      <c r="HOC68" s="161"/>
      <c r="HOD68" s="161"/>
      <c r="HOE68" s="161"/>
      <c r="HOF68" s="161"/>
      <c r="HOG68" s="161"/>
      <c r="HOH68" s="161"/>
      <c r="HOI68" s="161"/>
      <c r="HOJ68" s="161"/>
      <c r="HOK68" s="161"/>
      <c r="HOL68" s="161"/>
      <c r="HOM68" s="161"/>
      <c r="HON68" s="161"/>
      <c r="HOO68" s="161"/>
      <c r="HOP68" s="161"/>
      <c r="HOQ68" s="161"/>
      <c r="HOR68" s="161"/>
      <c r="HOS68" s="161"/>
      <c r="HOT68" s="161"/>
      <c r="HOU68" s="161"/>
      <c r="HOV68" s="161"/>
      <c r="HOW68" s="161"/>
      <c r="HOX68" s="161"/>
      <c r="HOY68" s="161"/>
      <c r="HOZ68" s="161"/>
      <c r="HPA68" s="161"/>
      <c r="HPB68" s="161"/>
      <c r="HPC68" s="161"/>
      <c r="HPD68" s="161"/>
      <c r="HPE68" s="161"/>
      <c r="HPF68" s="161"/>
      <c r="HPG68" s="161"/>
      <c r="HPH68" s="161"/>
      <c r="HPI68" s="161"/>
      <c r="HPJ68" s="161"/>
      <c r="HPK68" s="161"/>
      <c r="HPL68" s="161"/>
      <c r="HPM68" s="161"/>
      <c r="HPN68" s="161"/>
      <c r="HPO68" s="161"/>
      <c r="HPP68" s="161"/>
      <c r="HPQ68" s="161"/>
      <c r="HPR68" s="161"/>
      <c r="HPS68" s="161"/>
      <c r="HPT68" s="161"/>
      <c r="HPU68" s="161"/>
      <c r="HPV68" s="161"/>
      <c r="HPW68" s="161"/>
      <c r="HPX68" s="161"/>
      <c r="HPY68" s="161"/>
      <c r="HPZ68" s="161"/>
      <c r="HQA68" s="161"/>
      <c r="HQB68" s="161"/>
      <c r="HQC68" s="161"/>
      <c r="HQD68" s="161"/>
      <c r="HQE68" s="161"/>
      <c r="HQF68" s="161"/>
      <c r="HQG68" s="161"/>
      <c r="HQH68" s="161"/>
      <c r="HQI68" s="161"/>
      <c r="HQJ68" s="161"/>
      <c r="HQK68" s="161"/>
      <c r="HQL68" s="161"/>
      <c r="HQM68" s="161"/>
      <c r="HQN68" s="161"/>
      <c r="HQO68" s="161"/>
      <c r="HQP68" s="161"/>
      <c r="HQQ68" s="161"/>
      <c r="HQR68" s="161"/>
      <c r="HQS68" s="161"/>
      <c r="HQT68" s="161"/>
      <c r="HQU68" s="161"/>
      <c r="HQV68" s="161"/>
      <c r="HQW68" s="161"/>
      <c r="HQX68" s="161"/>
      <c r="HQY68" s="161"/>
      <c r="HQZ68" s="161"/>
      <c r="HRA68" s="161"/>
      <c r="HRB68" s="161"/>
      <c r="HRC68" s="161"/>
      <c r="HRD68" s="161"/>
      <c r="HRE68" s="161"/>
      <c r="HRF68" s="161"/>
      <c r="HRG68" s="161"/>
      <c r="HRH68" s="161"/>
      <c r="HRI68" s="161"/>
      <c r="HRJ68" s="161"/>
      <c r="HRK68" s="161"/>
      <c r="HRL68" s="161"/>
      <c r="HRM68" s="161"/>
      <c r="HRN68" s="161"/>
      <c r="HRO68" s="161"/>
      <c r="HRP68" s="161"/>
      <c r="HRQ68" s="161"/>
      <c r="HRR68" s="161"/>
      <c r="HRS68" s="161"/>
      <c r="HRT68" s="161"/>
      <c r="HRU68" s="161"/>
      <c r="HRV68" s="161"/>
      <c r="HRW68" s="161"/>
      <c r="HRX68" s="161"/>
      <c r="HRY68" s="161"/>
      <c r="HRZ68" s="161"/>
      <c r="HSA68" s="161"/>
      <c r="HSB68" s="161"/>
      <c r="HSC68" s="161"/>
      <c r="HSD68" s="161"/>
      <c r="HSE68" s="161"/>
      <c r="HSF68" s="161"/>
      <c r="HSG68" s="161"/>
      <c r="HSH68" s="161"/>
      <c r="HSI68" s="161"/>
      <c r="HSJ68" s="161"/>
      <c r="HSK68" s="161"/>
      <c r="HSL68" s="161"/>
      <c r="HSM68" s="161"/>
      <c r="HSN68" s="161"/>
      <c r="HSO68" s="161"/>
      <c r="HSP68" s="161"/>
      <c r="HSQ68" s="161"/>
      <c r="HSR68" s="161"/>
      <c r="HSS68" s="161"/>
      <c r="HST68" s="161"/>
      <c r="HSU68" s="161"/>
      <c r="HSV68" s="161"/>
      <c r="HSW68" s="161"/>
      <c r="HSX68" s="161"/>
      <c r="HSY68" s="161"/>
      <c r="HSZ68" s="161"/>
      <c r="HTA68" s="161"/>
      <c r="HTB68" s="161"/>
      <c r="HTC68" s="161"/>
      <c r="HTD68" s="161"/>
      <c r="HTE68" s="161"/>
      <c r="HTF68" s="161"/>
      <c r="HTG68" s="161"/>
      <c r="HTH68" s="161"/>
      <c r="HTI68" s="161"/>
      <c r="HTJ68" s="161"/>
      <c r="HTK68" s="161"/>
      <c r="HTL68" s="161"/>
      <c r="HTM68" s="161"/>
      <c r="HTN68" s="161"/>
      <c r="HTO68" s="161"/>
      <c r="HTP68" s="161"/>
      <c r="HTQ68" s="161"/>
      <c r="HTR68" s="161"/>
      <c r="HTS68" s="161"/>
      <c r="HTT68" s="161"/>
      <c r="HTU68" s="161"/>
      <c r="HTV68" s="161"/>
      <c r="HTW68" s="161"/>
      <c r="HTX68" s="161"/>
      <c r="HTY68" s="161"/>
      <c r="HTZ68" s="161"/>
      <c r="HUA68" s="161"/>
      <c r="HUB68" s="161"/>
      <c r="HUC68" s="161"/>
      <c r="HUD68" s="161"/>
      <c r="HUE68" s="161"/>
      <c r="HUF68" s="161"/>
      <c r="HUG68" s="161"/>
      <c r="HUH68" s="161"/>
      <c r="HUI68" s="161"/>
      <c r="HUJ68" s="161"/>
      <c r="HUK68" s="161"/>
      <c r="HUL68" s="161"/>
      <c r="HUM68" s="161"/>
      <c r="HUN68" s="161"/>
      <c r="HUO68" s="161"/>
      <c r="HUP68" s="161"/>
      <c r="HUQ68" s="161"/>
      <c r="HUR68" s="161"/>
      <c r="HUS68" s="161"/>
      <c r="HUT68" s="161"/>
      <c r="HUU68" s="161"/>
      <c r="HUV68" s="161"/>
      <c r="HUW68" s="161"/>
      <c r="HUX68" s="161"/>
      <c r="HUY68" s="161"/>
      <c r="HUZ68" s="161"/>
      <c r="HVA68" s="161"/>
      <c r="HVB68" s="161"/>
      <c r="HVC68" s="161"/>
      <c r="HVD68" s="161"/>
      <c r="HVE68" s="161"/>
      <c r="HVF68" s="161"/>
      <c r="HVG68" s="161"/>
      <c r="HVH68" s="161"/>
      <c r="HVI68" s="161"/>
      <c r="HVJ68" s="161"/>
      <c r="HVK68" s="161"/>
      <c r="HVL68" s="161"/>
      <c r="HVM68" s="161"/>
      <c r="HVN68" s="161"/>
      <c r="HVO68" s="161"/>
      <c r="HVP68" s="161"/>
      <c r="HVQ68" s="161"/>
      <c r="HVR68" s="161"/>
      <c r="HVS68" s="161"/>
      <c r="HVT68" s="161"/>
      <c r="HVU68" s="161"/>
      <c r="HVV68" s="161"/>
      <c r="HVW68" s="161"/>
      <c r="HVX68" s="161"/>
      <c r="HVY68" s="161"/>
      <c r="HVZ68" s="161"/>
      <c r="HWA68" s="161"/>
      <c r="HWB68" s="161"/>
      <c r="HWC68" s="161"/>
      <c r="HWD68" s="161"/>
      <c r="HWE68" s="161"/>
      <c r="HWF68" s="161"/>
      <c r="HWG68" s="161"/>
      <c r="HWH68" s="161"/>
      <c r="HWI68" s="161"/>
      <c r="HWJ68" s="161"/>
      <c r="HWK68" s="161"/>
      <c r="HWL68" s="161"/>
      <c r="HWM68" s="161"/>
      <c r="HWN68" s="161"/>
      <c r="HWO68" s="161"/>
      <c r="HWP68" s="161"/>
      <c r="HWQ68" s="161"/>
      <c r="HWR68" s="161"/>
      <c r="HWS68" s="161"/>
      <c r="HWT68" s="161"/>
      <c r="HWU68" s="161"/>
      <c r="HWV68" s="161"/>
      <c r="HWW68" s="161"/>
      <c r="HWX68" s="161"/>
      <c r="HWY68" s="161"/>
      <c r="HWZ68" s="161"/>
      <c r="HXA68" s="161"/>
      <c r="HXB68" s="161"/>
      <c r="HXC68" s="161"/>
      <c r="HXD68" s="161"/>
      <c r="HXE68" s="161"/>
      <c r="HXF68" s="161"/>
      <c r="HXG68" s="161"/>
      <c r="HXH68" s="161"/>
      <c r="HXI68" s="161"/>
      <c r="HXJ68" s="161"/>
      <c r="HXK68" s="161"/>
      <c r="HXL68" s="161"/>
      <c r="HXM68" s="161"/>
      <c r="HXN68" s="161"/>
      <c r="HXO68" s="161"/>
      <c r="HXP68" s="161"/>
      <c r="HXQ68" s="161"/>
      <c r="HXR68" s="161"/>
      <c r="HXS68" s="161"/>
      <c r="HXT68" s="161"/>
      <c r="HXU68" s="161"/>
      <c r="HXV68" s="161"/>
      <c r="HXW68" s="161"/>
      <c r="HXX68" s="161"/>
      <c r="HXY68" s="161"/>
      <c r="HXZ68" s="161"/>
      <c r="HYA68" s="161"/>
      <c r="HYB68" s="161"/>
      <c r="HYC68" s="161"/>
      <c r="HYD68" s="161"/>
      <c r="HYE68" s="161"/>
      <c r="HYF68" s="161"/>
      <c r="HYG68" s="161"/>
      <c r="HYH68" s="161"/>
      <c r="HYI68" s="161"/>
      <c r="HYJ68" s="161"/>
      <c r="HYK68" s="161"/>
      <c r="HYL68" s="161"/>
      <c r="HYM68" s="161"/>
      <c r="HYN68" s="161"/>
      <c r="HYO68" s="161"/>
      <c r="HYP68" s="161"/>
      <c r="HYQ68" s="161"/>
      <c r="HYR68" s="161"/>
      <c r="HYS68" s="161"/>
      <c r="HYT68" s="161"/>
      <c r="HYU68" s="161"/>
      <c r="HYV68" s="161"/>
      <c r="HYW68" s="161"/>
      <c r="HYX68" s="161"/>
      <c r="HYY68" s="161"/>
      <c r="HYZ68" s="161"/>
      <c r="HZA68" s="161"/>
      <c r="HZB68" s="161"/>
      <c r="HZC68" s="161"/>
      <c r="HZD68" s="161"/>
      <c r="HZE68" s="161"/>
      <c r="HZF68" s="161"/>
      <c r="HZG68" s="161"/>
      <c r="HZH68" s="161"/>
      <c r="HZI68" s="161"/>
      <c r="HZJ68" s="161"/>
      <c r="HZK68" s="161"/>
      <c r="HZL68" s="161"/>
      <c r="HZM68" s="161"/>
      <c r="HZN68" s="161"/>
      <c r="HZO68" s="161"/>
      <c r="HZP68" s="161"/>
      <c r="HZQ68" s="161"/>
      <c r="HZR68" s="161"/>
      <c r="HZS68" s="161"/>
      <c r="HZT68" s="161"/>
      <c r="HZU68" s="161"/>
      <c r="HZV68" s="161"/>
      <c r="HZW68" s="161"/>
      <c r="HZX68" s="161"/>
      <c r="HZY68" s="161"/>
      <c r="HZZ68" s="161"/>
      <c r="IAA68" s="161"/>
      <c r="IAB68" s="161"/>
      <c r="IAC68" s="161"/>
      <c r="IAD68" s="161"/>
      <c r="IAE68" s="161"/>
      <c r="IAF68" s="161"/>
      <c r="IAG68" s="161"/>
      <c r="IAH68" s="161"/>
      <c r="IAI68" s="161"/>
      <c r="IAJ68" s="161"/>
      <c r="IAK68" s="161"/>
      <c r="IAL68" s="161"/>
      <c r="IAM68" s="161"/>
      <c r="IAN68" s="161"/>
      <c r="IAO68" s="161"/>
      <c r="IAP68" s="161"/>
      <c r="IAQ68" s="161"/>
      <c r="IAR68" s="161"/>
      <c r="IAS68" s="161"/>
      <c r="IAT68" s="161"/>
      <c r="IAU68" s="161"/>
      <c r="IAV68" s="161"/>
      <c r="IAW68" s="161"/>
      <c r="IAX68" s="161"/>
      <c r="IAY68" s="161"/>
      <c r="IAZ68" s="161"/>
      <c r="IBA68" s="161"/>
      <c r="IBB68" s="161"/>
      <c r="IBC68" s="161"/>
      <c r="IBD68" s="161"/>
      <c r="IBE68" s="161"/>
      <c r="IBF68" s="161"/>
      <c r="IBG68" s="161"/>
      <c r="IBH68" s="161"/>
      <c r="IBI68" s="161"/>
      <c r="IBJ68" s="161"/>
      <c r="IBK68" s="161"/>
      <c r="IBL68" s="161"/>
      <c r="IBM68" s="161"/>
      <c r="IBN68" s="161"/>
      <c r="IBO68" s="161"/>
      <c r="IBP68" s="161"/>
      <c r="IBQ68" s="161"/>
      <c r="IBR68" s="161"/>
      <c r="IBS68" s="161"/>
      <c r="IBT68" s="161"/>
      <c r="IBU68" s="161"/>
      <c r="IBV68" s="161"/>
      <c r="IBW68" s="161"/>
      <c r="IBX68" s="161"/>
      <c r="IBY68" s="161"/>
      <c r="IBZ68" s="161"/>
      <c r="ICA68" s="161"/>
      <c r="ICB68" s="161"/>
      <c r="ICC68" s="161"/>
      <c r="ICD68" s="161"/>
      <c r="ICE68" s="161"/>
      <c r="ICF68" s="161"/>
      <c r="ICG68" s="161"/>
      <c r="ICH68" s="161"/>
      <c r="ICI68" s="161"/>
      <c r="ICJ68" s="161"/>
      <c r="ICK68" s="161"/>
      <c r="ICL68" s="161"/>
      <c r="ICM68" s="161"/>
      <c r="ICN68" s="161"/>
      <c r="ICO68" s="161"/>
      <c r="ICP68" s="161"/>
      <c r="ICQ68" s="161"/>
      <c r="ICR68" s="161"/>
      <c r="ICS68" s="161"/>
      <c r="ICT68" s="161"/>
      <c r="ICU68" s="161"/>
      <c r="ICV68" s="161"/>
      <c r="ICW68" s="161"/>
      <c r="ICX68" s="161"/>
      <c r="ICY68" s="161"/>
      <c r="ICZ68" s="161"/>
      <c r="IDA68" s="161"/>
      <c r="IDB68" s="161"/>
      <c r="IDC68" s="161"/>
      <c r="IDD68" s="161"/>
      <c r="IDE68" s="161"/>
      <c r="IDF68" s="161"/>
      <c r="IDG68" s="161"/>
      <c r="IDH68" s="161"/>
      <c r="IDI68" s="161"/>
      <c r="IDJ68" s="161"/>
      <c r="IDK68" s="161"/>
      <c r="IDL68" s="161"/>
      <c r="IDM68" s="161"/>
      <c r="IDN68" s="161"/>
      <c r="IDO68" s="161"/>
      <c r="IDP68" s="161"/>
      <c r="IDQ68" s="161"/>
      <c r="IDR68" s="161"/>
      <c r="IDS68" s="161"/>
      <c r="IDT68" s="161"/>
      <c r="IDU68" s="161"/>
      <c r="IDV68" s="161"/>
      <c r="IDW68" s="161"/>
      <c r="IDX68" s="161"/>
      <c r="IDY68" s="161"/>
      <c r="IDZ68" s="161"/>
      <c r="IEA68" s="161"/>
      <c r="IEB68" s="161"/>
      <c r="IEC68" s="161"/>
      <c r="IED68" s="161"/>
      <c r="IEE68" s="161"/>
      <c r="IEF68" s="161"/>
      <c r="IEG68" s="161"/>
      <c r="IEH68" s="161"/>
      <c r="IEI68" s="161"/>
      <c r="IEJ68" s="161"/>
      <c r="IEK68" s="161"/>
      <c r="IEL68" s="161"/>
      <c r="IEM68" s="161"/>
      <c r="IEN68" s="161"/>
      <c r="IEO68" s="161"/>
      <c r="IEP68" s="161"/>
      <c r="IEQ68" s="161"/>
      <c r="IER68" s="161"/>
      <c r="IES68" s="161"/>
      <c r="IET68" s="161"/>
      <c r="IEU68" s="161"/>
      <c r="IEV68" s="161"/>
      <c r="IEW68" s="161"/>
      <c r="IEX68" s="161"/>
      <c r="IEY68" s="161"/>
      <c r="IEZ68" s="161"/>
      <c r="IFA68" s="161"/>
      <c r="IFB68" s="161"/>
      <c r="IFC68" s="161"/>
      <c r="IFD68" s="161"/>
      <c r="IFE68" s="161"/>
      <c r="IFF68" s="161"/>
      <c r="IFG68" s="161"/>
      <c r="IFH68" s="161"/>
      <c r="IFI68" s="161"/>
      <c r="IFJ68" s="161"/>
      <c r="IFK68" s="161"/>
      <c r="IFL68" s="161"/>
      <c r="IFM68" s="161"/>
      <c r="IFN68" s="161"/>
      <c r="IFO68" s="161"/>
      <c r="IFP68" s="161"/>
      <c r="IFQ68" s="161"/>
      <c r="IFR68" s="161"/>
      <c r="IFS68" s="161"/>
      <c r="IFT68" s="161"/>
      <c r="IFU68" s="161"/>
      <c r="IFV68" s="161"/>
      <c r="IFW68" s="161"/>
      <c r="IFX68" s="161"/>
      <c r="IFY68" s="161"/>
      <c r="IFZ68" s="161"/>
      <c r="IGA68" s="161"/>
      <c r="IGB68" s="161"/>
      <c r="IGC68" s="161"/>
      <c r="IGD68" s="161"/>
      <c r="IGE68" s="161"/>
      <c r="IGF68" s="161"/>
      <c r="IGG68" s="161"/>
      <c r="IGH68" s="161"/>
      <c r="IGI68" s="161"/>
      <c r="IGJ68" s="161"/>
      <c r="IGK68" s="161"/>
      <c r="IGL68" s="161"/>
      <c r="IGM68" s="161"/>
      <c r="IGN68" s="161"/>
      <c r="IGO68" s="161"/>
      <c r="IGP68" s="161"/>
      <c r="IGQ68" s="161"/>
      <c r="IGR68" s="161"/>
      <c r="IGS68" s="161"/>
      <c r="IGT68" s="161"/>
      <c r="IGU68" s="161"/>
      <c r="IGV68" s="161"/>
      <c r="IGW68" s="161"/>
      <c r="IGX68" s="161"/>
      <c r="IGY68" s="161"/>
      <c r="IGZ68" s="161"/>
      <c r="IHA68" s="161"/>
      <c r="IHB68" s="161"/>
      <c r="IHC68" s="161"/>
      <c r="IHD68" s="161"/>
      <c r="IHE68" s="161"/>
      <c r="IHF68" s="161"/>
      <c r="IHG68" s="161"/>
      <c r="IHH68" s="161"/>
      <c r="IHI68" s="161"/>
      <c r="IHJ68" s="161"/>
      <c r="IHK68" s="161"/>
      <c r="IHL68" s="161"/>
      <c r="IHM68" s="161"/>
      <c r="IHN68" s="161"/>
      <c r="IHO68" s="161"/>
      <c r="IHP68" s="161"/>
      <c r="IHQ68" s="161"/>
      <c r="IHR68" s="161"/>
      <c r="IHS68" s="161"/>
      <c r="IHT68" s="161"/>
      <c r="IHU68" s="161"/>
      <c r="IHV68" s="161"/>
      <c r="IHW68" s="161"/>
      <c r="IHX68" s="161"/>
      <c r="IHY68" s="161"/>
      <c r="IHZ68" s="161"/>
      <c r="IIA68" s="161"/>
      <c r="IIB68" s="161"/>
      <c r="IIC68" s="161"/>
      <c r="IID68" s="161"/>
      <c r="IIE68" s="161"/>
      <c r="IIF68" s="161"/>
      <c r="IIG68" s="161"/>
      <c r="IIH68" s="161"/>
      <c r="III68" s="161"/>
      <c r="IIJ68" s="161"/>
      <c r="IIK68" s="161"/>
      <c r="IIL68" s="161"/>
      <c r="IIM68" s="161"/>
      <c r="IIN68" s="161"/>
      <c r="IIO68" s="161"/>
      <c r="IIP68" s="161"/>
      <c r="IIQ68" s="161"/>
      <c r="IIR68" s="161"/>
      <c r="IIS68" s="161"/>
      <c r="IIT68" s="161"/>
      <c r="IIU68" s="161"/>
      <c r="IIV68" s="161"/>
      <c r="IIW68" s="161"/>
      <c r="IIX68" s="161"/>
      <c r="IIY68" s="161"/>
      <c r="IIZ68" s="161"/>
      <c r="IJA68" s="161"/>
      <c r="IJB68" s="161"/>
      <c r="IJC68" s="161"/>
      <c r="IJD68" s="161"/>
      <c r="IJE68" s="161"/>
      <c r="IJF68" s="161"/>
      <c r="IJG68" s="161"/>
      <c r="IJH68" s="161"/>
      <c r="IJI68" s="161"/>
      <c r="IJJ68" s="161"/>
      <c r="IJK68" s="161"/>
      <c r="IJL68" s="161"/>
      <c r="IJM68" s="161"/>
      <c r="IJN68" s="161"/>
      <c r="IJO68" s="161"/>
      <c r="IJP68" s="161"/>
      <c r="IJQ68" s="161"/>
      <c r="IJR68" s="161"/>
      <c r="IJS68" s="161"/>
      <c r="IJT68" s="161"/>
      <c r="IJU68" s="161"/>
      <c r="IJV68" s="161"/>
      <c r="IJW68" s="161"/>
      <c r="IJX68" s="161"/>
      <c r="IJY68" s="161"/>
      <c r="IJZ68" s="161"/>
      <c r="IKA68" s="161"/>
      <c r="IKB68" s="161"/>
      <c r="IKC68" s="161"/>
      <c r="IKD68" s="161"/>
      <c r="IKE68" s="161"/>
      <c r="IKF68" s="161"/>
      <c r="IKG68" s="161"/>
      <c r="IKH68" s="161"/>
      <c r="IKI68" s="161"/>
      <c r="IKJ68" s="161"/>
      <c r="IKK68" s="161"/>
      <c r="IKL68" s="161"/>
      <c r="IKM68" s="161"/>
      <c r="IKN68" s="161"/>
      <c r="IKO68" s="161"/>
      <c r="IKP68" s="161"/>
      <c r="IKQ68" s="161"/>
      <c r="IKR68" s="161"/>
      <c r="IKS68" s="161"/>
      <c r="IKT68" s="161"/>
      <c r="IKU68" s="161"/>
      <c r="IKV68" s="161"/>
      <c r="IKW68" s="161"/>
      <c r="IKX68" s="161"/>
      <c r="IKY68" s="161"/>
      <c r="IKZ68" s="161"/>
      <c r="ILA68" s="161"/>
      <c r="ILB68" s="161"/>
      <c r="ILC68" s="161"/>
      <c r="ILD68" s="161"/>
      <c r="ILE68" s="161"/>
      <c r="ILF68" s="161"/>
      <c r="ILG68" s="161"/>
      <c r="ILH68" s="161"/>
      <c r="ILI68" s="161"/>
      <c r="ILJ68" s="161"/>
      <c r="ILK68" s="161"/>
      <c r="ILL68" s="161"/>
      <c r="ILM68" s="161"/>
      <c r="ILN68" s="161"/>
      <c r="ILO68" s="161"/>
      <c r="ILP68" s="161"/>
      <c r="ILQ68" s="161"/>
      <c r="ILR68" s="161"/>
      <c r="ILS68" s="161"/>
      <c r="ILT68" s="161"/>
      <c r="ILU68" s="161"/>
      <c r="ILV68" s="161"/>
      <c r="ILW68" s="161"/>
      <c r="ILX68" s="161"/>
      <c r="ILY68" s="161"/>
      <c r="ILZ68" s="161"/>
      <c r="IMA68" s="161"/>
      <c r="IMB68" s="161"/>
      <c r="IMC68" s="161"/>
      <c r="IMD68" s="161"/>
      <c r="IME68" s="161"/>
      <c r="IMF68" s="161"/>
      <c r="IMG68" s="161"/>
      <c r="IMH68" s="161"/>
      <c r="IMI68" s="161"/>
      <c r="IMJ68" s="161"/>
      <c r="IMK68" s="161"/>
      <c r="IML68" s="161"/>
      <c r="IMM68" s="161"/>
      <c r="IMN68" s="161"/>
      <c r="IMO68" s="161"/>
      <c r="IMP68" s="161"/>
      <c r="IMQ68" s="161"/>
      <c r="IMR68" s="161"/>
      <c r="IMS68" s="161"/>
      <c r="IMT68" s="161"/>
      <c r="IMU68" s="161"/>
      <c r="IMV68" s="161"/>
      <c r="IMW68" s="161"/>
      <c r="IMX68" s="161"/>
      <c r="IMY68" s="161"/>
      <c r="IMZ68" s="161"/>
      <c r="INA68" s="161"/>
      <c r="INB68" s="161"/>
      <c r="INC68" s="161"/>
      <c r="IND68" s="161"/>
      <c r="INE68" s="161"/>
      <c r="INF68" s="161"/>
      <c r="ING68" s="161"/>
      <c r="INH68" s="161"/>
      <c r="INI68" s="161"/>
      <c r="INJ68" s="161"/>
      <c r="INK68" s="161"/>
      <c r="INL68" s="161"/>
      <c r="INM68" s="161"/>
      <c r="INN68" s="161"/>
      <c r="INO68" s="161"/>
      <c r="INP68" s="161"/>
      <c r="INQ68" s="161"/>
      <c r="INR68" s="161"/>
      <c r="INS68" s="161"/>
      <c r="INT68" s="161"/>
      <c r="INU68" s="161"/>
      <c r="INV68" s="161"/>
      <c r="INW68" s="161"/>
      <c r="INX68" s="161"/>
      <c r="INY68" s="161"/>
      <c r="INZ68" s="161"/>
      <c r="IOA68" s="161"/>
      <c r="IOB68" s="161"/>
      <c r="IOC68" s="161"/>
      <c r="IOD68" s="161"/>
      <c r="IOE68" s="161"/>
      <c r="IOF68" s="161"/>
      <c r="IOG68" s="161"/>
      <c r="IOH68" s="161"/>
      <c r="IOI68" s="161"/>
      <c r="IOJ68" s="161"/>
      <c r="IOK68" s="161"/>
      <c r="IOL68" s="161"/>
      <c r="IOM68" s="161"/>
      <c r="ION68" s="161"/>
      <c r="IOO68" s="161"/>
      <c r="IOP68" s="161"/>
      <c r="IOQ68" s="161"/>
      <c r="IOR68" s="161"/>
      <c r="IOS68" s="161"/>
      <c r="IOT68" s="161"/>
      <c r="IOU68" s="161"/>
      <c r="IOV68" s="161"/>
      <c r="IOW68" s="161"/>
      <c r="IOX68" s="161"/>
      <c r="IOY68" s="161"/>
      <c r="IOZ68" s="161"/>
      <c r="IPA68" s="161"/>
      <c r="IPB68" s="161"/>
      <c r="IPC68" s="161"/>
      <c r="IPD68" s="161"/>
      <c r="IPE68" s="161"/>
      <c r="IPF68" s="161"/>
      <c r="IPG68" s="161"/>
      <c r="IPH68" s="161"/>
      <c r="IPI68" s="161"/>
      <c r="IPJ68" s="161"/>
      <c r="IPK68" s="161"/>
      <c r="IPL68" s="161"/>
      <c r="IPM68" s="161"/>
      <c r="IPN68" s="161"/>
      <c r="IPO68" s="161"/>
      <c r="IPP68" s="161"/>
      <c r="IPQ68" s="161"/>
      <c r="IPR68" s="161"/>
      <c r="IPS68" s="161"/>
      <c r="IPT68" s="161"/>
      <c r="IPU68" s="161"/>
      <c r="IPV68" s="161"/>
      <c r="IPW68" s="161"/>
      <c r="IPX68" s="161"/>
      <c r="IPY68" s="161"/>
      <c r="IPZ68" s="161"/>
      <c r="IQA68" s="161"/>
      <c r="IQB68" s="161"/>
      <c r="IQC68" s="161"/>
      <c r="IQD68" s="161"/>
      <c r="IQE68" s="161"/>
      <c r="IQF68" s="161"/>
      <c r="IQG68" s="161"/>
      <c r="IQH68" s="161"/>
      <c r="IQI68" s="161"/>
      <c r="IQJ68" s="161"/>
      <c r="IQK68" s="161"/>
      <c r="IQL68" s="161"/>
      <c r="IQM68" s="161"/>
      <c r="IQN68" s="161"/>
      <c r="IQO68" s="161"/>
      <c r="IQP68" s="161"/>
      <c r="IQQ68" s="161"/>
      <c r="IQR68" s="161"/>
      <c r="IQS68" s="161"/>
      <c r="IQT68" s="161"/>
      <c r="IQU68" s="161"/>
      <c r="IQV68" s="161"/>
      <c r="IQW68" s="161"/>
      <c r="IQX68" s="161"/>
      <c r="IQY68" s="161"/>
      <c r="IQZ68" s="161"/>
      <c r="IRA68" s="161"/>
      <c r="IRB68" s="161"/>
      <c r="IRC68" s="161"/>
      <c r="IRD68" s="161"/>
      <c r="IRE68" s="161"/>
      <c r="IRF68" s="161"/>
      <c r="IRG68" s="161"/>
      <c r="IRH68" s="161"/>
      <c r="IRI68" s="161"/>
      <c r="IRJ68" s="161"/>
      <c r="IRK68" s="161"/>
      <c r="IRL68" s="161"/>
      <c r="IRM68" s="161"/>
      <c r="IRN68" s="161"/>
      <c r="IRO68" s="161"/>
      <c r="IRP68" s="161"/>
      <c r="IRQ68" s="161"/>
      <c r="IRR68" s="161"/>
      <c r="IRS68" s="161"/>
      <c r="IRT68" s="161"/>
      <c r="IRU68" s="161"/>
      <c r="IRV68" s="161"/>
      <c r="IRW68" s="161"/>
      <c r="IRX68" s="161"/>
      <c r="IRY68" s="161"/>
      <c r="IRZ68" s="161"/>
      <c r="ISA68" s="161"/>
      <c r="ISB68" s="161"/>
      <c r="ISC68" s="161"/>
      <c r="ISD68" s="161"/>
      <c r="ISE68" s="161"/>
      <c r="ISF68" s="161"/>
      <c r="ISG68" s="161"/>
      <c r="ISH68" s="161"/>
      <c r="ISI68" s="161"/>
      <c r="ISJ68" s="161"/>
      <c r="ISK68" s="161"/>
      <c r="ISL68" s="161"/>
      <c r="ISM68" s="161"/>
      <c r="ISN68" s="161"/>
      <c r="ISO68" s="161"/>
      <c r="ISP68" s="161"/>
      <c r="ISQ68" s="161"/>
      <c r="ISR68" s="161"/>
      <c r="ISS68" s="161"/>
      <c r="IST68" s="161"/>
      <c r="ISU68" s="161"/>
      <c r="ISV68" s="161"/>
      <c r="ISW68" s="161"/>
      <c r="ISX68" s="161"/>
      <c r="ISY68" s="161"/>
      <c r="ISZ68" s="161"/>
      <c r="ITA68" s="161"/>
      <c r="ITB68" s="161"/>
      <c r="ITC68" s="161"/>
      <c r="ITD68" s="161"/>
      <c r="ITE68" s="161"/>
      <c r="ITF68" s="161"/>
      <c r="ITG68" s="161"/>
      <c r="ITH68" s="161"/>
      <c r="ITI68" s="161"/>
      <c r="ITJ68" s="161"/>
      <c r="ITK68" s="161"/>
      <c r="ITL68" s="161"/>
      <c r="ITM68" s="161"/>
      <c r="ITN68" s="161"/>
      <c r="ITO68" s="161"/>
      <c r="ITP68" s="161"/>
      <c r="ITQ68" s="161"/>
      <c r="ITR68" s="161"/>
      <c r="ITS68" s="161"/>
      <c r="ITT68" s="161"/>
      <c r="ITU68" s="161"/>
      <c r="ITV68" s="161"/>
      <c r="ITW68" s="161"/>
      <c r="ITX68" s="161"/>
      <c r="ITY68" s="161"/>
      <c r="ITZ68" s="161"/>
      <c r="IUA68" s="161"/>
      <c r="IUB68" s="161"/>
      <c r="IUC68" s="161"/>
      <c r="IUD68" s="161"/>
      <c r="IUE68" s="161"/>
      <c r="IUF68" s="161"/>
      <c r="IUG68" s="161"/>
      <c r="IUH68" s="161"/>
      <c r="IUI68" s="161"/>
      <c r="IUJ68" s="161"/>
      <c r="IUK68" s="161"/>
      <c r="IUL68" s="161"/>
      <c r="IUM68" s="161"/>
      <c r="IUN68" s="161"/>
      <c r="IUO68" s="161"/>
      <c r="IUP68" s="161"/>
      <c r="IUQ68" s="161"/>
      <c r="IUR68" s="161"/>
      <c r="IUS68" s="161"/>
      <c r="IUT68" s="161"/>
      <c r="IUU68" s="161"/>
      <c r="IUV68" s="161"/>
      <c r="IUW68" s="161"/>
      <c r="IUX68" s="161"/>
      <c r="IUY68" s="161"/>
      <c r="IUZ68" s="161"/>
      <c r="IVA68" s="161"/>
      <c r="IVB68" s="161"/>
      <c r="IVC68" s="161"/>
      <c r="IVD68" s="161"/>
      <c r="IVE68" s="161"/>
      <c r="IVF68" s="161"/>
      <c r="IVG68" s="161"/>
      <c r="IVH68" s="161"/>
      <c r="IVI68" s="161"/>
      <c r="IVJ68" s="161"/>
      <c r="IVK68" s="161"/>
      <c r="IVL68" s="161"/>
      <c r="IVM68" s="161"/>
      <c r="IVN68" s="161"/>
      <c r="IVO68" s="161"/>
      <c r="IVP68" s="161"/>
      <c r="IVQ68" s="161"/>
      <c r="IVR68" s="161"/>
      <c r="IVS68" s="161"/>
      <c r="IVT68" s="161"/>
      <c r="IVU68" s="161"/>
      <c r="IVV68" s="161"/>
      <c r="IVW68" s="161"/>
      <c r="IVX68" s="161"/>
      <c r="IVY68" s="161"/>
      <c r="IVZ68" s="161"/>
      <c r="IWA68" s="161"/>
      <c r="IWB68" s="161"/>
      <c r="IWC68" s="161"/>
      <c r="IWD68" s="161"/>
      <c r="IWE68" s="161"/>
      <c r="IWF68" s="161"/>
      <c r="IWG68" s="161"/>
      <c r="IWH68" s="161"/>
      <c r="IWI68" s="161"/>
      <c r="IWJ68" s="161"/>
      <c r="IWK68" s="161"/>
      <c r="IWL68" s="161"/>
      <c r="IWM68" s="161"/>
      <c r="IWN68" s="161"/>
      <c r="IWO68" s="161"/>
      <c r="IWP68" s="161"/>
      <c r="IWQ68" s="161"/>
      <c r="IWR68" s="161"/>
      <c r="IWS68" s="161"/>
      <c r="IWT68" s="161"/>
      <c r="IWU68" s="161"/>
      <c r="IWV68" s="161"/>
      <c r="IWW68" s="161"/>
      <c r="IWX68" s="161"/>
      <c r="IWY68" s="161"/>
      <c r="IWZ68" s="161"/>
      <c r="IXA68" s="161"/>
      <c r="IXB68" s="161"/>
      <c r="IXC68" s="161"/>
      <c r="IXD68" s="161"/>
      <c r="IXE68" s="161"/>
      <c r="IXF68" s="161"/>
      <c r="IXG68" s="161"/>
      <c r="IXH68" s="161"/>
      <c r="IXI68" s="161"/>
      <c r="IXJ68" s="161"/>
      <c r="IXK68" s="161"/>
      <c r="IXL68" s="161"/>
      <c r="IXM68" s="161"/>
      <c r="IXN68" s="161"/>
      <c r="IXO68" s="161"/>
      <c r="IXP68" s="161"/>
      <c r="IXQ68" s="161"/>
      <c r="IXR68" s="161"/>
      <c r="IXS68" s="161"/>
      <c r="IXT68" s="161"/>
      <c r="IXU68" s="161"/>
      <c r="IXV68" s="161"/>
      <c r="IXW68" s="161"/>
      <c r="IXX68" s="161"/>
      <c r="IXY68" s="161"/>
      <c r="IXZ68" s="161"/>
      <c r="IYA68" s="161"/>
      <c r="IYB68" s="161"/>
      <c r="IYC68" s="161"/>
      <c r="IYD68" s="161"/>
      <c r="IYE68" s="161"/>
      <c r="IYF68" s="161"/>
      <c r="IYG68" s="161"/>
      <c r="IYH68" s="161"/>
      <c r="IYI68" s="161"/>
      <c r="IYJ68" s="161"/>
      <c r="IYK68" s="161"/>
      <c r="IYL68" s="161"/>
      <c r="IYM68" s="161"/>
      <c r="IYN68" s="161"/>
      <c r="IYO68" s="161"/>
      <c r="IYP68" s="161"/>
      <c r="IYQ68" s="161"/>
      <c r="IYR68" s="161"/>
      <c r="IYS68" s="161"/>
      <c r="IYT68" s="161"/>
      <c r="IYU68" s="161"/>
      <c r="IYV68" s="161"/>
      <c r="IYW68" s="161"/>
      <c r="IYX68" s="161"/>
      <c r="IYY68" s="161"/>
      <c r="IYZ68" s="161"/>
      <c r="IZA68" s="161"/>
      <c r="IZB68" s="161"/>
      <c r="IZC68" s="161"/>
      <c r="IZD68" s="161"/>
      <c r="IZE68" s="161"/>
      <c r="IZF68" s="161"/>
      <c r="IZG68" s="161"/>
      <c r="IZH68" s="161"/>
      <c r="IZI68" s="161"/>
      <c r="IZJ68" s="161"/>
      <c r="IZK68" s="161"/>
      <c r="IZL68" s="161"/>
      <c r="IZM68" s="161"/>
      <c r="IZN68" s="161"/>
      <c r="IZO68" s="161"/>
      <c r="IZP68" s="161"/>
      <c r="IZQ68" s="161"/>
      <c r="IZR68" s="161"/>
      <c r="IZS68" s="161"/>
      <c r="IZT68" s="161"/>
      <c r="IZU68" s="161"/>
      <c r="IZV68" s="161"/>
      <c r="IZW68" s="161"/>
      <c r="IZX68" s="161"/>
      <c r="IZY68" s="161"/>
      <c r="IZZ68" s="161"/>
      <c r="JAA68" s="161"/>
      <c r="JAB68" s="161"/>
      <c r="JAC68" s="161"/>
      <c r="JAD68" s="161"/>
      <c r="JAE68" s="161"/>
      <c r="JAF68" s="161"/>
      <c r="JAG68" s="161"/>
      <c r="JAH68" s="161"/>
      <c r="JAI68" s="161"/>
      <c r="JAJ68" s="161"/>
      <c r="JAK68" s="161"/>
      <c r="JAL68" s="161"/>
      <c r="JAM68" s="161"/>
      <c r="JAN68" s="161"/>
      <c r="JAO68" s="161"/>
      <c r="JAP68" s="161"/>
      <c r="JAQ68" s="161"/>
      <c r="JAR68" s="161"/>
      <c r="JAS68" s="161"/>
      <c r="JAT68" s="161"/>
      <c r="JAU68" s="161"/>
      <c r="JAV68" s="161"/>
      <c r="JAW68" s="161"/>
      <c r="JAX68" s="161"/>
      <c r="JAY68" s="161"/>
      <c r="JAZ68" s="161"/>
      <c r="JBA68" s="161"/>
      <c r="JBB68" s="161"/>
      <c r="JBC68" s="161"/>
      <c r="JBD68" s="161"/>
      <c r="JBE68" s="161"/>
      <c r="JBF68" s="161"/>
      <c r="JBG68" s="161"/>
      <c r="JBH68" s="161"/>
      <c r="JBI68" s="161"/>
      <c r="JBJ68" s="161"/>
      <c r="JBK68" s="161"/>
      <c r="JBL68" s="161"/>
      <c r="JBM68" s="161"/>
      <c r="JBN68" s="161"/>
      <c r="JBO68" s="161"/>
      <c r="JBP68" s="161"/>
      <c r="JBQ68" s="161"/>
      <c r="JBR68" s="161"/>
      <c r="JBS68" s="161"/>
      <c r="JBT68" s="161"/>
      <c r="JBU68" s="161"/>
      <c r="JBV68" s="161"/>
      <c r="JBW68" s="161"/>
      <c r="JBX68" s="161"/>
      <c r="JBY68" s="161"/>
      <c r="JBZ68" s="161"/>
      <c r="JCA68" s="161"/>
      <c r="JCB68" s="161"/>
      <c r="JCC68" s="161"/>
      <c r="JCD68" s="161"/>
      <c r="JCE68" s="161"/>
      <c r="JCF68" s="161"/>
      <c r="JCG68" s="161"/>
      <c r="JCH68" s="161"/>
      <c r="JCI68" s="161"/>
      <c r="JCJ68" s="161"/>
      <c r="JCK68" s="161"/>
      <c r="JCL68" s="161"/>
      <c r="JCM68" s="161"/>
      <c r="JCN68" s="161"/>
      <c r="JCO68" s="161"/>
      <c r="JCP68" s="161"/>
      <c r="JCQ68" s="161"/>
      <c r="JCR68" s="161"/>
      <c r="JCS68" s="161"/>
      <c r="JCT68" s="161"/>
      <c r="JCU68" s="161"/>
      <c r="JCV68" s="161"/>
      <c r="JCW68" s="161"/>
      <c r="JCX68" s="161"/>
      <c r="JCY68" s="161"/>
      <c r="JCZ68" s="161"/>
      <c r="JDA68" s="161"/>
      <c r="JDB68" s="161"/>
      <c r="JDC68" s="161"/>
      <c r="JDD68" s="161"/>
      <c r="JDE68" s="161"/>
      <c r="JDF68" s="161"/>
      <c r="JDG68" s="161"/>
      <c r="JDH68" s="161"/>
      <c r="JDI68" s="161"/>
      <c r="JDJ68" s="161"/>
      <c r="JDK68" s="161"/>
      <c r="JDL68" s="161"/>
      <c r="JDM68" s="161"/>
      <c r="JDN68" s="161"/>
      <c r="JDO68" s="161"/>
      <c r="JDP68" s="161"/>
      <c r="JDQ68" s="161"/>
      <c r="JDR68" s="161"/>
      <c r="JDS68" s="161"/>
      <c r="JDT68" s="161"/>
      <c r="JDU68" s="161"/>
      <c r="JDV68" s="161"/>
      <c r="JDW68" s="161"/>
      <c r="JDX68" s="161"/>
      <c r="JDY68" s="161"/>
      <c r="JDZ68" s="161"/>
      <c r="JEA68" s="161"/>
      <c r="JEB68" s="161"/>
      <c r="JEC68" s="161"/>
      <c r="JED68" s="161"/>
      <c r="JEE68" s="161"/>
      <c r="JEF68" s="161"/>
      <c r="JEG68" s="161"/>
      <c r="JEH68" s="161"/>
      <c r="JEI68" s="161"/>
      <c r="JEJ68" s="161"/>
      <c r="JEK68" s="161"/>
      <c r="JEL68" s="161"/>
      <c r="JEM68" s="161"/>
      <c r="JEN68" s="161"/>
      <c r="JEO68" s="161"/>
      <c r="JEP68" s="161"/>
      <c r="JEQ68" s="161"/>
      <c r="JER68" s="161"/>
      <c r="JES68" s="161"/>
      <c r="JET68" s="161"/>
      <c r="JEU68" s="161"/>
      <c r="JEV68" s="161"/>
      <c r="JEW68" s="161"/>
      <c r="JEX68" s="161"/>
      <c r="JEY68" s="161"/>
      <c r="JEZ68" s="161"/>
      <c r="JFA68" s="161"/>
      <c r="JFB68" s="161"/>
      <c r="JFC68" s="161"/>
      <c r="JFD68" s="161"/>
      <c r="JFE68" s="161"/>
      <c r="JFF68" s="161"/>
      <c r="JFG68" s="161"/>
      <c r="JFH68" s="161"/>
      <c r="JFI68" s="161"/>
      <c r="JFJ68" s="161"/>
      <c r="JFK68" s="161"/>
      <c r="JFL68" s="161"/>
      <c r="JFM68" s="161"/>
      <c r="JFN68" s="161"/>
      <c r="JFO68" s="161"/>
      <c r="JFP68" s="161"/>
      <c r="JFQ68" s="161"/>
      <c r="JFR68" s="161"/>
      <c r="JFS68" s="161"/>
      <c r="JFT68" s="161"/>
      <c r="JFU68" s="161"/>
      <c r="JFV68" s="161"/>
      <c r="JFW68" s="161"/>
      <c r="JFX68" s="161"/>
      <c r="JFY68" s="161"/>
      <c r="JFZ68" s="161"/>
      <c r="JGA68" s="161"/>
      <c r="JGB68" s="161"/>
      <c r="JGC68" s="161"/>
      <c r="JGD68" s="161"/>
      <c r="JGE68" s="161"/>
      <c r="JGF68" s="161"/>
      <c r="JGG68" s="161"/>
      <c r="JGH68" s="161"/>
      <c r="JGI68" s="161"/>
      <c r="JGJ68" s="161"/>
      <c r="JGK68" s="161"/>
      <c r="JGL68" s="161"/>
      <c r="JGM68" s="161"/>
      <c r="JGN68" s="161"/>
      <c r="JGO68" s="161"/>
      <c r="JGP68" s="161"/>
      <c r="JGQ68" s="161"/>
      <c r="JGR68" s="161"/>
      <c r="JGS68" s="161"/>
      <c r="JGT68" s="161"/>
      <c r="JGU68" s="161"/>
      <c r="JGV68" s="161"/>
      <c r="JGW68" s="161"/>
      <c r="JGX68" s="161"/>
      <c r="JGY68" s="161"/>
      <c r="JGZ68" s="161"/>
      <c r="JHA68" s="161"/>
      <c r="JHB68" s="161"/>
      <c r="JHC68" s="161"/>
      <c r="JHD68" s="161"/>
      <c r="JHE68" s="161"/>
      <c r="JHF68" s="161"/>
      <c r="JHG68" s="161"/>
      <c r="JHH68" s="161"/>
      <c r="JHI68" s="161"/>
      <c r="JHJ68" s="161"/>
      <c r="JHK68" s="161"/>
      <c r="JHL68" s="161"/>
      <c r="JHM68" s="161"/>
      <c r="JHN68" s="161"/>
      <c r="JHO68" s="161"/>
      <c r="JHP68" s="161"/>
      <c r="JHQ68" s="161"/>
      <c r="JHR68" s="161"/>
      <c r="JHS68" s="161"/>
      <c r="JHT68" s="161"/>
      <c r="JHU68" s="161"/>
      <c r="JHV68" s="161"/>
      <c r="JHW68" s="161"/>
      <c r="JHX68" s="161"/>
      <c r="JHY68" s="161"/>
      <c r="JHZ68" s="161"/>
      <c r="JIA68" s="161"/>
      <c r="JIB68" s="161"/>
      <c r="JIC68" s="161"/>
      <c r="JID68" s="161"/>
      <c r="JIE68" s="161"/>
      <c r="JIF68" s="161"/>
      <c r="JIG68" s="161"/>
      <c r="JIH68" s="161"/>
      <c r="JII68" s="161"/>
      <c r="JIJ68" s="161"/>
      <c r="JIK68" s="161"/>
      <c r="JIL68" s="161"/>
      <c r="JIM68" s="161"/>
      <c r="JIN68" s="161"/>
      <c r="JIO68" s="161"/>
      <c r="JIP68" s="161"/>
      <c r="JIQ68" s="161"/>
      <c r="JIR68" s="161"/>
      <c r="JIS68" s="161"/>
      <c r="JIT68" s="161"/>
      <c r="JIU68" s="161"/>
      <c r="JIV68" s="161"/>
      <c r="JIW68" s="161"/>
      <c r="JIX68" s="161"/>
      <c r="JIY68" s="161"/>
      <c r="JIZ68" s="161"/>
      <c r="JJA68" s="161"/>
      <c r="JJB68" s="161"/>
      <c r="JJC68" s="161"/>
      <c r="JJD68" s="161"/>
      <c r="JJE68" s="161"/>
      <c r="JJF68" s="161"/>
      <c r="JJG68" s="161"/>
      <c r="JJH68" s="161"/>
      <c r="JJI68" s="161"/>
      <c r="JJJ68" s="161"/>
      <c r="JJK68" s="161"/>
      <c r="JJL68" s="161"/>
      <c r="JJM68" s="161"/>
      <c r="JJN68" s="161"/>
      <c r="JJO68" s="161"/>
      <c r="JJP68" s="161"/>
      <c r="JJQ68" s="161"/>
      <c r="JJR68" s="161"/>
      <c r="JJS68" s="161"/>
      <c r="JJT68" s="161"/>
      <c r="JJU68" s="161"/>
      <c r="JJV68" s="161"/>
      <c r="JJW68" s="161"/>
      <c r="JJX68" s="161"/>
      <c r="JJY68" s="161"/>
      <c r="JJZ68" s="161"/>
      <c r="JKA68" s="161"/>
      <c r="JKB68" s="161"/>
      <c r="JKC68" s="161"/>
      <c r="JKD68" s="161"/>
      <c r="JKE68" s="161"/>
      <c r="JKF68" s="161"/>
      <c r="JKG68" s="161"/>
      <c r="JKH68" s="161"/>
      <c r="JKI68" s="161"/>
      <c r="JKJ68" s="161"/>
      <c r="JKK68" s="161"/>
      <c r="JKL68" s="161"/>
      <c r="JKM68" s="161"/>
      <c r="JKN68" s="161"/>
      <c r="JKO68" s="161"/>
      <c r="JKP68" s="161"/>
      <c r="JKQ68" s="161"/>
      <c r="JKR68" s="161"/>
      <c r="JKS68" s="161"/>
      <c r="JKT68" s="161"/>
      <c r="JKU68" s="161"/>
      <c r="JKV68" s="161"/>
      <c r="JKW68" s="161"/>
      <c r="JKX68" s="161"/>
      <c r="JKY68" s="161"/>
      <c r="JKZ68" s="161"/>
      <c r="JLA68" s="161"/>
      <c r="JLB68" s="161"/>
      <c r="JLC68" s="161"/>
      <c r="JLD68" s="161"/>
      <c r="JLE68" s="161"/>
      <c r="JLF68" s="161"/>
      <c r="JLG68" s="161"/>
      <c r="JLH68" s="161"/>
      <c r="JLI68" s="161"/>
      <c r="JLJ68" s="161"/>
      <c r="JLK68" s="161"/>
      <c r="JLL68" s="161"/>
      <c r="JLM68" s="161"/>
      <c r="JLN68" s="161"/>
      <c r="JLO68" s="161"/>
      <c r="JLP68" s="161"/>
      <c r="JLQ68" s="161"/>
      <c r="JLR68" s="161"/>
      <c r="JLS68" s="161"/>
      <c r="JLT68" s="161"/>
      <c r="JLU68" s="161"/>
      <c r="JLV68" s="161"/>
      <c r="JLW68" s="161"/>
      <c r="JLX68" s="161"/>
      <c r="JLY68" s="161"/>
      <c r="JLZ68" s="161"/>
      <c r="JMA68" s="161"/>
      <c r="JMB68" s="161"/>
      <c r="JMC68" s="161"/>
      <c r="JMD68" s="161"/>
      <c r="JME68" s="161"/>
      <c r="JMF68" s="161"/>
      <c r="JMG68" s="161"/>
      <c r="JMH68" s="161"/>
      <c r="JMI68" s="161"/>
      <c r="JMJ68" s="161"/>
      <c r="JMK68" s="161"/>
      <c r="JML68" s="161"/>
      <c r="JMM68" s="161"/>
      <c r="JMN68" s="161"/>
      <c r="JMO68" s="161"/>
      <c r="JMP68" s="161"/>
      <c r="JMQ68" s="161"/>
      <c r="JMR68" s="161"/>
      <c r="JMS68" s="161"/>
      <c r="JMT68" s="161"/>
      <c r="JMU68" s="161"/>
      <c r="JMV68" s="161"/>
      <c r="JMW68" s="161"/>
      <c r="JMX68" s="161"/>
      <c r="JMY68" s="161"/>
      <c r="JMZ68" s="161"/>
      <c r="JNA68" s="161"/>
      <c r="JNB68" s="161"/>
      <c r="JNC68" s="161"/>
      <c r="JND68" s="161"/>
      <c r="JNE68" s="161"/>
      <c r="JNF68" s="161"/>
      <c r="JNG68" s="161"/>
      <c r="JNH68" s="161"/>
      <c r="JNI68" s="161"/>
      <c r="JNJ68" s="161"/>
      <c r="JNK68" s="161"/>
      <c r="JNL68" s="161"/>
      <c r="JNM68" s="161"/>
      <c r="JNN68" s="161"/>
      <c r="JNO68" s="161"/>
      <c r="JNP68" s="161"/>
      <c r="JNQ68" s="161"/>
      <c r="JNR68" s="161"/>
      <c r="JNS68" s="161"/>
      <c r="JNT68" s="161"/>
      <c r="JNU68" s="161"/>
      <c r="JNV68" s="161"/>
      <c r="JNW68" s="161"/>
      <c r="JNX68" s="161"/>
      <c r="JNY68" s="161"/>
      <c r="JNZ68" s="161"/>
      <c r="JOA68" s="161"/>
      <c r="JOB68" s="161"/>
      <c r="JOC68" s="161"/>
      <c r="JOD68" s="161"/>
      <c r="JOE68" s="161"/>
      <c r="JOF68" s="161"/>
      <c r="JOG68" s="161"/>
      <c r="JOH68" s="161"/>
      <c r="JOI68" s="161"/>
      <c r="JOJ68" s="161"/>
      <c r="JOK68" s="161"/>
      <c r="JOL68" s="161"/>
      <c r="JOM68" s="161"/>
      <c r="JON68" s="161"/>
      <c r="JOO68" s="161"/>
      <c r="JOP68" s="161"/>
      <c r="JOQ68" s="161"/>
      <c r="JOR68" s="161"/>
      <c r="JOS68" s="161"/>
      <c r="JOT68" s="161"/>
      <c r="JOU68" s="161"/>
      <c r="JOV68" s="161"/>
      <c r="JOW68" s="161"/>
      <c r="JOX68" s="161"/>
      <c r="JOY68" s="161"/>
      <c r="JOZ68" s="161"/>
      <c r="JPA68" s="161"/>
      <c r="JPB68" s="161"/>
      <c r="JPC68" s="161"/>
      <c r="JPD68" s="161"/>
      <c r="JPE68" s="161"/>
      <c r="JPF68" s="161"/>
      <c r="JPG68" s="161"/>
      <c r="JPH68" s="161"/>
      <c r="JPI68" s="161"/>
      <c r="JPJ68" s="161"/>
      <c r="JPK68" s="161"/>
      <c r="JPL68" s="161"/>
      <c r="JPM68" s="161"/>
      <c r="JPN68" s="161"/>
      <c r="JPO68" s="161"/>
      <c r="JPP68" s="161"/>
      <c r="JPQ68" s="161"/>
      <c r="JPR68" s="161"/>
      <c r="JPS68" s="161"/>
      <c r="JPT68" s="161"/>
      <c r="JPU68" s="161"/>
      <c r="JPV68" s="161"/>
      <c r="JPW68" s="161"/>
      <c r="JPX68" s="161"/>
      <c r="JPY68" s="161"/>
      <c r="JPZ68" s="161"/>
      <c r="JQA68" s="161"/>
      <c r="JQB68" s="161"/>
      <c r="JQC68" s="161"/>
      <c r="JQD68" s="161"/>
      <c r="JQE68" s="161"/>
      <c r="JQF68" s="161"/>
      <c r="JQG68" s="161"/>
      <c r="JQH68" s="161"/>
      <c r="JQI68" s="161"/>
      <c r="JQJ68" s="161"/>
      <c r="JQK68" s="161"/>
      <c r="JQL68" s="161"/>
      <c r="JQM68" s="161"/>
      <c r="JQN68" s="161"/>
      <c r="JQO68" s="161"/>
      <c r="JQP68" s="161"/>
      <c r="JQQ68" s="161"/>
      <c r="JQR68" s="161"/>
      <c r="JQS68" s="161"/>
      <c r="JQT68" s="161"/>
      <c r="JQU68" s="161"/>
      <c r="JQV68" s="161"/>
      <c r="JQW68" s="161"/>
      <c r="JQX68" s="161"/>
      <c r="JQY68" s="161"/>
      <c r="JQZ68" s="161"/>
      <c r="JRA68" s="161"/>
      <c r="JRB68" s="161"/>
      <c r="JRC68" s="161"/>
      <c r="JRD68" s="161"/>
      <c r="JRE68" s="161"/>
      <c r="JRF68" s="161"/>
      <c r="JRG68" s="161"/>
      <c r="JRH68" s="161"/>
      <c r="JRI68" s="161"/>
      <c r="JRJ68" s="161"/>
      <c r="JRK68" s="161"/>
      <c r="JRL68" s="161"/>
      <c r="JRM68" s="161"/>
      <c r="JRN68" s="161"/>
      <c r="JRO68" s="161"/>
      <c r="JRP68" s="161"/>
      <c r="JRQ68" s="161"/>
      <c r="JRR68" s="161"/>
      <c r="JRS68" s="161"/>
      <c r="JRT68" s="161"/>
      <c r="JRU68" s="161"/>
      <c r="JRV68" s="161"/>
      <c r="JRW68" s="161"/>
      <c r="JRX68" s="161"/>
      <c r="JRY68" s="161"/>
      <c r="JRZ68" s="161"/>
      <c r="JSA68" s="161"/>
      <c r="JSB68" s="161"/>
      <c r="JSC68" s="161"/>
      <c r="JSD68" s="161"/>
      <c r="JSE68" s="161"/>
      <c r="JSF68" s="161"/>
      <c r="JSG68" s="161"/>
      <c r="JSH68" s="161"/>
      <c r="JSI68" s="161"/>
      <c r="JSJ68" s="161"/>
      <c r="JSK68" s="161"/>
      <c r="JSL68" s="161"/>
      <c r="JSM68" s="161"/>
      <c r="JSN68" s="161"/>
      <c r="JSO68" s="161"/>
      <c r="JSP68" s="161"/>
      <c r="JSQ68" s="161"/>
      <c r="JSR68" s="161"/>
      <c r="JSS68" s="161"/>
      <c r="JST68" s="161"/>
      <c r="JSU68" s="161"/>
      <c r="JSV68" s="161"/>
      <c r="JSW68" s="161"/>
      <c r="JSX68" s="161"/>
      <c r="JSY68" s="161"/>
      <c r="JSZ68" s="161"/>
      <c r="JTA68" s="161"/>
      <c r="JTB68" s="161"/>
      <c r="JTC68" s="161"/>
      <c r="JTD68" s="161"/>
      <c r="JTE68" s="161"/>
      <c r="JTF68" s="161"/>
      <c r="JTG68" s="161"/>
      <c r="JTH68" s="161"/>
      <c r="JTI68" s="161"/>
      <c r="JTJ68" s="161"/>
      <c r="JTK68" s="161"/>
      <c r="JTL68" s="161"/>
      <c r="JTM68" s="161"/>
      <c r="JTN68" s="161"/>
      <c r="JTO68" s="161"/>
      <c r="JTP68" s="161"/>
      <c r="JTQ68" s="161"/>
      <c r="JTR68" s="161"/>
      <c r="JTS68" s="161"/>
      <c r="JTT68" s="161"/>
      <c r="JTU68" s="161"/>
      <c r="JTV68" s="161"/>
      <c r="JTW68" s="161"/>
      <c r="JTX68" s="161"/>
      <c r="JTY68" s="161"/>
      <c r="JTZ68" s="161"/>
      <c r="JUA68" s="161"/>
      <c r="JUB68" s="161"/>
      <c r="JUC68" s="161"/>
      <c r="JUD68" s="161"/>
      <c r="JUE68" s="161"/>
      <c r="JUF68" s="161"/>
      <c r="JUG68" s="161"/>
      <c r="JUH68" s="161"/>
      <c r="JUI68" s="161"/>
      <c r="JUJ68" s="161"/>
      <c r="JUK68" s="161"/>
      <c r="JUL68" s="161"/>
      <c r="JUM68" s="161"/>
      <c r="JUN68" s="161"/>
      <c r="JUO68" s="161"/>
      <c r="JUP68" s="161"/>
      <c r="JUQ68" s="161"/>
      <c r="JUR68" s="161"/>
      <c r="JUS68" s="161"/>
      <c r="JUT68" s="161"/>
      <c r="JUU68" s="161"/>
      <c r="JUV68" s="161"/>
      <c r="JUW68" s="161"/>
      <c r="JUX68" s="161"/>
      <c r="JUY68" s="161"/>
      <c r="JUZ68" s="161"/>
      <c r="JVA68" s="161"/>
      <c r="JVB68" s="161"/>
      <c r="JVC68" s="161"/>
      <c r="JVD68" s="161"/>
      <c r="JVE68" s="161"/>
      <c r="JVF68" s="161"/>
      <c r="JVG68" s="161"/>
      <c r="JVH68" s="161"/>
      <c r="JVI68" s="161"/>
      <c r="JVJ68" s="161"/>
      <c r="JVK68" s="161"/>
      <c r="JVL68" s="161"/>
      <c r="JVM68" s="161"/>
      <c r="JVN68" s="161"/>
      <c r="JVO68" s="161"/>
      <c r="JVP68" s="161"/>
      <c r="JVQ68" s="161"/>
      <c r="JVR68" s="161"/>
      <c r="JVS68" s="161"/>
      <c r="JVT68" s="161"/>
      <c r="JVU68" s="161"/>
      <c r="JVV68" s="161"/>
      <c r="JVW68" s="161"/>
      <c r="JVX68" s="161"/>
      <c r="JVY68" s="161"/>
      <c r="JVZ68" s="161"/>
      <c r="JWA68" s="161"/>
      <c r="JWB68" s="161"/>
      <c r="JWC68" s="161"/>
      <c r="JWD68" s="161"/>
      <c r="JWE68" s="161"/>
      <c r="JWF68" s="161"/>
      <c r="JWG68" s="161"/>
      <c r="JWH68" s="161"/>
      <c r="JWI68" s="161"/>
      <c r="JWJ68" s="161"/>
      <c r="JWK68" s="161"/>
      <c r="JWL68" s="161"/>
      <c r="JWM68" s="161"/>
      <c r="JWN68" s="161"/>
      <c r="JWO68" s="161"/>
      <c r="JWP68" s="161"/>
      <c r="JWQ68" s="161"/>
      <c r="JWR68" s="161"/>
      <c r="JWS68" s="161"/>
      <c r="JWT68" s="161"/>
      <c r="JWU68" s="161"/>
      <c r="JWV68" s="161"/>
      <c r="JWW68" s="161"/>
      <c r="JWX68" s="161"/>
      <c r="JWY68" s="161"/>
      <c r="JWZ68" s="161"/>
      <c r="JXA68" s="161"/>
      <c r="JXB68" s="161"/>
      <c r="JXC68" s="161"/>
      <c r="JXD68" s="161"/>
      <c r="JXE68" s="161"/>
      <c r="JXF68" s="161"/>
      <c r="JXG68" s="161"/>
      <c r="JXH68" s="161"/>
      <c r="JXI68" s="161"/>
      <c r="JXJ68" s="161"/>
      <c r="JXK68" s="161"/>
      <c r="JXL68" s="161"/>
      <c r="JXM68" s="161"/>
      <c r="JXN68" s="161"/>
      <c r="JXO68" s="161"/>
      <c r="JXP68" s="161"/>
      <c r="JXQ68" s="161"/>
      <c r="JXR68" s="161"/>
      <c r="JXS68" s="161"/>
      <c r="JXT68" s="161"/>
      <c r="JXU68" s="161"/>
      <c r="JXV68" s="161"/>
      <c r="JXW68" s="161"/>
      <c r="JXX68" s="161"/>
      <c r="JXY68" s="161"/>
      <c r="JXZ68" s="161"/>
      <c r="JYA68" s="161"/>
      <c r="JYB68" s="161"/>
      <c r="JYC68" s="161"/>
      <c r="JYD68" s="161"/>
      <c r="JYE68" s="161"/>
      <c r="JYF68" s="161"/>
      <c r="JYG68" s="161"/>
      <c r="JYH68" s="161"/>
      <c r="JYI68" s="161"/>
      <c r="JYJ68" s="161"/>
      <c r="JYK68" s="161"/>
      <c r="JYL68" s="161"/>
      <c r="JYM68" s="161"/>
      <c r="JYN68" s="161"/>
      <c r="JYO68" s="161"/>
      <c r="JYP68" s="161"/>
      <c r="JYQ68" s="161"/>
      <c r="JYR68" s="161"/>
      <c r="JYS68" s="161"/>
      <c r="JYT68" s="161"/>
      <c r="JYU68" s="161"/>
      <c r="JYV68" s="161"/>
      <c r="JYW68" s="161"/>
      <c r="JYX68" s="161"/>
      <c r="JYY68" s="161"/>
      <c r="JYZ68" s="161"/>
      <c r="JZA68" s="161"/>
      <c r="JZB68" s="161"/>
      <c r="JZC68" s="161"/>
      <c r="JZD68" s="161"/>
      <c r="JZE68" s="161"/>
      <c r="JZF68" s="161"/>
      <c r="JZG68" s="161"/>
      <c r="JZH68" s="161"/>
      <c r="JZI68" s="161"/>
      <c r="JZJ68" s="161"/>
      <c r="JZK68" s="161"/>
      <c r="JZL68" s="161"/>
      <c r="JZM68" s="161"/>
      <c r="JZN68" s="161"/>
      <c r="JZO68" s="161"/>
      <c r="JZP68" s="161"/>
      <c r="JZQ68" s="161"/>
      <c r="JZR68" s="161"/>
      <c r="JZS68" s="161"/>
      <c r="JZT68" s="161"/>
      <c r="JZU68" s="161"/>
      <c r="JZV68" s="161"/>
      <c r="JZW68" s="161"/>
      <c r="JZX68" s="161"/>
      <c r="JZY68" s="161"/>
      <c r="JZZ68" s="161"/>
      <c r="KAA68" s="161"/>
      <c r="KAB68" s="161"/>
      <c r="KAC68" s="161"/>
      <c r="KAD68" s="161"/>
      <c r="KAE68" s="161"/>
      <c r="KAF68" s="161"/>
      <c r="KAG68" s="161"/>
      <c r="KAH68" s="161"/>
      <c r="KAI68" s="161"/>
      <c r="KAJ68" s="161"/>
      <c r="KAK68" s="161"/>
      <c r="KAL68" s="161"/>
      <c r="KAM68" s="161"/>
      <c r="KAN68" s="161"/>
      <c r="KAO68" s="161"/>
      <c r="KAP68" s="161"/>
      <c r="KAQ68" s="161"/>
      <c r="KAR68" s="161"/>
      <c r="KAS68" s="161"/>
      <c r="KAT68" s="161"/>
      <c r="KAU68" s="161"/>
      <c r="KAV68" s="161"/>
      <c r="KAW68" s="161"/>
      <c r="KAX68" s="161"/>
      <c r="KAY68" s="161"/>
      <c r="KAZ68" s="161"/>
      <c r="KBA68" s="161"/>
      <c r="KBB68" s="161"/>
      <c r="KBC68" s="161"/>
      <c r="KBD68" s="161"/>
      <c r="KBE68" s="161"/>
      <c r="KBF68" s="161"/>
      <c r="KBG68" s="161"/>
      <c r="KBH68" s="161"/>
      <c r="KBI68" s="161"/>
      <c r="KBJ68" s="161"/>
      <c r="KBK68" s="161"/>
      <c r="KBL68" s="161"/>
      <c r="KBM68" s="161"/>
      <c r="KBN68" s="161"/>
      <c r="KBO68" s="161"/>
      <c r="KBP68" s="161"/>
      <c r="KBQ68" s="161"/>
      <c r="KBR68" s="161"/>
      <c r="KBS68" s="161"/>
      <c r="KBT68" s="161"/>
      <c r="KBU68" s="161"/>
      <c r="KBV68" s="161"/>
      <c r="KBW68" s="161"/>
      <c r="KBX68" s="161"/>
      <c r="KBY68" s="161"/>
      <c r="KBZ68" s="161"/>
      <c r="KCA68" s="161"/>
      <c r="KCB68" s="161"/>
      <c r="KCC68" s="161"/>
      <c r="KCD68" s="161"/>
      <c r="KCE68" s="161"/>
      <c r="KCF68" s="161"/>
      <c r="KCG68" s="161"/>
      <c r="KCH68" s="161"/>
      <c r="KCI68" s="161"/>
      <c r="KCJ68" s="161"/>
      <c r="KCK68" s="161"/>
      <c r="KCL68" s="161"/>
      <c r="KCM68" s="161"/>
      <c r="KCN68" s="161"/>
      <c r="KCO68" s="161"/>
      <c r="KCP68" s="161"/>
      <c r="KCQ68" s="161"/>
      <c r="KCR68" s="161"/>
      <c r="KCS68" s="161"/>
      <c r="KCT68" s="161"/>
      <c r="KCU68" s="161"/>
      <c r="KCV68" s="161"/>
      <c r="KCW68" s="161"/>
      <c r="KCX68" s="161"/>
      <c r="KCY68" s="161"/>
      <c r="KCZ68" s="161"/>
      <c r="KDA68" s="161"/>
      <c r="KDB68" s="161"/>
      <c r="KDC68" s="161"/>
      <c r="KDD68" s="161"/>
      <c r="KDE68" s="161"/>
      <c r="KDF68" s="161"/>
      <c r="KDG68" s="161"/>
      <c r="KDH68" s="161"/>
      <c r="KDI68" s="161"/>
      <c r="KDJ68" s="161"/>
      <c r="KDK68" s="161"/>
      <c r="KDL68" s="161"/>
      <c r="KDM68" s="161"/>
      <c r="KDN68" s="161"/>
      <c r="KDO68" s="161"/>
      <c r="KDP68" s="161"/>
      <c r="KDQ68" s="161"/>
      <c r="KDR68" s="161"/>
      <c r="KDS68" s="161"/>
      <c r="KDT68" s="161"/>
      <c r="KDU68" s="161"/>
      <c r="KDV68" s="161"/>
      <c r="KDW68" s="161"/>
      <c r="KDX68" s="161"/>
      <c r="KDY68" s="161"/>
      <c r="KDZ68" s="161"/>
      <c r="KEA68" s="161"/>
      <c r="KEB68" s="161"/>
      <c r="KEC68" s="161"/>
      <c r="KED68" s="161"/>
      <c r="KEE68" s="161"/>
      <c r="KEF68" s="161"/>
      <c r="KEG68" s="161"/>
      <c r="KEH68" s="161"/>
      <c r="KEI68" s="161"/>
      <c r="KEJ68" s="161"/>
      <c r="KEK68" s="161"/>
      <c r="KEL68" s="161"/>
      <c r="KEM68" s="161"/>
      <c r="KEN68" s="161"/>
      <c r="KEO68" s="161"/>
      <c r="KEP68" s="161"/>
      <c r="KEQ68" s="161"/>
      <c r="KER68" s="161"/>
      <c r="KES68" s="161"/>
      <c r="KET68" s="161"/>
      <c r="KEU68" s="161"/>
      <c r="KEV68" s="161"/>
      <c r="KEW68" s="161"/>
      <c r="KEX68" s="161"/>
      <c r="KEY68" s="161"/>
      <c r="KEZ68" s="161"/>
      <c r="KFA68" s="161"/>
      <c r="KFB68" s="161"/>
      <c r="KFC68" s="161"/>
      <c r="KFD68" s="161"/>
      <c r="KFE68" s="161"/>
      <c r="KFF68" s="161"/>
      <c r="KFG68" s="161"/>
      <c r="KFH68" s="161"/>
      <c r="KFI68" s="161"/>
      <c r="KFJ68" s="161"/>
      <c r="KFK68" s="161"/>
      <c r="KFL68" s="161"/>
      <c r="KFM68" s="161"/>
      <c r="KFN68" s="161"/>
      <c r="KFO68" s="161"/>
      <c r="KFP68" s="161"/>
      <c r="KFQ68" s="161"/>
      <c r="KFR68" s="161"/>
      <c r="KFS68" s="161"/>
      <c r="KFT68" s="161"/>
      <c r="KFU68" s="161"/>
      <c r="KFV68" s="161"/>
      <c r="KFW68" s="161"/>
      <c r="KFX68" s="161"/>
      <c r="KFY68" s="161"/>
      <c r="KFZ68" s="161"/>
      <c r="KGA68" s="161"/>
      <c r="KGB68" s="161"/>
      <c r="KGC68" s="161"/>
      <c r="KGD68" s="161"/>
      <c r="KGE68" s="161"/>
      <c r="KGF68" s="161"/>
      <c r="KGG68" s="161"/>
      <c r="KGH68" s="161"/>
      <c r="KGI68" s="161"/>
      <c r="KGJ68" s="161"/>
      <c r="KGK68" s="161"/>
      <c r="KGL68" s="161"/>
      <c r="KGM68" s="161"/>
      <c r="KGN68" s="161"/>
      <c r="KGO68" s="161"/>
      <c r="KGP68" s="161"/>
      <c r="KGQ68" s="161"/>
      <c r="KGR68" s="161"/>
      <c r="KGS68" s="161"/>
      <c r="KGT68" s="161"/>
      <c r="KGU68" s="161"/>
      <c r="KGV68" s="161"/>
      <c r="KGW68" s="161"/>
      <c r="KGX68" s="161"/>
      <c r="KGY68" s="161"/>
      <c r="KGZ68" s="161"/>
      <c r="KHA68" s="161"/>
      <c r="KHB68" s="161"/>
      <c r="KHC68" s="161"/>
      <c r="KHD68" s="161"/>
      <c r="KHE68" s="161"/>
      <c r="KHF68" s="161"/>
      <c r="KHG68" s="161"/>
      <c r="KHH68" s="161"/>
      <c r="KHI68" s="161"/>
      <c r="KHJ68" s="161"/>
      <c r="KHK68" s="161"/>
      <c r="KHL68" s="161"/>
      <c r="KHM68" s="161"/>
      <c r="KHN68" s="161"/>
      <c r="KHO68" s="161"/>
      <c r="KHP68" s="161"/>
      <c r="KHQ68" s="161"/>
      <c r="KHR68" s="161"/>
      <c r="KHS68" s="161"/>
      <c r="KHT68" s="161"/>
      <c r="KHU68" s="161"/>
      <c r="KHV68" s="161"/>
      <c r="KHW68" s="161"/>
      <c r="KHX68" s="161"/>
      <c r="KHY68" s="161"/>
      <c r="KHZ68" s="161"/>
      <c r="KIA68" s="161"/>
      <c r="KIB68" s="161"/>
      <c r="KIC68" s="161"/>
      <c r="KID68" s="161"/>
      <c r="KIE68" s="161"/>
      <c r="KIF68" s="161"/>
      <c r="KIG68" s="161"/>
      <c r="KIH68" s="161"/>
      <c r="KII68" s="161"/>
      <c r="KIJ68" s="161"/>
      <c r="KIK68" s="161"/>
      <c r="KIL68" s="161"/>
      <c r="KIM68" s="161"/>
      <c r="KIN68" s="161"/>
      <c r="KIO68" s="161"/>
      <c r="KIP68" s="161"/>
      <c r="KIQ68" s="161"/>
      <c r="KIR68" s="161"/>
      <c r="KIS68" s="161"/>
      <c r="KIT68" s="161"/>
      <c r="KIU68" s="161"/>
      <c r="KIV68" s="161"/>
      <c r="KIW68" s="161"/>
      <c r="KIX68" s="161"/>
      <c r="KIY68" s="161"/>
      <c r="KIZ68" s="161"/>
      <c r="KJA68" s="161"/>
      <c r="KJB68" s="161"/>
      <c r="KJC68" s="161"/>
      <c r="KJD68" s="161"/>
      <c r="KJE68" s="161"/>
      <c r="KJF68" s="161"/>
      <c r="KJG68" s="161"/>
      <c r="KJH68" s="161"/>
      <c r="KJI68" s="161"/>
      <c r="KJJ68" s="161"/>
      <c r="KJK68" s="161"/>
      <c r="KJL68" s="161"/>
      <c r="KJM68" s="161"/>
      <c r="KJN68" s="161"/>
      <c r="KJO68" s="161"/>
      <c r="KJP68" s="161"/>
      <c r="KJQ68" s="161"/>
      <c r="KJR68" s="161"/>
      <c r="KJS68" s="161"/>
      <c r="KJT68" s="161"/>
      <c r="KJU68" s="161"/>
      <c r="KJV68" s="161"/>
      <c r="KJW68" s="161"/>
      <c r="KJX68" s="161"/>
      <c r="KJY68" s="161"/>
      <c r="KJZ68" s="161"/>
      <c r="KKA68" s="161"/>
      <c r="KKB68" s="161"/>
      <c r="KKC68" s="161"/>
      <c r="KKD68" s="161"/>
      <c r="KKE68" s="161"/>
      <c r="KKF68" s="161"/>
      <c r="KKG68" s="161"/>
      <c r="KKH68" s="161"/>
      <c r="KKI68" s="161"/>
      <c r="KKJ68" s="161"/>
      <c r="KKK68" s="161"/>
      <c r="KKL68" s="161"/>
      <c r="KKM68" s="161"/>
      <c r="KKN68" s="161"/>
      <c r="KKO68" s="161"/>
      <c r="KKP68" s="161"/>
      <c r="KKQ68" s="161"/>
      <c r="KKR68" s="161"/>
      <c r="KKS68" s="161"/>
      <c r="KKT68" s="161"/>
      <c r="KKU68" s="161"/>
      <c r="KKV68" s="161"/>
      <c r="KKW68" s="161"/>
      <c r="KKX68" s="161"/>
      <c r="KKY68" s="161"/>
      <c r="KKZ68" s="161"/>
      <c r="KLA68" s="161"/>
      <c r="KLB68" s="161"/>
      <c r="KLC68" s="161"/>
      <c r="KLD68" s="161"/>
      <c r="KLE68" s="161"/>
      <c r="KLF68" s="161"/>
      <c r="KLG68" s="161"/>
      <c r="KLH68" s="161"/>
      <c r="KLI68" s="161"/>
      <c r="KLJ68" s="161"/>
      <c r="KLK68" s="161"/>
      <c r="KLL68" s="161"/>
      <c r="KLM68" s="161"/>
      <c r="KLN68" s="161"/>
      <c r="KLO68" s="161"/>
      <c r="KLP68" s="161"/>
      <c r="KLQ68" s="161"/>
      <c r="KLR68" s="161"/>
      <c r="KLS68" s="161"/>
      <c r="KLT68" s="161"/>
      <c r="KLU68" s="161"/>
      <c r="KLV68" s="161"/>
      <c r="KLW68" s="161"/>
      <c r="KLX68" s="161"/>
      <c r="KLY68" s="161"/>
      <c r="KLZ68" s="161"/>
      <c r="KMA68" s="161"/>
      <c r="KMB68" s="161"/>
      <c r="KMC68" s="161"/>
      <c r="KMD68" s="161"/>
      <c r="KME68" s="161"/>
      <c r="KMF68" s="161"/>
      <c r="KMG68" s="161"/>
      <c r="KMH68" s="161"/>
      <c r="KMI68" s="161"/>
      <c r="KMJ68" s="161"/>
      <c r="KMK68" s="161"/>
      <c r="KML68" s="161"/>
      <c r="KMM68" s="161"/>
      <c r="KMN68" s="161"/>
      <c r="KMO68" s="161"/>
      <c r="KMP68" s="161"/>
      <c r="KMQ68" s="161"/>
      <c r="KMR68" s="161"/>
      <c r="KMS68" s="161"/>
      <c r="KMT68" s="161"/>
      <c r="KMU68" s="161"/>
      <c r="KMV68" s="161"/>
      <c r="KMW68" s="161"/>
      <c r="KMX68" s="161"/>
      <c r="KMY68" s="161"/>
      <c r="KMZ68" s="161"/>
      <c r="KNA68" s="161"/>
      <c r="KNB68" s="161"/>
      <c r="KNC68" s="161"/>
      <c r="KND68" s="161"/>
      <c r="KNE68" s="161"/>
      <c r="KNF68" s="161"/>
      <c r="KNG68" s="161"/>
      <c r="KNH68" s="161"/>
      <c r="KNI68" s="161"/>
      <c r="KNJ68" s="161"/>
      <c r="KNK68" s="161"/>
      <c r="KNL68" s="161"/>
      <c r="KNM68" s="161"/>
      <c r="KNN68" s="161"/>
      <c r="KNO68" s="161"/>
      <c r="KNP68" s="161"/>
      <c r="KNQ68" s="161"/>
      <c r="KNR68" s="161"/>
      <c r="KNS68" s="161"/>
      <c r="KNT68" s="161"/>
      <c r="KNU68" s="161"/>
      <c r="KNV68" s="161"/>
      <c r="KNW68" s="161"/>
      <c r="KNX68" s="161"/>
      <c r="KNY68" s="161"/>
      <c r="KNZ68" s="161"/>
      <c r="KOA68" s="161"/>
      <c r="KOB68" s="161"/>
      <c r="KOC68" s="161"/>
      <c r="KOD68" s="161"/>
      <c r="KOE68" s="161"/>
      <c r="KOF68" s="161"/>
      <c r="KOG68" s="161"/>
      <c r="KOH68" s="161"/>
      <c r="KOI68" s="161"/>
      <c r="KOJ68" s="161"/>
      <c r="KOK68" s="161"/>
      <c r="KOL68" s="161"/>
      <c r="KOM68" s="161"/>
      <c r="KON68" s="161"/>
      <c r="KOO68" s="161"/>
      <c r="KOP68" s="161"/>
      <c r="KOQ68" s="161"/>
      <c r="KOR68" s="161"/>
      <c r="KOS68" s="161"/>
      <c r="KOT68" s="161"/>
      <c r="KOU68" s="161"/>
      <c r="KOV68" s="161"/>
      <c r="KOW68" s="161"/>
      <c r="KOX68" s="161"/>
      <c r="KOY68" s="161"/>
      <c r="KOZ68" s="161"/>
      <c r="KPA68" s="161"/>
      <c r="KPB68" s="161"/>
      <c r="KPC68" s="161"/>
      <c r="KPD68" s="161"/>
      <c r="KPE68" s="161"/>
      <c r="KPF68" s="161"/>
      <c r="KPG68" s="161"/>
      <c r="KPH68" s="161"/>
      <c r="KPI68" s="161"/>
      <c r="KPJ68" s="161"/>
      <c r="KPK68" s="161"/>
      <c r="KPL68" s="161"/>
      <c r="KPM68" s="161"/>
      <c r="KPN68" s="161"/>
      <c r="KPO68" s="161"/>
      <c r="KPP68" s="161"/>
      <c r="KPQ68" s="161"/>
      <c r="KPR68" s="161"/>
      <c r="KPS68" s="161"/>
      <c r="KPT68" s="161"/>
      <c r="KPU68" s="161"/>
      <c r="KPV68" s="161"/>
      <c r="KPW68" s="161"/>
      <c r="KPX68" s="161"/>
      <c r="KPY68" s="161"/>
      <c r="KPZ68" s="161"/>
      <c r="KQA68" s="161"/>
      <c r="KQB68" s="161"/>
      <c r="KQC68" s="161"/>
      <c r="KQD68" s="161"/>
      <c r="KQE68" s="161"/>
      <c r="KQF68" s="161"/>
      <c r="KQG68" s="161"/>
      <c r="KQH68" s="161"/>
      <c r="KQI68" s="161"/>
      <c r="KQJ68" s="161"/>
      <c r="KQK68" s="161"/>
      <c r="KQL68" s="161"/>
      <c r="KQM68" s="161"/>
      <c r="KQN68" s="161"/>
      <c r="KQO68" s="161"/>
      <c r="KQP68" s="161"/>
      <c r="KQQ68" s="161"/>
      <c r="KQR68" s="161"/>
      <c r="KQS68" s="161"/>
      <c r="KQT68" s="161"/>
      <c r="KQU68" s="161"/>
      <c r="KQV68" s="161"/>
      <c r="KQW68" s="161"/>
      <c r="KQX68" s="161"/>
      <c r="KQY68" s="161"/>
      <c r="KQZ68" s="161"/>
      <c r="KRA68" s="161"/>
      <c r="KRB68" s="161"/>
      <c r="KRC68" s="161"/>
      <c r="KRD68" s="161"/>
      <c r="KRE68" s="161"/>
      <c r="KRF68" s="161"/>
      <c r="KRG68" s="161"/>
      <c r="KRH68" s="161"/>
      <c r="KRI68" s="161"/>
      <c r="KRJ68" s="161"/>
      <c r="KRK68" s="161"/>
      <c r="KRL68" s="161"/>
      <c r="KRM68" s="161"/>
      <c r="KRN68" s="161"/>
      <c r="KRO68" s="161"/>
      <c r="KRP68" s="161"/>
      <c r="KRQ68" s="161"/>
      <c r="KRR68" s="161"/>
      <c r="KRS68" s="161"/>
      <c r="KRT68" s="161"/>
      <c r="KRU68" s="161"/>
      <c r="KRV68" s="161"/>
      <c r="KRW68" s="161"/>
      <c r="KRX68" s="161"/>
      <c r="KRY68" s="161"/>
      <c r="KRZ68" s="161"/>
      <c r="KSA68" s="161"/>
      <c r="KSB68" s="161"/>
      <c r="KSC68" s="161"/>
      <c r="KSD68" s="161"/>
      <c r="KSE68" s="161"/>
      <c r="KSF68" s="161"/>
      <c r="KSG68" s="161"/>
      <c r="KSH68" s="161"/>
      <c r="KSI68" s="161"/>
      <c r="KSJ68" s="161"/>
      <c r="KSK68" s="161"/>
      <c r="KSL68" s="161"/>
      <c r="KSM68" s="161"/>
      <c r="KSN68" s="161"/>
      <c r="KSO68" s="161"/>
      <c r="KSP68" s="161"/>
      <c r="KSQ68" s="161"/>
      <c r="KSR68" s="161"/>
      <c r="KSS68" s="161"/>
      <c r="KST68" s="161"/>
      <c r="KSU68" s="161"/>
      <c r="KSV68" s="161"/>
      <c r="KSW68" s="161"/>
      <c r="KSX68" s="161"/>
      <c r="KSY68" s="161"/>
      <c r="KSZ68" s="161"/>
      <c r="KTA68" s="161"/>
      <c r="KTB68" s="161"/>
      <c r="KTC68" s="161"/>
      <c r="KTD68" s="161"/>
      <c r="KTE68" s="161"/>
      <c r="KTF68" s="161"/>
      <c r="KTG68" s="161"/>
      <c r="KTH68" s="161"/>
      <c r="KTI68" s="161"/>
      <c r="KTJ68" s="161"/>
      <c r="KTK68" s="161"/>
      <c r="KTL68" s="161"/>
      <c r="KTM68" s="161"/>
      <c r="KTN68" s="161"/>
      <c r="KTO68" s="161"/>
      <c r="KTP68" s="161"/>
      <c r="KTQ68" s="161"/>
      <c r="KTR68" s="161"/>
      <c r="KTS68" s="161"/>
      <c r="KTT68" s="161"/>
      <c r="KTU68" s="161"/>
      <c r="KTV68" s="161"/>
      <c r="KTW68" s="161"/>
      <c r="KTX68" s="161"/>
      <c r="KTY68" s="161"/>
      <c r="KTZ68" s="161"/>
      <c r="KUA68" s="161"/>
      <c r="KUB68" s="161"/>
      <c r="KUC68" s="161"/>
      <c r="KUD68" s="161"/>
      <c r="KUE68" s="161"/>
      <c r="KUF68" s="161"/>
      <c r="KUG68" s="161"/>
      <c r="KUH68" s="161"/>
      <c r="KUI68" s="161"/>
      <c r="KUJ68" s="161"/>
      <c r="KUK68" s="161"/>
      <c r="KUL68" s="161"/>
      <c r="KUM68" s="161"/>
      <c r="KUN68" s="161"/>
      <c r="KUO68" s="161"/>
      <c r="KUP68" s="161"/>
      <c r="KUQ68" s="161"/>
      <c r="KUR68" s="161"/>
      <c r="KUS68" s="161"/>
      <c r="KUT68" s="161"/>
      <c r="KUU68" s="161"/>
      <c r="KUV68" s="161"/>
      <c r="KUW68" s="161"/>
      <c r="KUX68" s="161"/>
      <c r="KUY68" s="161"/>
      <c r="KUZ68" s="161"/>
      <c r="KVA68" s="161"/>
      <c r="KVB68" s="161"/>
      <c r="KVC68" s="161"/>
      <c r="KVD68" s="161"/>
      <c r="KVE68" s="161"/>
      <c r="KVF68" s="161"/>
      <c r="KVG68" s="161"/>
      <c r="KVH68" s="161"/>
      <c r="KVI68" s="161"/>
      <c r="KVJ68" s="161"/>
      <c r="KVK68" s="161"/>
      <c r="KVL68" s="161"/>
      <c r="KVM68" s="161"/>
      <c r="KVN68" s="161"/>
      <c r="KVO68" s="161"/>
      <c r="KVP68" s="161"/>
      <c r="KVQ68" s="161"/>
      <c r="KVR68" s="161"/>
      <c r="KVS68" s="161"/>
      <c r="KVT68" s="161"/>
      <c r="KVU68" s="161"/>
      <c r="KVV68" s="161"/>
      <c r="KVW68" s="161"/>
      <c r="KVX68" s="161"/>
      <c r="KVY68" s="161"/>
      <c r="KVZ68" s="161"/>
      <c r="KWA68" s="161"/>
      <c r="KWB68" s="161"/>
      <c r="KWC68" s="161"/>
      <c r="KWD68" s="161"/>
      <c r="KWE68" s="161"/>
      <c r="KWF68" s="161"/>
      <c r="KWG68" s="161"/>
      <c r="KWH68" s="161"/>
      <c r="KWI68" s="161"/>
      <c r="KWJ68" s="161"/>
      <c r="KWK68" s="161"/>
      <c r="KWL68" s="161"/>
      <c r="KWM68" s="161"/>
      <c r="KWN68" s="161"/>
      <c r="KWO68" s="161"/>
      <c r="KWP68" s="161"/>
      <c r="KWQ68" s="161"/>
      <c r="KWR68" s="161"/>
      <c r="KWS68" s="161"/>
      <c r="KWT68" s="161"/>
      <c r="KWU68" s="161"/>
      <c r="KWV68" s="161"/>
      <c r="KWW68" s="161"/>
      <c r="KWX68" s="161"/>
      <c r="KWY68" s="161"/>
      <c r="KWZ68" s="161"/>
      <c r="KXA68" s="161"/>
      <c r="KXB68" s="161"/>
      <c r="KXC68" s="161"/>
      <c r="KXD68" s="161"/>
      <c r="KXE68" s="161"/>
      <c r="KXF68" s="161"/>
      <c r="KXG68" s="161"/>
      <c r="KXH68" s="161"/>
      <c r="KXI68" s="161"/>
      <c r="KXJ68" s="161"/>
      <c r="KXK68" s="161"/>
      <c r="KXL68" s="161"/>
      <c r="KXM68" s="161"/>
      <c r="KXN68" s="161"/>
      <c r="KXO68" s="161"/>
      <c r="KXP68" s="161"/>
      <c r="KXQ68" s="161"/>
      <c r="KXR68" s="161"/>
      <c r="KXS68" s="161"/>
      <c r="KXT68" s="161"/>
      <c r="KXU68" s="161"/>
      <c r="KXV68" s="161"/>
      <c r="KXW68" s="161"/>
      <c r="KXX68" s="161"/>
      <c r="KXY68" s="161"/>
      <c r="KXZ68" s="161"/>
      <c r="KYA68" s="161"/>
      <c r="KYB68" s="161"/>
      <c r="KYC68" s="161"/>
      <c r="KYD68" s="161"/>
      <c r="KYE68" s="161"/>
      <c r="KYF68" s="161"/>
      <c r="KYG68" s="161"/>
      <c r="KYH68" s="161"/>
      <c r="KYI68" s="161"/>
      <c r="KYJ68" s="161"/>
      <c r="KYK68" s="161"/>
      <c r="KYL68" s="161"/>
      <c r="KYM68" s="161"/>
      <c r="KYN68" s="161"/>
      <c r="KYO68" s="161"/>
      <c r="KYP68" s="161"/>
      <c r="KYQ68" s="161"/>
      <c r="KYR68" s="161"/>
      <c r="KYS68" s="161"/>
      <c r="KYT68" s="161"/>
      <c r="KYU68" s="161"/>
      <c r="KYV68" s="161"/>
      <c r="KYW68" s="161"/>
      <c r="KYX68" s="161"/>
      <c r="KYY68" s="161"/>
      <c r="KYZ68" s="161"/>
      <c r="KZA68" s="161"/>
      <c r="KZB68" s="161"/>
      <c r="KZC68" s="161"/>
      <c r="KZD68" s="161"/>
      <c r="KZE68" s="161"/>
      <c r="KZF68" s="161"/>
      <c r="KZG68" s="161"/>
      <c r="KZH68" s="161"/>
      <c r="KZI68" s="161"/>
      <c r="KZJ68" s="161"/>
      <c r="KZK68" s="161"/>
      <c r="KZL68" s="161"/>
      <c r="KZM68" s="161"/>
      <c r="KZN68" s="161"/>
      <c r="KZO68" s="161"/>
      <c r="KZP68" s="161"/>
      <c r="KZQ68" s="161"/>
      <c r="KZR68" s="161"/>
      <c r="KZS68" s="161"/>
      <c r="KZT68" s="161"/>
      <c r="KZU68" s="161"/>
      <c r="KZV68" s="161"/>
      <c r="KZW68" s="161"/>
      <c r="KZX68" s="161"/>
      <c r="KZY68" s="161"/>
      <c r="KZZ68" s="161"/>
      <c r="LAA68" s="161"/>
      <c r="LAB68" s="161"/>
      <c r="LAC68" s="161"/>
      <c r="LAD68" s="161"/>
      <c r="LAE68" s="161"/>
      <c r="LAF68" s="161"/>
      <c r="LAG68" s="161"/>
      <c r="LAH68" s="161"/>
      <c r="LAI68" s="161"/>
      <c r="LAJ68" s="161"/>
      <c r="LAK68" s="161"/>
      <c r="LAL68" s="161"/>
      <c r="LAM68" s="161"/>
      <c r="LAN68" s="161"/>
      <c r="LAO68" s="161"/>
      <c r="LAP68" s="161"/>
      <c r="LAQ68" s="161"/>
      <c r="LAR68" s="161"/>
      <c r="LAS68" s="161"/>
      <c r="LAT68" s="161"/>
      <c r="LAU68" s="161"/>
      <c r="LAV68" s="161"/>
      <c r="LAW68" s="161"/>
      <c r="LAX68" s="161"/>
      <c r="LAY68" s="161"/>
      <c r="LAZ68" s="161"/>
      <c r="LBA68" s="161"/>
      <c r="LBB68" s="161"/>
      <c r="LBC68" s="161"/>
      <c r="LBD68" s="161"/>
      <c r="LBE68" s="161"/>
      <c r="LBF68" s="161"/>
      <c r="LBG68" s="161"/>
      <c r="LBH68" s="161"/>
      <c r="LBI68" s="161"/>
      <c r="LBJ68" s="161"/>
      <c r="LBK68" s="161"/>
      <c r="LBL68" s="161"/>
      <c r="LBM68" s="161"/>
      <c r="LBN68" s="161"/>
      <c r="LBO68" s="161"/>
      <c r="LBP68" s="161"/>
      <c r="LBQ68" s="161"/>
      <c r="LBR68" s="161"/>
      <c r="LBS68" s="161"/>
      <c r="LBT68" s="161"/>
      <c r="LBU68" s="161"/>
      <c r="LBV68" s="161"/>
      <c r="LBW68" s="161"/>
      <c r="LBX68" s="161"/>
      <c r="LBY68" s="161"/>
      <c r="LBZ68" s="161"/>
      <c r="LCA68" s="161"/>
      <c r="LCB68" s="161"/>
      <c r="LCC68" s="161"/>
      <c r="LCD68" s="161"/>
      <c r="LCE68" s="161"/>
      <c r="LCF68" s="161"/>
      <c r="LCG68" s="161"/>
      <c r="LCH68" s="161"/>
      <c r="LCI68" s="161"/>
      <c r="LCJ68" s="161"/>
      <c r="LCK68" s="161"/>
      <c r="LCL68" s="161"/>
      <c r="LCM68" s="161"/>
      <c r="LCN68" s="161"/>
      <c r="LCO68" s="161"/>
      <c r="LCP68" s="161"/>
      <c r="LCQ68" s="161"/>
      <c r="LCR68" s="161"/>
      <c r="LCS68" s="161"/>
      <c r="LCT68" s="161"/>
      <c r="LCU68" s="161"/>
      <c r="LCV68" s="161"/>
      <c r="LCW68" s="161"/>
      <c r="LCX68" s="161"/>
      <c r="LCY68" s="161"/>
      <c r="LCZ68" s="161"/>
      <c r="LDA68" s="161"/>
      <c r="LDB68" s="161"/>
      <c r="LDC68" s="161"/>
      <c r="LDD68" s="161"/>
      <c r="LDE68" s="161"/>
      <c r="LDF68" s="161"/>
      <c r="LDG68" s="161"/>
      <c r="LDH68" s="161"/>
      <c r="LDI68" s="161"/>
      <c r="LDJ68" s="161"/>
      <c r="LDK68" s="161"/>
      <c r="LDL68" s="161"/>
      <c r="LDM68" s="161"/>
      <c r="LDN68" s="161"/>
      <c r="LDO68" s="161"/>
      <c r="LDP68" s="161"/>
      <c r="LDQ68" s="161"/>
      <c r="LDR68" s="161"/>
      <c r="LDS68" s="161"/>
      <c r="LDT68" s="161"/>
      <c r="LDU68" s="161"/>
      <c r="LDV68" s="161"/>
      <c r="LDW68" s="161"/>
      <c r="LDX68" s="161"/>
      <c r="LDY68" s="161"/>
      <c r="LDZ68" s="161"/>
      <c r="LEA68" s="161"/>
      <c r="LEB68" s="161"/>
      <c r="LEC68" s="161"/>
      <c r="LED68" s="161"/>
      <c r="LEE68" s="161"/>
      <c r="LEF68" s="161"/>
      <c r="LEG68" s="161"/>
      <c r="LEH68" s="161"/>
      <c r="LEI68" s="161"/>
      <c r="LEJ68" s="161"/>
      <c r="LEK68" s="161"/>
      <c r="LEL68" s="161"/>
      <c r="LEM68" s="161"/>
      <c r="LEN68" s="161"/>
      <c r="LEO68" s="161"/>
      <c r="LEP68" s="161"/>
      <c r="LEQ68" s="161"/>
      <c r="LER68" s="161"/>
      <c r="LES68" s="161"/>
      <c r="LET68" s="161"/>
      <c r="LEU68" s="161"/>
      <c r="LEV68" s="161"/>
      <c r="LEW68" s="161"/>
      <c r="LEX68" s="161"/>
      <c r="LEY68" s="161"/>
      <c r="LEZ68" s="161"/>
      <c r="LFA68" s="161"/>
      <c r="LFB68" s="161"/>
      <c r="LFC68" s="161"/>
      <c r="LFD68" s="161"/>
      <c r="LFE68" s="161"/>
      <c r="LFF68" s="161"/>
      <c r="LFG68" s="161"/>
      <c r="LFH68" s="161"/>
      <c r="LFI68" s="161"/>
      <c r="LFJ68" s="161"/>
      <c r="LFK68" s="161"/>
      <c r="LFL68" s="161"/>
      <c r="LFM68" s="161"/>
      <c r="LFN68" s="161"/>
      <c r="LFO68" s="161"/>
      <c r="LFP68" s="161"/>
      <c r="LFQ68" s="161"/>
      <c r="LFR68" s="161"/>
      <c r="LFS68" s="161"/>
      <c r="LFT68" s="161"/>
      <c r="LFU68" s="161"/>
      <c r="LFV68" s="161"/>
      <c r="LFW68" s="161"/>
      <c r="LFX68" s="161"/>
      <c r="LFY68" s="161"/>
      <c r="LFZ68" s="161"/>
      <c r="LGA68" s="161"/>
      <c r="LGB68" s="161"/>
      <c r="LGC68" s="161"/>
      <c r="LGD68" s="161"/>
      <c r="LGE68" s="161"/>
      <c r="LGF68" s="161"/>
      <c r="LGG68" s="161"/>
      <c r="LGH68" s="161"/>
      <c r="LGI68" s="161"/>
      <c r="LGJ68" s="161"/>
      <c r="LGK68" s="161"/>
      <c r="LGL68" s="161"/>
      <c r="LGM68" s="161"/>
      <c r="LGN68" s="161"/>
      <c r="LGO68" s="161"/>
      <c r="LGP68" s="161"/>
      <c r="LGQ68" s="161"/>
      <c r="LGR68" s="161"/>
      <c r="LGS68" s="161"/>
      <c r="LGT68" s="161"/>
      <c r="LGU68" s="161"/>
      <c r="LGV68" s="161"/>
      <c r="LGW68" s="161"/>
      <c r="LGX68" s="161"/>
      <c r="LGY68" s="161"/>
      <c r="LGZ68" s="161"/>
      <c r="LHA68" s="161"/>
      <c r="LHB68" s="161"/>
      <c r="LHC68" s="161"/>
      <c r="LHD68" s="161"/>
      <c r="LHE68" s="161"/>
      <c r="LHF68" s="161"/>
      <c r="LHG68" s="161"/>
      <c r="LHH68" s="161"/>
      <c r="LHI68" s="161"/>
      <c r="LHJ68" s="161"/>
      <c r="LHK68" s="161"/>
      <c r="LHL68" s="161"/>
      <c r="LHM68" s="161"/>
      <c r="LHN68" s="161"/>
      <c r="LHO68" s="161"/>
      <c r="LHP68" s="161"/>
      <c r="LHQ68" s="161"/>
      <c r="LHR68" s="161"/>
      <c r="LHS68" s="161"/>
      <c r="LHT68" s="161"/>
      <c r="LHU68" s="161"/>
      <c r="LHV68" s="161"/>
      <c r="LHW68" s="161"/>
      <c r="LHX68" s="161"/>
      <c r="LHY68" s="161"/>
      <c r="LHZ68" s="161"/>
      <c r="LIA68" s="161"/>
      <c r="LIB68" s="161"/>
      <c r="LIC68" s="161"/>
      <c r="LID68" s="161"/>
      <c r="LIE68" s="161"/>
      <c r="LIF68" s="161"/>
      <c r="LIG68" s="161"/>
      <c r="LIH68" s="161"/>
      <c r="LII68" s="161"/>
      <c r="LIJ68" s="161"/>
      <c r="LIK68" s="161"/>
      <c r="LIL68" s="161"/>
      <c r="LIM68" s="161"/>
      <c r="LIN68" s="161"/>
      <c r="LIO68" s="161"/>
      <c r="LIP68" s="161"/>
      <c r="LIQ68" s="161"/>
      <c r="LIR68" s="161"/>
      <c r="LIS68" s="161"/>
      <c r="LIT68" s="161"/>
      <c r="LIU68" s="161"/>
      <c r="LIV68" s="161"/>
      <c r="LIW68" s="161"/>
      <c r="LIX68" s="161"/>
      <c r="LIY68" s="161"/>
      <c r="LIZ68" s="161"/>
      <c r="LJA68" s="161"/>
      <c r="LJB68" s="161"/>
      <c r="LJC68" s="161"/>
      <c r="LJD68" s="161"/>
      <c r="LJE68" s="161"/>
      <c r="LJF68" s="161"/>
      <c r="LJG68" s="161"/>
      <c r="LJH68" s="161"/>
      <c r="LJI68" s="161"/>
      <c r="LJJ68" s="161"/>
      <c r="LJK68" s="161"/>
      <c r="LJL68" s="161"/>
      <c r="LJM68" s="161"/>
      <c r="LJN68" s="161"/>
      <c r="LJO68" s="161"/>
      <c r="LJP68" s="161"/>
      <c r="LJQ68" s="161"/>
      <c r="LJR68" s="161"/>
      <c r="LJS68" s="161"/>
      <c r="LJT68" s="161"/>
      <c r="LJU68" s="161"/>
      <c r="LJV68" s="161"/>
      <c r="LJW68" s="161"/>
      <c r="LJX68" s="161"/>
      <c r="LJY68" s="161"/>
      <c r="LJZ68" s="161"/>
      <c r="LKA68" s="161"/>
      <c r="LKB68" s="161"/>
      <c r="LKC68" s="161"/>
      <c r="LKD68" s="161"/>
      <c r="LKE68" s="161"/>
      <c r="LKF68" s="161"/>
      <c r="LKG68" s="161"/>
      <c r="LKH68" s="161"/>
      <c r="LKI68" s="161"/>
      <c r="LKJ68" s="161"/>
      <c r="LKK68" s="161"/>
      <c r="LKL68" s="161"/>
      <c r="LKM68" s="161"/>
      <c r="LKN68" s="161"/>
      <c r="LKO68" s="161"/>
      <c r="LKP68" s="161"/>
      <c r="LKQ68" s="161"/>
      <c r="LKR68" s="161"/>
      <c r="LKS68" s="161"/>
      <c r="LKT68" s="161"/>
      <c r="LKU68" s="161"/>
      <c r="LKV68" s="161"/>
      <c r="LKW68" s="161"/>
      <c r="LKX68" s="161"/>
      <c r="LKY68" s="161"/>
      <c r="LKZ68" s="161"/>
      <c r="LLA68" s="161"/>
      <c r="LLB68" s="161"/>
      <c r="LLC68" s="161"/>
      <c r="LLD68" s="161"/>
      <c r="LLE68" s="161"/>
      <c r="LLF68" s="161"/>
      <c r="LLG68" s="161"/>
      <c r="LLH68" s="161"/>
      <c r="LLI68" s="161"/>
      <c r="LLJ68" s="161"/>
      <c r="LLK68" s="161"/>
      <c r="LLL68" s="161"/>
      <c r="LLM68" s="161"/>
      <c r="LLN68" s="161"/>
      <c r="LLO68" s="161"/>
      <c r="LLP68" s="161"/>
      <c r="LLQ68" s="161"/>
      <c r="LLR68" s="161"/>
      <c r="LLS68" s="161"/>
      <c r="LLT68" s="161"/>
      <c r="LLU68" s="161"/>
      <c r="LLV68" s="161"/>
      <c r="LLW68" s="161"/>
      <c r="LLX68" s="161"/>
      <c r="LLY68" s="161"/>
      <c r="LLZ68" s="161"/>
      <c r="LMA68" s="161"/>
      <c r="LMB68" s="161"/>
      <c r="LMC68" s="161"/>
      <c r="LMD68" s="161"/>
      <c r="LME68" s="161"/>
      <c r="LMF68" s="161"/>
      <c r="LMG68" s="161"/>
      <c r="LMH68" s="161"/>
      <c r="LMI68" s="161"/>
      <c r="LMJ68" s="161"/>
      <c r="LMK68" s="161"/>
      <c r="LML68" s="161"/>
      <c r="LMM68" s="161"/>
      <c r="LMN68" s="161"/>
      <c r="LMO68" s="161"/>
      <c r="LMP68" s="161"/>
      <c r="LMQ68" s="161"/>
      <c r="LMR68" s="161"/>
      <c r="LMS68" s="161"/>
      <c r="LMT68" s="161"/>
      <c r="LMU68" s="161"/>
      <c r="LMV68" s="161"/>
      <c r="LMW68" s="161"/>
      <c r="LMX68" s="161"/>
      <c r="LMY68" s="161"/>
      <c r="LMZ68" s="161"/>
      <c r="LNA68" s="161"/>
      <c r="LNB68" s="161"/>
      <c r="LNC68" s="161"/>
      <c r="LND68" s="161"/>
      <c r="LNE68" s="161"/>
      <c r="LNF68" s="161"/>
      <c r="LNG68" s="161"/>
      <c r="LNH68" s="161"/>
      <c r="LNI68" s="161"/>
      <c r="LNJ68" s="161"/>
      <c r="LNK68" s="161"/>
      <c r="LNL68" s="161"/>
      <c r="LNM68" s="161"/>
      <c r="LNN68" s="161"/>
      <c r="LNO68" s="161"/>
      <c r="LNP68" s="161"/>
      <c r="LNQ68" s="161"/>
      <c r="LNR68" s="161"/>
      <c r="LNS68" s="161"/>
      <c r="LNT68" s="161"/>
      <c r="LNU68" s="161"/>
      <c r="LNV68" s="161"/>
      <c r="LNW68" s="161"/>
      <c r="LNX68" s="161"/>
      <c r="LNY68" s="161"/>
      <c r="LNZ68" s="161"/>
      <c r="LOA68" s="161"/>
      <c r="LOB68" s="161"/>
      <c r="LOC68" s="161"/>
      <c r="LOD68" s="161"/>
      <c r="LOE68" s="161"/>
      <c r="LOF68" s="161"/>
      <c r="LOG68" s="161"/>
      <c r="LOH68" s="161"/>
      <c r="LOI68" s="161"/>
      <c r="LOJ68" s="161"/>
      <c r="LOK68" s="161"/>
      <c r="LOL68" s="161"/>
      <c r="LOM68" s="161"/>
      <c r="LON68" s="161"/>
      <c r="LOO68" s="161"/>
      <c r="LOP68" s="161"/>
      <c r="LOQ68" s="161"/>
      <c r="LOR68" s="161"/>
      <c r="LOS68" s="161"/>
      <c r="LOT68" s="161"/>
      <c r="LOU68" s="161"/>
      <c r="LOV68" s="161"/>
      <c r="LOW68" s="161"/>
      <c r="LOX68" s="161"/>
      <c r="LOY68" s="161"/>
      <c r="LOZ68" s="161"/>
      <c r="LPA68" s="161"/>
      <c r="LPB68" s="161"/>
      <c r="LPC68" s="161"/>
      <c r="LPD68" s="161"/>
      <c r="LPE68" s="161"/>
      <c r="LPF68" s="161"/>
      <c r="LPG68" s="161"/>
      <c r="LPH68" s="161"/>
      <c r="LPI68" s="161"/>
      <c r="LPJ68" s="161"/>
      <c r="LPK68" s="161"/>
      <c r="LPL68" s="161"/>
      <c r="LPM68" s="161"/>
      <c r="LPN68" s="161"/>
      <c r="LPO68" s="161"/>
      <c r="LPP68" s="161"/>
      <c r="LPQ68" s="161"/>
      <c r="LPR68" s="161"/>
      <c r="LPS68" s="161"/>
      <c r="LPT68" s="161"/>
      <c r="LPU68" s="161"/>
      <c r="LPV68" s="161"/>
      <c r="LPW68" s="161"/>
      <c r="LPX68" s="161"/>
      <c r="LPY68" s="161"/>
      <c r="LPZ68" s="161"/>
      <c r="LQA68" s="161"/>
      <c r="LQB68" s="161"/>
      <c r="LQC68" s="161"/>
      <c r="LQD68" s="161"/>
      <c r="LQE68" s="161"/>
      <c r="LQF68" s="161"/>
      <c r="LQG68" s="161"/>
      <c r="LQH68" s="161"/>
      <c r="LQI68" s="161"/>
      <c r="LQJ68" s="161"/>
      <c r="LQK68" s="161"/>
      <c r="LQL68" s="161"/>
      <c r="LQM68" s="161"/>
      <c r="LQN68" s="161"/>
      <c r="LQO68" s="161"/>
      <c r="LQP68" s="161"/>
      <c r="LQQ68" s="161"/>
      <c r="LQR68" s="161"/>
      <c r="LQS68" s="161"/>
      <c r="LQT68" s="161"/>
      <c r="LQU68" s="161"/>
      <c r="LQV68" s="161"/>
      <c r="LQW68" s="161"/>
      <c r="LQX68" s="161"/>
      <c r="LQY68" s="161"/>
      <c r="LQZ68" s="161"/>
      <c r="LRA68" s="161"/>
      <c r="LRB68" s="161"/>
      <c r="LRC68" s="161"/>
      <c r="LRD68" s="161"/>
      <c r="LRE68" s="161"/>
      <c r="LRF68" s="161"/>
      <c r="LRG68" s="161"/>
      <c r="LRH68" s="161"/>
      <c r="LRI68" s="161"/>
      <c r="LRJ68" s="161"/>
      <c r="LRK68" s="161"/>
      <c r="LRL68" s="161"/>
      <c r="LRM68" s="161"/>
      <c r="LRN68" s="161"/>
      <c r="LRO68" s="161"/>
      <c r="LRP68" s="161"/>
      <c r="LRQ68" s="161"/>
      <c r="LRR68" s="161"/>
      <c r="LRS68" s="161"/>
      <c r="LRT68" s="161"/>
      <c r="LRU68" s="161"/>
      <c r="LRV68" s="161"/>
      <c r="LRW68" s="161"/>
      <c r="LRX68" s="161"/>
      <c r="LRY68" s="161"/>
      <c r="LRZ68" s="161"/>
      <c r="LSA68" s="161"/>
      <c r="LSB68" s="161"/>
      <c r="LSC68" s="161"/>
      <c r="LSD68" s="161"/>
      <c r="LSE68" s="161"/>
      <c r="LSF68" s="161"/>
      <c r="LSG68" s="161"/>
      <c r="LSH68" s="161"/>
      <c r="LSI68" s="161"/>
      <c r="LSJ68" s="161"/>
      <c r="LSK68" s="161"/>
      <c r="LSL68" s="161"/>
      <c r="LSM68" s="161"/>
      <c r="LSN68" s="161"/>
      <c r="LSO68" s="161"/>
      <c r="LSP68" s="161"/>
      <c r="LSQ68" s="161"/>
      <c r="LSR68" s="161"/>
      <c r="LSS68" s="161"/>
      <c r="LST68" s="161"/>
      <c r="LSU68" s="161"/>
      <c r="LSV68" s="161"/>
      <c r="LSW68" s="161"/>
      <c r="LSX68" s="161"/>
      <c r="LSY68" s="161"/>
      <c r="LSZ68" s="161"/>
      <c r="LTA68" s="161"/>
      <c r="LTB68" s="161"/>
      <c r="LTC68" s="161"/>
      <c r="LTD68" s="161"/>
      <c r="LTE68" s="161"/>
      <c r="LTF68" s="161"/>
      <c r="LTG68" s="161"/>
      <c r="LTH68" s="161"/>
      <c r="LTI68" s="161"/>
      <c r="LTJ68" s="161"/>
      <c r="LTK68" s="161"/>
      <c r="LTL68" s="161"/>
      <c r="LTM68" s="161"/>
      <c r="LTN68" s="161"/>
      <c r="LTO68" s="161"/>
      <c r="LTP68" s="161"/>
      <c r="LTQ68" s="161"/>
      <c r="LTR68" s="161"/>
      <c r="LTS68" s="161"/>
      <c r="LTT68" s="161"/>
      <c r="LTU68" s="161"/>
      <c r="LTV68" s="161"/>
      <c r="LTW68" s="161"/>
      <c r="LTX68" s="161"/>
      <c r="LTY68" s="161"/>
      <c r="LTZ68" s="161"/>
      <c r="LUA68" s="161"/>
      <c r="LUB68" s="161"/>
      <c r="LUC68" s="161"/>
      <c r="LUD68" s="161"/>
      <c r="LUE68" s="161"/>
      <c r="LUF68" s="161"/>
      <c r="LUG68" s="161"/>
      <c r="LUH68" s="161"/>
      <c r="LUI68" s="161"/>
      <c r="LUJ68" s="161"/>
      <c r="LUK68" s="161"/>
      <c r="LUL68" s="161"/>
      <c r="LUM68" s="161"/>
      <c r="LUN68" s="161"/>
      <c r="LUO68" s="161"/>
      <c r="LUP68" s="161"/>
      <c r="LUQ68" s="161"/>
      <c r="LUR68" s="161"/>
      <c r="LUS68" s="161"/>
      <c r="LUT68" s="161"/>
      <c r="LUU68" s="161"/>
      <c r="LUV68" s="161"/>
      <c r="LUW68" s="161"/>
      <c r="LUX68" s="161"/>
      <c r="LUY68" s="161"/>
      <c r="LUZ68" s="161"/>
      <c r="LVA68" s="161"/>
      <c r="LVB68" s="161"/>
      <c r="LVC68" s="161"/>
      <c r="LVD68" s="161"/>
      <c r="LVE68" s="161"/>
      <c r="LVF68" s="161"/>
      <c r="LVG68" s="161"/>
      <c r="LVH68" s="161"/>
      <c r="LVI68" s="161"/>
      <c r="LVJ68" s="161"/>
      <c r="LVK68" s="161"/>
      <c r="LVL68" s="161"/>
      <c r="LVM68" s="161"/>
      <c r="LVN68" s="161"/>
      <c r="LVO68" s="161"/>
      <c r="LVP68" s="161"/>
      <c r="LVQ68" s="161"/>
      <c r="LVR68" s="161"/>
      <c r="LVS68" s="161"/>
      <c r="LVT68" s="161"/>
      <c r="LVU68" s="161"/>
      <c r="LVV68" s="161"/>
      <c r="LVW68" s="161"/>
      <c r="LVX68" s="161"/>
      <c r="LVY68" s="161"/>
      <c r="LVZ68" s="161"/>
      <c r="LWA68" s="161"/>
      <c r="LWB68" s="161"/>
      <c r="LWC68" s="161"/>
      <c r="LWD68" s="161"/>
      <c r="LWE68" s="161"/>
      <c r="LWF68" s="161"/>
      <c r="LWG68" s="161"/>
      <c r="LWH68" s="161"/>
      <c r="LWI68" s="161"/>
      <c r="LWJ68" s="161"/>
      <c r="LWK68" s="161"/>
      <c r="LWL68" s="161"/>
      <c r="LWM68" s="161"/>
      <c r="LWN68" s="161"/>
      <c r="LWO68" s="161"/>
      <c r="LWP68" s="161"/>
      <c r="LWQ68" s="161"/>
      <c r="LWR68" s="161"/>
      <c r="LWS68" s="161"/>
      <c r="LWT68" s="161"/>
      <c r="LWU68" s="161"/>
      <c r="LWV68" s="161"/>
      <c r="LWW68" s="161"/>
      <c r="LWX68" s="161"/>
      <c r="LWY68" s="161"/>
      <c r="LWZ68" s="161"/>
      <c r="LXA68" s="161"/>
      <c r="LXB68" s="161"/>
      <c r="LXC68" s="161"/>
      <c r="LXD68" s="161"/>
      <c r="LXE68" s="161"/>
      <c r="LXF68" s="161"/>
      <c r="LXG68" s="161"/>
      <c r="LXH68" s="161"/>
      <c r="LXI68" s="161"/>
      <c r="LXJ68" s="161"/>
      <c r="LXK68" s="161"/>
      <c r="LXL68" s="161"/>
      <c r="LXM68" s="161"/>
      <c r="LXN68" s="161"/>
      <c r="LXO68" s="161"/>
      <c r="LXP68" s="161"/>
      <c r="LXQ68" s="161"/>
      <c r="LXR68" s="161"/>
      <c r="LXS68" s="161"/>
      <c r="LXT68" s="161"/>
      <c r="LXU68" s="161"/>
      <c r="LXV68" s="161"/>
      <c r="LXW68" s="161"/>
      <c r="LXX68" s="161"/>
      <c r="LXY68" s="161"/>
      <c r="LXZ68" s="161"/>
      <c r="LYA68" s="161"/>
      <c r="LYB68" s="161"/>
      <c r="LYC68" s="161"/>
      <c r="LYD68" s="161"/>
      <c r="LYE68" s="161"/>
      <c r="LYF68" s="161"/>
      <c r="LYG68" s="161"/>
      <c r="LYH68" s="161"/>
      <c r="LYI68" s="161"/>
      <c r="LYJ68" s="161"/>
      <c r="LYK68" s="161"/>
      <c r="LYL68" s="161"/>
      <c r="LYM68" s="161"/>
      <c r="LYN68" s="161"/>
      <c r="LYO68" s="161"/>
      <c r="LYP68" s="161"/>
      <c r="LYQ68" s="161"/>
      <c r="LYR68" s="161"/>
      <c r="LYS68" s="161"/>
      <c r="LYT68" s="161"/>
      <c r="LYU68" s="161"/>
      <c r="LYV68" s="161"/>
      <c r="LYW68" s="161"/>
      <c r="LYX68" s="161"/>
      <c r="LYY68" s="161"/>
      <c r="LYZ68" s="161"/>
      <c r="LZA68" s="161"/>
      <c r="LZB68" s="161"/>
      <c r="LZC68" s="161"/>
      <c r="LZD68" s="161"/>
      <c r="LZE68" s="161"/>
      <c r="LZF68" s="161"/>
      <c r="LZG68" s="161"/>
      <c r="LZH68" s="161"/>
      <c r="LZI68" s="161"/>
      <c r="LZJ68" s="161"/>
      <c r="LZK68" s="161"/>
      <c r="LZL68" s="161"/>
      <c r="LZM68" s="161"/>
      <c r="LZN68" s="161"/>
      <c r="LZO68" s="161"/>
      <c r="LZP68" s="161"/>
      <c r="LZQ68" s="161"/>
      <c r="LZR68" s="161"/>
      <c r="LZS68" s="161"/>
      <c r="LZT68" s="161"/>
      <c r="LZU68" s="161"/>
      <c r="LZV68" s="161"/>
      <c r="LZW68" s="161"/>
      <c r="LZX68" s="161"/>
      <c r="LZY68" s="161"/>
      <c r="LZZ68" s="161"/>
      <c r="MAA68" s="161"/>
      <c r="MAB68" s="161"/>
      <c r="MAC68" s="161"/>
      <c r="MAD68" s="161"/>
      <c r="MAE68" s="161"/>
      <c r="MAF68" s="161"/>
      <c r="MAG68" s="161"/>
      <c r="MAH68" s="161"/>
      <c r="MAI68" s="161"/>
      <c r="MAJ68" s="161"/>
      <c r="MAK68" s="161"/>
      <c r="MAL68" s="161"/>
      <c r="MAM68" s="161"/>
      <c r="MAN68" s="161"/>
      <c r="MAO68" s="161"/>
      <c r="MAP68" s="161"/>
      <c r="MAQ68" s="161"/>
      <c r="MAR68" s="161"/>
      <c r="MAS68" s="161"/>
      <c r="MAT68" s="161"/>
      <c r="MAU68" s="161"/>
      <c r="MAV68" s="161"/>
      <c r="MAW68" s="161"/>
      <c r="MAX68" s="161"/>
      <c r="MAY68" s="161"/>
      <c r="MAZ68" s="161"/>
      <c r="MBA68" s="161"/>
      <c r="MBB68" s="161"/>
      <c r="MBC68" s="161"/>
      <c r="MBD68" s="161"/>
      <c r="MBE68" s="161"/>
      <c r="MBF68" s="161"/>
      <c r="MBG68" s="161"/>
      <c r="MBH68" s="161"/>
      <c r="MBI68" s="161"/>
      <c r="MBJ68" s="161"/>
      <c r="MBK68" s="161"/>
      <c r="MBL68" s="161"/>
      <c r="MBM68" s="161"/>
      <c r="MBN68" s="161"/>
      <c r="MBO68" s="161"/>
      <c r="MBP68" s="161"/>
      <c r="MBQ68" s="161"/>
      <c r="MBR68" s="161"/>
      <c r="MBS68" s="161"/>
      <c r="MBT68" s="161"/>
      <c r="MBU68" s="161"/>
      <c r="MBV68" s="161"/>
      <c r="MBW68" s="161"/>
      <c r="MBX68" s="161"/>
      <c r="MBY68" s="161"/>
      <c r="MBZ68" s="161"/>
      <c r="MCA68" s="161"/>
      <c r="MCB68" s="161"/>
      <c r="MCC68" s="161"/>
      <c r="MCD68" s="161"/>
      <c r="MCE68" s="161"/>
      <c r="MCF68" s="161"/>
      <c r="MCG68" s="161"/>
      <c r="MCH68" s="161"/>
      <c r="MCI68" s="161"/>
      <c r="MCJ68" s="161"/>
      <c r="MCK68" s="161"/>
      <c r="MCL68" s="161"/>
      <c r="MCM68" s="161"/>
      <c r="MCN68" s="161"/>
      <c r="MCO68" s="161"/>
      <c r="MCP68" s="161"/>
      <c r="MCQ68" s="161"/>
      <c r="MCR68" s="161"/>
      <c r="MCS68" s="161"/>
      <c r="MCT68" s="161"/>
      <c r="MCU68" s="161"/>
      <c r="MCV68" s="161"/>
      <c r="MCW68" s="161"/>
      <c r="MCX68" s="161"/>
      <c r="MCY68" s="161"/>
      <c r="MCZ68" s="161"/>
      <c r="MDA68" s="161"/>
      <c r="MDB68" s="161"/>
      <c r="MDC68" s="161"/>
      <c r="MDD68" s="161"/>
      <c r="MDE68" s="161"/>
      <c r="MDF68" s="161"/>
      <c r="MDG68" s="161"/>
      <c r="MDH68" s="161"/>
      <c r="MDI68" s="161"/>
      <c r="MDJ68" s="161"/>
      <c r="MDK68" s="161"/>
      <c r="MDL68" s="161"/>
      <c r="MDM68" s="161"/>
      <c r="MDN68" s="161"/>
      <c r="MDO68" s="161"/>
      <c r="MDP68" s="161"/>
      <c r="MDQ68" s="161"/>
      <c r="MDR68" s="161"/>
      <c r="MDS68" s="161"/>
      <c r="MDT68" s="161"/>
      <c r="MDU68" s="161"/>
      <c r="MDV68" s="161"/>
      <c r="MDW68" s="161"/>
      <c r="MDX68" s="161"/>
      <c r="MDY68" s="161"/>
      <c r="MDZ68" s="161"/>
      <c r="MEA68" s="161"/>
      <c r="MEB68" s="161"/>
      <c r="MEC68" s="161"/>
      <c r="MED68" s="161"/>
      <c r="MEE68" s="161"/>
      <c r="MEF68" s="161"/>
      <c r="MEG68" s="161"/>
      <c r="MEH68" s="161"/>
      <c r="MEI68" s="161"/>
      <c r="MEJ68" s="161"/>
      <c r="MEK68" s="161"/>
      <c r="MEL68" s="161"/>
      <c r="MEM68" s="161"/>
      <c r="MEN68" s="161"/>
      <c r="MEO68" s="161"/>
      <c r="MEP68" s="161"/>
      <c r="MEQ68" s="161"/>
      <c r="MER68" s="161"/>
      <c r="MES68" s="161"/>
      <c r="MET68" s="161"/>
      <c r="MEU68" s="161"/>
      <c r="MEV68" s="161"/>
      <c r="MEW68" s="161"/>
      <c r="MEX68" s="161"/>
      <c r="MEY68" s="161"/>
      <c r="MEZ68" s="161"/>
      <c r="MFA68" s="161"/>
      <c r="MFB68" s="161"/>
      <c r="MFC68" s="161"/>
      <c r="MFD68" s="161"/>
      <c r="MFE68" s="161"/>
      <c r="MFF68" s="161"/>
      <c r="MFG68" s="161"/>
      <c r="MFH68" s="161"/>
      <c r="MFI68" s="161"/>
      <c r="MFJ68" s="161"/>
      <c r="MFK68" s="161"/>
      <c r="MFL68" s="161"/>
      <c r="MFM68" s="161"/>
      <c r="MFN68" s="161"/>
      <c r="MFO68" s="161"/>
      <c r="MFP68" s="161"/>
      <c r="MFQ68" s="161"/>
      <c r="MFR68" s="161"/>
      <c r="MFS68" s="161"/>
      <c r="MFT68" s="161"/>
      <c r="MFU68" s="161"/>
      <c r="MFV68" s="161"/>
      <c r="MFW68" s="161"/>
      <c r="MFX68" s="161"/>
      <c r="MFY68" s="161"/>
      <c r="MFZ68" s="161"/>
      <c r="MGA68" s="161"/>
      <c r="MGB68" s="161"/>
      <c r="MGC68" s="161"/>
      <c r="MGD68" s="161"/>
      <c r="MGE68" s="161"/>
      <c r="MGF68" s="161"/>
      <c r="MGG68" s="161"/>
      <c r="MGH68" s="161"/>
      <c r="MGI68" s="161"/>
      <c r="MGJ68" s="161"/>
      <c r="MGK68" s="161"/>
      <c r="MGL68" s="161"/>
      <c r="MGM68" s="161"/>
      <c r="MGN68" s="161"/>
      <c r="MGO68" s="161"/>
      <c r="MGP68" s="161"/>
      <c r="MGQ68" s="161"/>
      <c r="MGR68" s="161"/>
      <c r="MGS68" s="161"/>
      <c r="MGT68" s="161"/>
      <c r="MGU68" s="161"/>
      <c r="MGV68" s="161"/>
      <c r="MGW68" s="161"/>
      <c r="MGX68" s="161"/>
      <c r="MGY68" s="161"/>
      <c r="MGZ68" s="161"/>
      <c r="MHA68" s="161"/>
      <c r="MHB68" s="161"/>
      <c r="MHC68" s="161"/>
      <c r="MHD68" s="161"/>
      <c r="MHE68" s="161"/>
      <c r="MHF68" s="161"/>
      <c r="MHG68" s="161"/>
      <c r="MHH68" s="161"/>
      <c r="MHI68" s="161"/>
      <c r="MHJ68" s="161"/>
      <c r="MHK68" s="161"/>
      <c r="MHL68" s="161"/>
      <c r="MHM68" s="161"/>
      <c r="MHN68" s="161"/>
      <c r="MHO68" s="161"/>
      <c r="MHP68" s="161"/>
      <c r="MHQ68" s="161"/>
      <c r="MHR68" s="161"/>
      <c r="MHS68" s="161"/>
      <c r="MHT68" s="161"/>
      <c r="MHU68" s="161"/>
      <c r="MHV68" s="161"/>
      <c r="MHW68" s="161"/>
      <c r="MHX68" s="161"/>
      <c r="MHY68" s="161"/>
      <c r="MHZ68" s="161"/>
      <c r="MIA68" s="161"/>
      <c r="MIB68" s="161"/>
      <c r="MIC68" s="161"/>
      <c r="MID68" s="161"/>
      <c r="MIE68" s="161"/>
      <c r="MIF68" s="161"/>
      <c r="MIG68" s="161"/>
      <c r="MIH68" s="161"/>
      <c r="MII68" s="161"/>
      <c r="MIJ68" s="161"/>
      <c r="MIK68" s="161"/>
      <c r="MIL68" s="161"/>
      <c r="MIM68" s="161"/>
      <c r="MIN68" s="161"/>
      <c r="MIO68" s="161"/>
      <c r="MIP68" s="161"/>
      <c r="MIQ68" s="161"/>
      <c r="MIR68" s="161"/>
      <c r="MIS68" s="161"/>
      <c r="MIT68" s="161"/>
      <c r="MIU68" s="161"/>
      <c r="MIV68" s="161"/>
      <c r="MIW68" s="161"/>
      <c r="MIX68" s="161"/>
      <c r="MIY68" s="161"/>
      <c r="MIZ68" s="161"/>
      <c r="MJA68" s="161"/>
      <c r="MJB68" s="161"/>
      <c r="MJC68" s="161"/>
      <c r="MJD68" s="161"/>
      <c r="MJE68" s="161"/>
      <c r="MJF68" s="161"/>
      <c r="MJG68" s="161"/>
      <c r="MJH68" s="161"/>
      <c r="MJI68" s="161"/>
      <c r="MJJ68" s="161"/>
      <c r="MJK68" s="161"/>
      <c r="MJL68" s="161"/>
      <c r="MJM68" s="161"/>
      <c r="MJN68" s="161"/>
      <c r="MJO68" s="161"/>
      <c r="MJP68" s="161"/>
      <c r="MJQ68" s="161"/>
      <c r="MJR68" s="161"/>
      <c r="MJS68" s="161"/>
      <c r="MJT68" s="161"/>
      <c r="MJU68" s="161"/>
      <c r="MJV68" s="161"/>
      <c r="MJW68" s="161"/>
      <c r="MJX68" s="161"/>
      <c r="MJY68" s="161"/>
      <c r="MJZ68" s="161"/>
      <c r="MKA68" s="161"/>
      <c r="MKB68" s="161"/>
      <c r="MKC68" s="161"/>
      <c r="MKD68" s="161"/>
      <c r="MKE68" s="161"/>
      <c r="MKF68" s="161"/>
      <c r="MKG68" s="161"/>
      <c r="MKH68" s="161"/>
      <c r="MKI68" s="161"/>
      <c r="MKJ68" s="161"/>
      <c r="MKK68" s="161"/>
      <c r="MKL68" s="161"/>
      <c r="MKM68" s="161"/>
      <c r="MKN68" s="161"/>
      <c r="MKO68" s="161"/>
      <c r="MKP68" s="161"/>
      <c r="MKQ68" s="161"/>
      <c r="MKR68" s="161"/>
      <c r="MKS68" s="161"/>
      <c r="MKT68" s="161"/>
      <c r="MKU68" s="161"/>
      <c r="MKV68" s="161"/>
      <c r="MKW68" s="161"/>
      <c r="MKX68" s="161"/>
      <c r="MKY68" s="161"/>
      <c r="MKZ68" s="161"/>
      <c r="MLA68" s="161"/>
      <c r="MLB68" s="161"/>
      <c r="MLC68" s="161"/>
      <c r="MLD68" s="161"/>
      <c r="MLE68" s="161"/>
      <c r="MLF68" s="161"/>
      <c r="MLG68" s="161"/>
      <c r="MLH68" s="161"/>
      <c r="MLI68" s="161"/>
      <c r="MLJ68" s="161"/>
      <c r="MLK68" s="161"/>
      <c r="MLL68" s="161"/>
      <c r="MLM68" s="161"/>
      <c r="MLN68" s="161"/>
      <c r="MLO68" s="161"/>
      <c r="MLP68" s="161"/>
      <c r="MLQ68" s="161"/>
      <c r="MLR68" s="161"/>
      <c r="MLS68" s="161"/>
      <c r="MLT68" s="161"/>
      <c r="MLU68" s="161"/>
      <c r="MLV68" s="161"/>
      <c r="MLW68" s="161"/>
      <c r="MLX68" s="161"/>
      <c r="MLY68" s="161"/>
      <c r="MLZ68" s="161"/>
      <c r="MMA68" s="161"/>
      <c r="MMB68" s="161"/>
      <c r="MMC68" s="161"/>
      <c r="MMD68" s="161"/>
      <c r="MME68" s="161"/>
      <c r="MMF68" s="161"/>
      <c r="MMG68" s="161"/>
      <c r="MMH68" s="161"/>
      <c r="MMI68" s="161"/>
      <c r="MMJ68" s="161"/>
      <c r="MMK68" s="161"/>
      <c r="MML68" s="161"/>
      <c r="MMM68" s="161"/>
      <c r="MMN68" s="161"/>
      <c r="MMO68" s="161"/>
      <c r="MMP68" s="161"/>
      <c r="MMQ68" s="161"/>
      <c r="MMR68" s="161"/>
      <c r="MMS68" s="161"/>
      <c r="MMT68" s="161"/>
      <c r="MMU68" s="161"/>
      <c r="MMV68" s="161"/>
      <c r="MMW68" s="161"/>
      <c r="MMX68" s="161"/>
      <c r="MMY68" s="161"/>
      <c r="MMZ68" s="161"/>
      <c r="MNA68" s="161"/>
      <c r="MNB68" s="161"/>
      <c r="MNC68" s="161"/>
      <c r="MND68" s="161"/>
      <c r="MNE68" s="161"/>
      <c r="MNF68" s="161"/>
      <c r="MNG68" s="161"/>
      <c r="MNH68" s="161"/>
      <c r="MNI68" s="161"/>
      <c r="MNJ68" s="161"/>
      <c r="MNK68" s="161"/>
      <c r="MNL68" s="161"/>
      <c r="MNM68" s="161"/>
      <c r="MNN68" s="161"/>
      <c r="MNO68" s="161"/>
      <c r="MNP68" s="161"/>
      <c r="MNQ68" s="161"/>
      <c r="MNR68" s="161"/>
      <c r="MNS68" s="161"/>
      <c r="MNT68" s="161"/>
      <c r="MNU68" s="161"/>
      <c r="MNV68" s="161"/>
      <c r="MNW68" s="161"/>
      <c r="MNX68" s="161"/>
      <c r="MNY68" s="161"/>
      <c r="MNZ68" s="161"/>
      <c r="MOA68" s="161"/>
      <c r="MOB68" s="161"/>
      <c r="MOC68" s="161"/>
      <c r="MOD68" s="161"/>
      <c r="MOE68" s="161"/>
      <c r="MOF68" s="161"/>
      <c r="MOG68" s="161"/>
      <c r="MOH68" s="161"/>
      <c r="MOI68" s="161"/>
      <c r="MOJ68" s="161"/>
      <c r="MOK68" s="161"/>
      <c r="MOL68" s="161"/>
      <c r="MOM68" s="161"/>
      <c r="MON68" s="161"/>
      <c r="MOO68" s="161"/>
      <c r="MOP68" s="161"/>
      <c r="MOQ68" s="161"/>
      <c r="MOR68" s="161"/>
      <c r="MOS68" s="161"/>
      <c r="MOT68" s="161"/>
      <c r="MOU68" s="161"/>
      <c r="MOV68" s="161"/>
      <c r="MOW68" s="161"/>
      <c r="MOX68" s="161"/>
      <c r="MOY68" s="161"/>
      <c r="MOZ68" s="161"/>
      <c r="MPA68" s="161"/>
      <c r="MPB68" s="161"/>
      <c r="MPC68" s="161"/>
      <c r="MPD68" s="161"/>
      <c r="MPE68" s="161"/>
      <c r="MPF68" s="161"/>
      <c r="MPG68" s="161"/>
      <c r="MPH68" s="161"/>
      <c r="MPI68" s="161"/>
      <c r="MPJ68" s="161"/>
      <c r="MPK68" s="161"/>
      <c r="MPL68" s="161"/>
      <c r="MPM68" s="161"/>
      <c r="MPN68" s="161"/>
      <c r="MPO68" s="161"/>
      <c r="MPP68" s="161"/>
      <c r="MPQ68" s="161"/>
      <c r="MPR68" s="161"/>
      <c r="MPS68" s="161"/>
      <c r="MPT68" s="161"/>
      <c r="MPU68" s="161"/>
      <c r="MPV68" s="161"/>
      <c r="MPW68" s="161"/>
      <c r="MPX68" s="161"/>
      <c r="MPY68" s="161"/>
      <c r="MPZ68" s="161"/>
      <c r="MQA68" s="161"/>
      <c r="MQB68" s="161"/>
      <c r="MQC68" s="161"/>
      <c r="MQD68" s="161"/>
      <c r="MQE68" s="161"/>
      <c r="MQF68" s="161"/>
      <c r="MQG68" s="161"/>
      <c r="MQH68" s="161"/>
      <c r="MQI68" s="161"/>
      <c r="MQJ68" s="161"/>
      <c r="MQK68" s="161"/>
      <c r="MQL68" s="161"/>
      <c r="MQM68" s="161"/>
      <c r="MQN68" s="161"/>
      <c r="MQO68" s="161"/>
      <c r="MQP68" s="161"/>
      <c r="MQQ68" s="161"/>
      <c r="MQR68" s="161"/>
      <c r="MQS68" s="161"/>
      <c r="MQT68" s="161"/>
      <c r="MQU68" s="161"/>
      <c r="MQV68" s="161"/>
      <c r="MQW68" s="161"/>
      <c r="MQX68" s="161"/>
      <c r="MQY68" s="161"/>
      <c r="MQZ68" s="161"/>
      <c r="MRA68" s="161"/>
      <c r="MRB68" s="161"/>
      <c r="MRC68" s="161"/>
      <c r="MRD68" s="161"/>
      <c r="MRE68" s="161"/>
      <c r="MRF68" s="161"/>
      <c r="MRG68" s="161"/>
      <c r="MRH68" s="161"/>
      <c r="MRI68" s="161"/>
      <c r="MRJ68" s="161"/>
      <c r="MRK68" s="161"/>
      <c r="MRL68" s="161"/>
      <c r="MRM68" s="161"/>
      <c r="MRN68" s="161"/>
      <c r="MRO68" s="161"/>
      <c r="MRP68" s="161"/>
      <c r="MRQ68" s="161"/>
      <c r="MRR68" s="161"/>
      <c r="MRS68" s="161"/>
      <c r="MRT68" s="161"/>
      <c r="MRU68" s="161"/>
      <c r="MRV68" s="161"/>
      <c r="MRW68" s="161"/>
      <c r="MRX68" s="161"/>
      <c r="MRY68" s="161"/>
      <c r="MRZ68" s="161"/>
      <c r="MSA68" s="161"/>
      <c r="MSB68" s="161"/>
      <c r="MSC68" s="161"/>
      <c r="MSD68" s="161"/>
      <c r="MSE68" s="161"/>
      <c r="MSF68" s="161"/>
      <c r="MSG68" s="161"/>
      <c r="MSH68" s="161"/>
      <c r="MSI68" s="161"/>
      <c r="MSJ68" s="161"/>
      <c r="MSK68" s="161"/>
      <c r="MSL68" s="161"/>
      <c r="MSM68" s="161"/>
      <c r="MSN68" s="161"/>
      <c r="MSO68" s="161"/>
      <c r="MSP68" s="161"/>
      <c r="MSQ68" s="161"/>
      <c r="MSR68" s="161"/>
      <c r="MSS68" s="161"/>
      <c r="MST68" s="161"/>
      <c r="MSU68" s="161"/>
      <c r="MSV68" s="161"/>
      <c r="MSW68" s="161"/>
      <c r="MSX68" s="161"/>
      <c r="MSY68" s="161"/>
      <c r="MSZ68" s="161"/>
      <c r="MTA68" s="161"/>
      <c r="MTB68" s="161"/>
      <c r="MTC68" s="161"/>
      <c r="MTD68" s="161"/>
      <c r="MTE68" s="161"/>
      <c r="MTF68" s="161"/>
      <c r="MTG68" s="161"/>
      <c r="MTH68" s="161"/>
      <c r="MTI68" s="161"/>
      <c r="MTJ68" s="161"/>
      <c r="MTK68" s="161"/>
      <c r="MTL68" s="161"/>
      <c r="MTM68" s="161"/>
      <c r="MTN68" s="161"/>
      <c r="MTO68" s="161"/>
      <c r="MTP68" s="161"/>
      <c r="MTQ68" s="161"/>
      <c r="MTR68" s="161"/>
      <c r="MTS68" s="161"/>
      <c r="MTT68" s="161"/>
      <c r="MTU68" s="161"/>
      <c r="MTV68" s="161"/>
      <c r="MTW68" s="161"/>
      <c r="MTX68" s="161"/>
      <c r="MTY68" s="161"/>
      <c r="MTZ68" s="161"/>
      <c r="MUA68" s="161"/>
      <c r="MUB68" s="161"/>
      <c r="MUC68" s="161"/>
      <c r="MUD68" s="161"/>
      <c r="MUE68" s="161"/>
      <c r="MUF68" s="161"/>
      <c r="MUG68" s="161"/>
      <c r="MUH68" s="161"/>
      <c r="MUI68" s="161"/>
      <c r="MUJ68" s="161"/>
      <c r="MUK68" s="161"/>
      <c r="MUL68" s="161"/>
      <c r="MUM68" s="161"/>
      <c r="MUN68" s="161"/>
      <c r="MUO68" s="161"/>
      <c r="MUP68" s="161"/>
      <c r="MUQ68" s="161"/>
      <c r="MUR68" s="161"/>
      <c r="MUS68" s="161"/>
      <c r="MUT68" s="161"/>
      <c r="MUU68" s="161"/>
      <c r="MUV68" s="161"/>
      <c r="MUW68" s="161"/>
      <c r="MUX68" s="161"/>
      <c r="MUY68" s="161"/>
      <c r="MUZ68" s="161"/>
      <c r="MVA68" s="161"/>
      <c r="MVB68" s="161"/>
      <c r="MVC68" s="161"/>
      <c r="MVD68" s="161"/>
      <c r="MVE68" s="161"/>
      <c r="MVF68" s="161"/>
      <c r="MVG68" s="161"/>
      <c r="MVH68" s="161"/>
      <c r="MVI68" s="161"/>
      <c r="MVJ68" s="161"/>
      <c r="MVK68" s="161"/>
      <c r="MVL68" s="161"/>
      <c r="MVM68" s="161"/>
      <c r="MVN68" s="161"/>
      <c r="MVO68" s="161"/>
      <c r="MVP68" s="161"/>
      <c r="MVQ68" s="161"/>
      <c r="MVR68" s="161"/>
      <c r="MVS68" s="161"/>
      <c r="MVT68" s="161"/>
      <c r="MVU68" s="161"/>
      <c r="MVV68" s="161"/>
      <c r="MVW68" s="161"/>
      <c r="MVX68" s="161"/>
      <c r="MVY68" s="161"/>
      <c r="MVZ68" s="161"/>
      <c r="MWA68" s="161"/>
      <c r="MWB68" s="161"/>
      <c r="MWC68" s="161"/>
      <c r="MWD68" s="161"/>
      <c r="MWE68" s="161"/>
      <c r="MWF68" s="161"/>
      <c r="MWG68" s="161"/>
      <c r="MWH68" s="161"/>
      <c r="MWI68" s="161"/>
      <c r="MWJ68" s="161"/>
      <c r="MWK68" s="161"/>
      <c r="MWL68" s="161"/>
      <c r="MWM68" s="161"/>
      <c r="MWN68" s="161"/>
      <c r="MWO68" s="161"/>
      <c r="MWP68" s="161"/>
      <c r="MWQ68" s="161"/>
      <c r="MWR68" s="161"/>
      <c r="MWS68" s="161"/>
      <c r="MWT68" s="161"/>
      <c r="MWU68" s="161"/>
      <c r="MWV68" s="161"/>
      <c r="MWW68" s="161"/>
      <c r="MWX68" s="161"/>
      <c r="MWY68" s="161"/>
      <c r="MWZ68" s="161"/>
      <c r="MXA68" s="161"/>
      <c r="MXB68" s="161"/>
      <c r="MXC68" s="161"/>
      <c r="MXD68" s="161"/>
      <c r="MXE68" s="161"/>
      <c r="MXF68" s="161"/>
      <c r="MXG68" s="161"/>
      <c r="MXH68" s="161"/>
      <c r="MXI68" s="161"/>
      <c r="MXJ68" s="161"/>
      <c r="MXK68" s="161"/>
      <c r="MXL68" s="161"/>
      <c r="MXM68" s="161"/>
      <c r="MXN68" s="161"/>
      <c r="MXO68" s="161"/>
      <c r="MXP68" s="161"/>
      <c r="MXQ68" s="161"/>
      <c r="MXR68" s="161"/>
      <c r="MXS68" s="161"/>
      <c r="MXT68" s="161"/>
      <c r="MXU68" s="161"/>
      <c r="MXV68" s="161"/>
      <c r="MXW68" s="161"/>
      <c r="MXX68" s="161"/>
      <c r="MXY68" s="161"/>
      <c r="MXZ68" s="161"/>
      <c r="MYA68" s="161"/>
      <c r="MYB68" s="161"/>
      <c r="MYC68" s="161"/>
      <c r="MYD68" s="161"/>
      <c r="MYE68" s="161"/>
      <c r="MYF68" s="161"/>
      <c r="MYG68" s="161"/>
      <c r="MYH68" s="161"/>
      <c r="MYI68" s="161"/>
      <c r="MYJ68" s="161"/>
      <c r="MYK68" s="161"/>
      <c r="MYL68" s="161"/>
      <c r="MYM68" s="161"/>
      <c r="MYN68" s="161"/>
      <c r="MYO68" s="161"/>
      <c r="MYP68" s="161"/>
      <c r="MYQ68" s="161"/>
      <c r="MYR68" s="161"/>
      <c r="MYS68" s="161"/>
      <c r="MYT68" s="161"/>
      <c r="MYU68" s="161"/>
      <c r="MYV68" s="161"/>
      <c r="MYW68" s="161"/>
      <c r="MYX68" s="161"/>
      <c r="MYY68" s="161"/>
      <c r="MYZ68" s="161"/>
      <c r="MZA68" s="161"/>
      <c r="MZB68" s="161"/>
      <c r="MZC68" s="161"/>
      <c r="MZD68" s="161"/>
      <c r="MZE68" s="161"/>
      <c r="MZF68" s="161"/>
      <c r="MZG68" s="161"/>
      <c r="MZH68" s="161"/>
      <c r="MZI68" s="161"/>
      <c r="MZJ68" s="161"/>
      <c r="MZK68" s="161"/>
      <c r="MZL68" s="161"/>
      <c r="MZM68" s="161"/>
      <c r="MZN68" s="161"/>
      <c r="MZO68" s="161"/>
      <c r="MZP68" s="161"/>
      <c r="MZQ68" s="161"/>
      <c r="MZR68" s="161"/>
      <c r="MZS68" s="161"/>
      <c r="MZT68" s="161"/>
      <c r="MZU68" s="161"/>
      <c r="MZV68" s="161"/>
      <c r="MZW68" s="161"/>
      <c r="MZX68" s="161"/>
      <c r="MZY68" s="161"/>
      <c r="MZZ68" s="161"/>
      <c r="NAA68" s="161"/>
      <c r="NAB68" s="161"/>
      <c r="NAC68" s="161"/>
      <c r="NAD68" s="161"/>
      <c r="NAE68" s="161"/>
      <c r="NAF68" s="161"/>
      <c r="NAG68" s="161"/>
      <c r="NAH68" s="161"/>
      <c r="NAI68" s="161"/>
      <c r="NAJ68" s="161"/>
      <c r="NAK68" s="161"/>
      <c r="NAL68" s="161"/>
      <c r="NAM68" s="161"/>
      <c r="NAN68" s="161"/>
      <c r="NAO68" s="161"/>
      <c r="NAP68" s="161"/>
      <c r="NAQ68" s="161"/>
      <c r="NAR68" s="161"/>
      <c r="NAS68" s="161"/>
      <c r="NAT68" s="161"/>
      <c r="NAU68" s="161"/>
      <c r="NAV68" s="161"/>
      <c r="NAW68" s="161"/>
      <c r="NAX68" s="161"/>
      <c r="NAY68" s="161"/>
      <c r="NAZ68" s="161"/>
      <c r="NBA68" s="161"/>
      <c r="NBB68" s="161"/>
      <c r="NBC68" s="161"/>
      <c r="NBD68" s="161"/>
      <c r="NBE68" s="161"/>
      <c r="NBF68" s="161"/>
      <c r="NBG68" s="161"/>
      <c r="NBH68" s="161"/>
      <c r="NBI68" s="161"/>
      <c r="NBJ68" s="161"/>
      <c r="NBK68" s="161"/>
      <c r="NBL68" s="161"/>
      <c r="NBM68" s="161"/>
      <c r="NBN68" s="161"/>
      <c r="NBO68" s="161"/>
      <c r="NBP68" s="161"/>
      <c r="NBQ68" s="161"/>
      <c r="NBR68" s="161"/>
      <c r="NBS68" s="161"/>
      <c r="NBT68" s="161"/>
      <c r="NBU68" s="161"/>
      <c r="NBV68" s="161"/>
      <c r="NBW68" s="161"/>
      <c r="NBX68" s="161"/>
      <c r="NBY68" s="161"/>
      <c r="NBZ68" s="161"/>
      <c r="NCA68" s="161"/>
      <c r="NCB68" s="161"/>
      <c r="NCC68" s="161"/>
      <c r="NCD68" s="161"/>
      <c r="NCE68" s="161"/>
      <c r="NCF68" s="161"/>
      <c r="NCG68" s="161"/>
      <c r="NCH68" s="161"/>
      <c r="NCI68" s="161"/>
      <c r="NCJ68" s="161"/>
      <c r="NCK68" s="161"/>
      <c r="NCL68" s="161"/>
      <c r="NCM68" s="161"/>
      <c r="NCN68" s="161"/>
      <c r="NCO68" s="161"/>
      <c r="NCP68" s="161"/>
      <c r="NCQ68" s="161"/>
      <c r="NCR68" s="161"/>
      <c r="NCS68" s="161"/>
      <c r="NCT68" s="161"/>
      <c r="NCU68" s="161"/>
      <c r="NCV68" s="161"/>
      <c r="NCW68" s="161"/>
      <c r="NCX68" s="161"/>
      <c r="NCY68" s="161"/>
      <c r="NCZ68" s="161"/>
      <c r="NDA68" s="161"/>
      <c r="NDB68" s="161"/>
      <c r="NDC68" s="161"/>
      <c r="NDD68" s="161"/>
      <c r="NDE68" s="161"/>
      <c r="NDF68" s="161"/>
      <c r="NDG68" s="161"/>
      <c r="NDH68" s="161"/>
      <c r="NDI68" s="161"/>
      <c r="NDJ68" s="161"/>
      <c r="NDK68" s="161"/>
      <c r="NDL68" s="161"/>
      <c r="NDM68" s="161"/>
      <c r="NDN68" s="161"/>
      <c r="NDO68" s="161"/>
      <c r="NDP68" s="161"/>
      <c r="NDQ68" s="161"/>
      <c r="NDR68" s="161"/>
      <c r="NDS68" s="161"/>
      <c r="NDT68" s="161"/>
      <c r="NDU68" s="161"/>
      <c r="NDV68" s="161"/>
      <c r="NDW68" s="161"/>
      <c r="NDX68" s="161"/>
      <c r="NDY68" s="161"/>
      <c r="NDZ68" s="161"/>
      <c r="NEA68" s="161"/>
      <c r="NEB68" s="161"/>
      <c r="NEC68" s="161"/>
      <c r="NED68" s="161"/>
      <c r="NEE68" s="161"/>
      <c r="NEF68" s="161"/>
      <c r="NEG68" s="161"/>
      <c r="NEH68" s="161"/>
      <c r="NEI68" s="161"/>
      <c r="NEJ68" s="161"/>
      <c r="NEK68" s="161"/>
      <c r="NEL68" s="161"/>
      <c r="NEM68" s="161"/>
      <c r="NEN68" s="161"/>
      <c r="NEO68" s="161"/>
      <c r="NEP68" s="161"/>
      <c r="NEQ68" s="161"/>
      <c r="NER68" s="161"/>
      <c r="NES68" s="161"/>
      <c r="NET68" s="161"/>
      <c r="NEU68" s="161"/>
      <c r="NEV68" s="161"/>
      <c r="NEW68" s="161"/>
      <c r="NEX68" s="161"/>
      <c r="NEY68" s="161"/>
      <c r="NEZ68" s="161"/>
      <c r="NFA68" s="161"/>
      <c r="NFB68" s="161"/>
      <c r="NFC68" s="161"/>
      <c r="NFD68" s="161"/>
      <c r="NFE68" s="161"/>
      <c r="NFF68" s="161"/>
      <c r="NFG68" s="161"/>
      <c r="NFH68" s="161"/>
      <c r="NFI68" s="161"/>
      <c r="NFJ68" s="161"/>
      <c r="NFK68" s="161"/>
      <c r="NFL68" s="161"/>
      <c r="NFM68" s="161"/>
      <c r="NFN68" s="161"/>
      <c r="NFO68" s="161"/>
      <c r="NFP68" s="161"/>
      <c r="NFQ68" s="161"/>
      <c r="NFR68" s="161"/>
      <c r="NFS68" s="161"/>
      <c r="NFT68" s="161"/>
      <c r="NFU68" s="161"/>
      <c r="NFV68" s="161"/>
      <c r="NFW68" s="161"/>
      <c r="NFX68" s="161"/>
      <c r="NFY68" s="161"/>
      <c r="NFZ68" s="161"/>
      <c r="NGA68" s="161"/>
      <c r="NGB68" s="161"/>
      <c r="NGC68" s="161"/>
      <c r="NGD68" s="161"/>
      <c r="NGE68" s="161"/>
      <c r="NGF68" s="161"/>
      <c r="NGG68" s="161"/>
      <c r="NGH68" s="161"/>
      <c r="NGI68" s="161"/>
      <c r="NGJ68" s="161"/>
      <c r="NGK68" s="161"/>
      <c r="NGL68" s="161"/>
      <c r="NGM68" s="161"/>
      <c r="NGN68" s="161"/>
      <c r="NGO68" s="161"/>
      <c r="NGP68" s="161"/>
      <c r="NGQ68" s="161"/>
      <c r="NGR68" s="161"/>
      <c r="NGS68" s="161"/>
      <c r="NGT68" s="161"/>
      <c r="NGU68" s="161"/>
      <c r="NGV68" s="161"/>
      <c r="NGW68" s="161"/>
      <c r="NGX68" s="161"/>
      <c r="NGY68" s="161"/>
      <c r="NGZ68" s="161"/>
      <c r="NHA68" s="161"/>
      <c r="NHB68" s="161"/>
      <c r="NHC68" s="161"/>
      <c r="NHD68" s="161"/>
      <c r="NHE68" s="161"/>
      <c r="NHF68" s="161"/>
      <c r="NHG68" s="161"/>
      <c r="NHH68" s="161"/>
      <c r="NHI68" s="161"/>
      <c r="NHJ68" s="161"/>
      <c r="NHK68" s="161"/>
      <c r="NHL68" s="161"/>
      <c r="NHM68" s="161"/>
      <c r="NHN68" s="161"/>
      <c r="NHO68" s="161"/>
      <c r="NHP68" s="161"/>
      <c r="NHQ68" s="161"/>
      <c r="NHR68" s="161"/>
      <c r="NHS68" s="161"/>
      <c r="NHT68" s="161"/>
      <c r="NHU68" s="161"/>
      <c r="NHV68" s="161"/>
      <c r="NHW68" s="161"/>
      <c r="NHX68" s="161"/>
      <c r="NHY68" s="161"/>
      <c r="NHZ68" s="161"/>
      <c r="NIA68" s="161"/>
      <c r="NIB68" s="161"/>
      <c r="NIC68" s="161"/>
      <c r="NID68" s="161"/>
      <c r="NIE68" s="161"/>
      <c r="NIF68" s="161"/>
      <c r="NIG68" s="161"/>
      <c r="NIH68" s="161"/>
      <c r="NII68" s="161"/>
      <c r="NIJ68" s="161"/>
      <c r="NIK68" s="161"/>
      <c r="NIL68" s="161"/>
      <c r="NIM68" s="161"/>
      <c r="NIN68" s="161"/>
      <c r="NIO68" s="161"/>
      <c r="NIP68" s="161"/>
      <c r="NIQ68" s="161"/>
      <c r="NIR68" s="161"/>
      <c r="NIS68" s="161"/>
      <c r="NIT68" s="161"/>
      <c r="NIU68" s="161"/>
      <c r="NIV68" s="161"/>
      <c r="NIW68" s="161"/>
      <c r="NIX68" s="161"/>
      <c r="NIY68" s="161"/>
      <c r="NIZ68" s="161"/>
      <c r="NJA68" s="161"/>
      <c r="NJB68" s="161"/>
      <c r="NJC68" s="161"/>
      <c r="NJD68" s="161"/>
      <c r="NJE68" s="161"/>
      <c r="NJF68" s="161"/>
      <c r="NJG68" s="161"/>
      <c r="NJH68" s="161"/>
      <c r="NJI68" s="161"/>
      <c r="NJJ68" s="161"/>
      <c r="NJK68" s="161"/>
      <c r="NJL68" s="161"/>
      <c r="NJM68" s="161"/>
      <c r="NJN68" s="161"/>
      <c r="NJO68" s="161"/>
      <c r="NJP68" s="161"/>
      <c r="NJQ68" s="161"/>
      <c r="NJR68" s="161"/>
      <c r="NJS68" s="161"/>
      <c r="NJT68" s="161"/>
      <c r="NJU68" s="161"/>
      <c r="NJV68" s="161"/>
      <c r="NJW68" s="161"/>
      <c r="NJX68" s="161"/>
      <c r="NJY68" s="161"/>
      <c r="NJZ68" s="161"/>
      <c r="NKA68" s="161"/>
      <c r="NKB68" s="161"/>
      <c r="NKC68" s="161"/>
      <c r="NKD68" s="161"/>
      <c r="NKE68" s="161"/>
      <c r="NKF68" s="161"/>
      <c r="NKG68" s="161"/>
      <c r="NKH68" s="161"/>
      <c r="NKI68" s="161"/>
      <c r="NKJ68" s="161"/>
      <c r="NKK68" s="161"/>
      <c r="NKL68" s="161"/>
      <c r="NKM68" s="161"/>
      <c r="NKN68" s="161"/>
      <c r="NKO68" s="161"/>
      <c r="NKP68" s="161"/>
      <c r="NKQ68" s="161"/>
      <c r="NKR68" s="161"/>
      <c r="NKS68" s="161"/>
      <c r="NKT68" s="161"/>
      <c r="NKU68" s="161"/>
      <c r="NKV68" s="161"/>
      <c r="NKW68" s="161"/>
      <c r="NKX68" s="161"/>
      <c r="NKY68" s="161"/>
      <c r="NKZ68" s="161"/>
      <c r="NLA68" s="161"/>
      <c r="NLB68" s="161"/>
      <c r="NLC68" s="161"/>
      <c r="NLD68" s="161"/>
      <c r="NLE68" s="161"/>
      <c r="NLF68" s="161"/>
      <c r="NLG68" s="161"/>
      <c r="NLH68" s="161"/>
      <c r="NLI68" s="161"/>
      <c r="NLJ68" s="161"/>
      <c r="NLK68" s="161"/>
      <c r="NLL68" s="161"/>
      <c r="NLM68" s="161"/>
      <c r="NLN68" s="161"/>
      <c r="NLO68" s="161"/>
      <c r="NLP68" s="161"/>
      <c r="NLQ68" s="161"/>
      <c r="NLR68" s="161"/>
      <c r="NLS68" s="161"/>
      <c r="NLT68" s="161"/>
      <c r="NLU68" s="161"/>
      <c r="NLV68" s="161"/>
      <c r="NLW68" s="161"/>
      <c r="NLX68" s="161"/>
      <c r="NLY68" s="161"/>
      <c r="NLZ68" s="161"/>
      <c r="NMA68" s="161"/>
      <c r="NMB68" s="161"/>
      <c r="NMC68" s="161"/>
      <c r="NMD68" s="161"/>
      <c r="NME68" s="161"/>
      <c r="NMF68" s="161"/>
      <c r="NMG68" s="161"/>
      <c r="NMH68" s="161"/>
      <c r="NMI68" s="161"/>
      <c r="NMJ68" s="161"/>
      <c r="NMK68" s="161"/>
      <c r="NML68" s="161"/>
      <c r="NMM68" s="161"/>
      <c r="NMN68" s="161"/>
      <c r="NMO68" s="161"/>
      <c r="NMP68" s="161"/>
      <c r="NMQ68" s="161"/>
      <c r="NMR68" s="161"/>
      <c r="NMS68" s="161"/>
      <c r="NMT68" s="161"/>
      <c r="NMU68" s="161"/>
      <c r="NMV68" s="161"/>
      <c r="NMW68" s="161"/>
      <c r="NMX68" s="161"/>
      <c r="NMY68" s="161"/>
      <c r="NMZ68" s="161"/>
      <c r="NNA68" s="161"/>
      <c r="NNB68" s="161"/>
      <c r="NNC68" s="161"/>
      <c r="NND68" s="161"/>
      <c r="NNE68" s="161"/>
      <c r="NNF68" s="161"/>
      <c r="NNG68" s="161"/>
      <c r="NNH68" s="161"/>
      <c r="NNI68" s="161"/>
      <c r="NNJ68" s="161"/>
      <c r="NNK68" s="161"/>
      <c r="NNL68" s="161"/>
      <c r="NNM68" s="161"/>
      <c r="NNN68" s="161"/>
      <c r="NNO68" s="161"/>
      <c r="NNP68" s="161"/>
      <c r="NNQ68" s="161"/>
      <c r="NNR68" s="161"/>
      <c r="NNS68" s="161"/>
      <c r="NNT68" s="161"/>
      <c r="NNU68" s="161"/>
      <c r="NNV68" s="161"/>
      <c r="NNW68" s="161"/>
      <c r="NNX68" s="161"/>
      <c r="NNY68" s="161"/>
      <c r="NNZ68" s="161"/>
      <c r="NOA68" s="161"/>
      <c r="NOB68" s="161"/>
      <c r="NOC68" s="161"/>
      <c r="NOD68" s="161"/>
      <c r="NOE68" s="161"/>
      <c r="NOF68" s="161"/>
      <c r="NOG68" s="161"/>
      <c r="NOH68" s="161"/>
      <c r="NOI68" s="161"/>
      <c r="NOJ68" s="161"/>
      <c r="NOK68" s="161"/>
      <c r="NOL68" s="161"/>
      <c r="NOM68" s="161"/>
      <c r="NON68" s="161"/>
      <c r="NOO68" s="161"/>
      <c r="NOP68" s="161"/>
      <c r="NOQ68" s="161"/>
      <c r="NOR68" s="161"/>
      <c r="NOS68" s="161"/>
      <c r="NOT68" s="161"/>
      <c r="NOU68" s="161"/>
      <c r="NOV68" s="161"/>
      <c r="NOW68" s="161"/>
      <c r="NOX68" s="161"/>
      <c r="NOY68" s="161"/>
      <c r="NOZ68" s="161"/>
      <c r="NPA68" s="161"/>
      <c r="NPB68" s="161"/>
      <c r="NPC68" s="161"/>
      <c r="NPD68" s="161"/>
      <c r="NPE68" s="161"/>
      <c r="NPF68" s="161"/>
      <c r="NPG68" s="161"/>
      <c r="NPH68" s="161"/>
      <c r="NPI68" s="161"/>
      <c r="NPJ68" s="161"/>
      <c r="NPK68" s="161"/>
      <c r="NPL68" s="161"/>
      <c r="NPM68" s="161"/>
      <c r="NPN68" s="161"/>
      <c r="NPO68" s="161"/>
      <c r="NPP68" s="161"/>
      <c r="NPQ68" s="161"/>
      <c r="NPR68" s="161"/>
      <c r="NPS68" s="161"/>
      <c r="NPT68" s="161"/>
      <c r="NPU68" s="161"/>
      <c r="NPV68" s="161"/>
      <c r="NPW68" s="161"/>
      <c r="NPX68" s="161"/>
      <c r="NPY68" s="161"/>
      <c r="NPZ68" s="161"/>
      <c r="NQA68" s="161"/>
      <c r="NQB68" s="161"/>
      <c r="NQC68" s="161"/>
      <c r="NQD68" s="161"/>
      <c r="NQE68" s="161"/>
      <c r="NQF68" s="161"/>
      <c r="NQG68" s="161"/>
      <c r="NQH68" s="161"/>
      <c r="NQI68" s="161"/>
      <c r="NQJ68" s="161"/>
      <c r="NQK68" s="161"/>
      <c r="NQL68" s="161"/>
      <c r="NQM68" s="161"/>
      <c r="NQN68" s="161"/>
      <c r="NQO68" s="161"/>
      <c r="NQP68" s="161"/>
      <c r="NQQ68" s="161"/>
      <c r="NQR68" s="161"/>
      <c r="NQS68" s="161"/>
      <c r="NQT68" s="161"/>
      <c r="NQU68" s="161"/>
      <c r="NQV68" s="161"/>
      <c r="NQW68" s="161"/>
      <c r="NQX68" s="161"/>
      <c r="NQY68" s="161"/>
      <c r="NQZ68" s="161"/>
      <c r="NRA68" s="161"/>
      <c r="NRB68" s="161"/>
      <c r="NRC68" s="161"/>
      <c r="NRD68" s="161"/>
      <c r="NRE68" s="161"/>
      <c r="NRF68" s="161"/>
      <c r="NRG68" s="161"/>
      <c r="NRH68" s="161"/>
      <c r="NRI68" s="161"/>
      <c r="NRJ68" s="161"/>
      <c r="NRK68" s="161"/>
      <c r="NRL68" s="161"/>
      <c r="NRM68" s="161"/>
      <c r="NRN68" s="161"/>
      <c r="NRO68" s="161"/>
      <c r="NRP68" s="161"/>
      <c r="NRQ68" s="161"/>
      <c r="NRR68" s="161"/>
      <c r="NRS68" s="161"/>
      <c r="NRT68" s="161"/>
      <c r="NRU68" s="161"/>
      <c r="NRV68" s="161"/>
      <c r="NRW68" s="161"/>
      <c r="NRX68" s="161"/>
      <c r="NRY68" s="161"/>
      <c r="NRZ68" s="161"/>
      <c r="NSA68" s="161"/>
      <c r="NSB68" s="161"/>
      <c r="NSC68" s="161"/>
      <c r="NSD68" s="161"/>
      <c r="NSE68" s="161"/>
      <c r="NSF68" s="161"/>
      <c r="NSG68" s="161"/>
      <c r="NSH68" s="161"/>
      <c r="NSI68" s="161"/>
      <c r="NSJ68" s="161"/>
      <c r="NSK68" s="161"/>
      <c r="NSL68" s="161"/>
      <c r="NSM68" s="161"/>
      <c r="NSN68" s="161"/>
      <c r="NSO68" s="161"/>
      <c r="NSP68" s="161"/>
      <c r="NSQ68" s="161"/>
      <c r="NSR68" s="161"/>
      <c r="NSS68" s="161"/>
      <c r="NST68" s="161"/>
      <c r="NSU68" s="161"/>
      <c r="NSV68" s="161"/>
      <c r="NSW68" s="161"/>
      <c r="NSX68" s="161"/>
      <c r="NSY68" s="161"/>
      <c r="NSZ68" s="161"/>
      <c r="NTA68" s="161"/>
      <c r="NTB68" s="161"/>
      <c r="NTC68" s="161"/>
      <c r="NTD68" s="161"/>
      <c r="NTE68" s="161"/>
      <c r="NTF68" s="161"/>
      <c r="NTG68" s="161"/>
      <c r="NTH68" s="161"/>
      <c r="NTI68" s="161"/>
      <c r="NTJ68" s="161"/>
      <c r="NTK68" s="161"/>
      <c r="NTL68" s="161"/>
      <c r="NTM68" s="161"/>
      <c r="NTN68" s="161"/>
      <c r="NTO68" s="161"/>
      <c r="NTP68" s="161"/>
      <c r="NTQ68" s="161"/>
      <c r="NTR68" s="161"/>
      <c r="NTS68" s="161"/>
      <c r="NTT68" s="161"/>
      <c r="NTU68" s="161"/>
      <c r="NTV68" s="161"/>
      <c r="NTW68" s="161"/>
      <c r="NTX68" s="161"/>
      <c r="NTY68" s="161"/>
      <c r="NTZ68" s="161"/>
      <c r="NUA68" s="161"/>
      <c r="NUB68" s="161"/>
      <c r="NUC68" s="161"/>
      <c r="NUD68" s="161"/>
      <c r="NUE68" s="161"/>
      <c r="NUF68" s="161"/>
      <c r="NUG68" s="161"/>
      <c r="NUH68" s="161"/>
      <c r="NUI68" s="161"/>
      <c r="NUJ68" s="161"/>
      <c r="NUK68" s="161"/>
      <c r="NUL68" s="161"/>
      <c r="NUM68" s="161"/>
      <c r="NUN68" s="161"/>
      <c r="NUO68" s="161"/>
      <c r="NUP68" s="161"/>
      <c r="NUQ68" s="161"/>
      <c r="NUR68" s="161"/>
      <c r="NUS68" s="161"/>
      <c r="NUT68" s="161"/>
      <c r="NUU68" s="161"/>
      <c r="NUV68" s="161"/>
      <c r="NUW68" s="161"/>
      <c r="NUX68" s="161"/>
      <c r="NUY68" s="161"/>
      <c r="NUZ68" s="161"/>
      <c r="NVA68" s="161"/>
      <c r="NVB68" s="161"/>
      <c r="NVC68" s="161"/>
      <c r="NVD68" s="161"/>
      <c r="NVE68" s="161"/>
      <c r="NVF68" s="161"/>
      <c r="NVG68" s="161"/>
      <c r="NVH68" s="161"/>
      <c r="NVI68" s="161"/>
      <c r="NVJ68" s="161"/>
      <c r="NVK68" s="161"/>
      <c r="NVL68" s="161"/>
      <c r="NVM68" s="161"/>
      <c r="NVN68" s="161"/>
      <c r="NVO68" s="161"/>
      <c r="NVP68" s="161"/>
      <c r="NVQ68" s="161"/>
      <c r="NVR68" s="161"/>
      <c r="NVS68" s="161"/>
      <c r="NVT68" s="161"/>
      <c r="NVU68" s="161"/>
      <c r="NVV68" s="161"/>
      <c r="NVW68" s="161"/>
      <c r="NVX68" s="161"/>
      <c r="NVY68" s="161"/>
      <c r="NVZ68" s="161"/>
      <c r="NWA68" s="161"/>
      <c r="NWB68" s="161"/>
      <c r="NWC68" s="161"/>
      <c r="NWD68" s="161"/>
      <c r="NWE68" s="161"/>
      <c r="NWF68" s="161"/>
      <c r="NWG68" s="161"/>
      <c r="NWH68" s="161"/>
      <c r="NWI68" s="161"/>
      <c r="NWJ68" s="161"/>
      <c r="NWK68" s="161"/>
      <c r="NWL68" s="161"/>
      <c r="NWM68" s="161"/>
      <c r="NWN68" s="161"/>
      <c r="NWO68" s="161"/>
      <c r="NWP68" s="161"/>
      <c r="NWQ68" s="161"/>
      <c r="NWR68" s="161"/>
      <c r="NWS68" s="161"/>
      <c r="NWT68" s="161"/>
      <c r="NWU68" s="161"/>
      <c r="NWV68" s="161"/>
      <c r="NWW68" s="161"/>
      <c r="NWX68" s="161"/>
      <c r="NWY68" s="161"/>
      <c r="NWZ68" s="161"/>
      <c r="NXA68" s="161"/>
      <c r="NXB68" s="161"/>
      <c r="NXC68" s="161"/>
      <c r="NXD68" s="161"/>
      <c r="NXE68" s="161"/>
      <c r="NXF68" s="161"/>
      <c r="NXG68" s="161"/>
      <c r="NXH68" s="161"/>
      <c r="NXI68" s="161"/>
      <c r="NXJ68" s="161"/>
      <c r="NXK68" s="161"/>
      <c r="NXL68" s="161"/>
      <c r="NXM68" s="161"/>
      <c r="NXN68" s="161"/>
      <c r="NXO68" s="161"/>
      <c r="NXP68" s="161"/>
      <c r="NXQ68" s="161"/>
      <c r="NXR68" s="161"/>
      <c r="NXS68" s="161"/>
      <c r="NXT68" s="161"/>
      <c r="NXU68" s="161"/>
      <c r="NXV68" s="161"/>
      <c r="NXW68" s="161"/>
      <c r="NXX68" s="161"/>
      <c r="NXY68" s="161"/>
      <c r="NXZ68" s="161"/>
      <c r="NYA68" s="161"/>
      <c r="NYB68" s="161"/>
      <c r="NYC68" s="161"/>
      <c r="NYD68" s="161"/>
      <c r="NYE68" s="161"/>
      <c r="NYF68" s="161"/>
      <c r="NYG68" s="161"/>
      <c r="NYH68" s="161"/>
      <c r="NYI68" s="161"/>
      <c r="NYJ68" s="161"/>
      <c r="NYK68" s="161"/>
      <c r="NYL68" s="161"/>
      <c r="NYM68" s="161"/>
      <c r="NYN68" s="161"/>
      <c r="NYO68" s="161"/>
      <c r="NYP68" s="161"/>
      <c r="NYQ68" s="161"/>
      <c r="NYR68" s="161"/>
      <c r="NYS68" s="161"/>
      <c r="NYT68" s="161"/>
      <c r="NYU68" s="161"/>
      <c r="NYV68" s="161"/>
      <c r="NYW68" s="161"/>
      <c r="NYX68" s="161"/>
      <c r="NYY68" s="161"/>
      <c r="NYZ68" s="161"/>
      <c r="NZA68" s="161"/>
      <c r="NZB68" s="161"/>
      <c r="NZC68" s="161"/>
      <c r="NZD68" s="161"/>
      <c r="NZE68" s="161"/>
      <c r="NZF68" s="161"/>
      <c r="NZG68" s="161"/>
      <c r="NZH68" s="161"/>
      <c r="NZI68" s="161"/>
      <c r="NZJ68" s="161"/>
      <c r="NZK68" s="161"/>
      <c r="NZL68" s="161"/>
      <c r="NZM68" s="161"/>
      <c r="NZN68" s="161"/>
      <c r="NZO68" s="161"/>
      <c r="NZP68" s="161"/>
      <c r="NZQ68" s="161"/>
      <c r="NZR68" s="161"/>
      <c r="NZS68" s="161"/>
      <c r="NZT68" s="161"/>
      <c r="NZU68" s="161"/>
      <c r="NZV68" s="161"/>
      <c r="NZW68" s="161"/>
      <c r="NZX68" s="161"/>
      <c r="NZY68" s="161"/>
      <c r="NZZ68" s="161"/>
      <c r="OAA68" s="161"/>
      <c r="OAB68" s="161"/>
      <c r="OAC68" s="161"/>
      <c r="OAD68" s="161"/>
      <c r="OAE68" s="161"/>
      <c r="OAF68" s="161"/>
      <c r="OAG68" s="161"/>
      <c r="OAH68" s="161"/>
      <c r="OAI68" s="161"/>
      <c r="OAJ68" s="161"/>
      <c r="OAK68" s="161"/>
      <c r="OAL68" s="161"/>
      <c r="OAM68" s="161"/>
      <c r="OAN68" s="161"/>
      <c r="OAO68" s="161"/>
      <c r="OAP68" s="161"/>
      <c r="OAQ68" s="161"/>
      <c r="OAR68" s="161"/>
      <c r="OAS68" s="161"/>
      <c r="OAT68" s="161"/>
      <c r="OAU68" s="161"/>
      <c r="OAV68" s="161"/>
      <c r="OAW68" s="161"/>
      <c r="OAX68" s="161"/>
      <c r="OAY68" s="161"/>
      <c r="OAZ68" s="161"/>
      <c r="OBA68" s="161"/>
      <c r="OBB68" s="161"/>
      <c r="OBC68" s="161"/>
      <c r="OBD68" s="161"/>
      <c r="OBE68" s="161"/>
      <c r="OBF68" s="161"/>
      <c r="OBG68" s="161"/>
      <c r="OBH68" s="161"/>
      <c r="OBI68" s="161"/>
      <c r="OBJ68" s="161"/>
      <c r="OBK68" s="161"/>
      <c r="OBL68" s="161"/>
      <c r="OBM68" s="161"/>
      <c r="OBN68" s="161"/>
      <c r="OBO68" s="161"/>
      <c r="OBP68" s="161"/>
      <c r="OBQ68" s="161"/>
      <c r="OBR68" s="161"/>
      <c r="OBS68" s="161"/>
      <c r="OBT68" s="161"/>
      <c r="OBU68" s="161"/>
      <c r="OBV68" s="161"/>
      <c r="OBW68" s="161"/>
      <c r="OBX68" s="161"/>
      <c r="OBY68" s="161"/>
      <c r="OBZ68" s="161"/>
      <c r="OCA68" s="161"/>
      <c r="OCB68" s="161"/>
      <c r="OCC68" s="161"/>
      <c r="OCD68" s="161"/>
      <c r="OCE68" s="161"/>
      <c r="OCF68" s="161"/>
      <c r="OCG68" s="161"/>
      <c r="OCH68" s="161"/>
      <c r="OCI68" s="161"/>
      <c r="OCJ68" s="161"/>
      <c r="OCK68" s="161"/>
      <c r="OCL68" s="161"/>
      <c r="OCM68" s="161"/>
      <c r="OCN68" s="161"/>
      <c r="OCO68" s="161"/>
      <c r="OCP68" s="161"/>
      <c r="OCQ68" s="161"/>
      <c r="OCR68" s="161"/>
      <c r="OCS68" s="161"/>
      <c r="OCT68" s="161"/>
      <c r="OCU68" s="161"/>
      <c r="OCV68" s="161"/>
      <c r="OCW68" s="161"/>
      <c r="OCX68" s="161"/>
      <c r="OCY68" s="161"/>
      <c r="OCZ68" s="161"/>
      <c r="ODA68" s="161"/>
      <c r="ODB68" s="161"/>
      <c r="ODC68" s="161"/>
      <c r="ODD68" s="161"/>
      <c r="ODE68" s="161"/>
      <c r="ODF68" s="161"/>
      <c r="ODG68" s="161"/>
      <c r="ODH68" s="161"/>
      <c r="ODI68" s="161"/>
      <c r="ODJ68" s="161"/>
      <c r="ODK68" s="161"/>
      <c r="ODL68" s="161"/>
      <c r="ODM68" s="161"/>
      <c r="ODN68" s="161"/>
      <c r="ODO68" s="161"/>
      <c r="ODP68" s="161"/>
      <c r="ODQ68" s="161"/>
      <c r="ODR68" s="161"/>
      <c r="ODS68" s="161"/>
      <c r="ODT68" s="161"/>
      <c r="ODU68" s="161"/>
      <c r="ODV68" s="161"/>
      <c r="ODW68" s="161"/>
      <c r="ODX68" s="161"/>
      <c r="ODY68" s="161"/>
      <c r="ODZ68" s="161"/>
      <c r="OEA68" s="161"/>
      <c r="OEB68" s="161"/>
      <c r="OEC68" s="161"/>
      <c r="OED68" s="161"/>
      <c r="OEE68" s="161"/>
      <c r="OEF68" s="161"/>
      <c r="OEG68" s="161"/>
      <c r="OEH68" s="161"/>
      <c r="OEI68" s="161"/>
      <c r="OEJ68" s="161"/>
      <c r="OEK68" s="161"/>
      <c r="OEL68" s="161"/>
      <c r="OEM68" s="161"/>
      <c r="OEN68" s="161"/>
      <c r="OEO68" s="161"/>
      <c r="OEP68" s="161"/>
      <c r="OEQ68" s="161"/>
      <c r="OER68" s="161"/>
      <c r="OES68" s="161"/>
      <c r="OET68" s="161"/>
      <c r="OEU68" s="161"/>
      <c r="OEV68" s="161"/>
      <c r="OEW68" s="161"/>
      <c r="OEX68" s="161"/>
      <c r="OEY68" s="161"/>
      <c r="OEZ68" s="161"/>
      <c r="OFA68" s="161"/>
      <c r="OFB68" s="161"/>
      <c r="OFC68" s="161"/>
      <c r="OFD68" s="161"/>
      <c r="OFE68" s="161"/>
      <c r="OFF68" s="161"/>
      <c r="OFG68" s="161"/>
      <c r="OFH68" s="161"/>
      <c r="OFI68" s="161"/>
      <c r="OFJ68" s="161"/>
      <c r="OFK68" s="161"/>
      <c r="OFL68" s="161"/>
      <c r="OFM68" s="161"/>
      <c r="OFN68" s="161"/>
      <c r="OFO68" s="161"/>
      <c r="OFP68" s="161"/>
      <c r="OFQ68" s="161"/>
      <c r="OFR68" s="161"/>
      <c r="OFS68" s="161"/>
      <c r="OFT68" s="161"/>
      <c r="OFU68" s="161"/>
      <c r="OFV68" s="161"/>
      <c r="OFW68" s="161"/>
      <c r="OFX68" s="161"/>
      <c r="OFY68" s="161"/>
      <c r="OFZ68" s="161"/>
      <c r="OGA68" s="161"/>
      <c r="OGB68" s="161"/>
      <c r="OGC68" s="161"/>
      <c r="OGD68" s="161"/>
      <c r="OGE68" s="161"/>
      <c r="OGF68" s="161"/>
      <c r="OGG68" s="161"/>
      <c r="OGH68" s="161"/>
      <c r="OGI68" s="161"/>
      <c r="OGJ68" s="161"/>
      <c r="OGK68" s="161"/>
      <c r="OGL68" s="161"/>
      <c r="OGM68" s="161"/>
      <c r="OGN68" s="161"/>
      <c r="OGO68" s="161"/>
      <c r="OGP68" s="161"/>
      <c r="OGQ68" s="161"/>
      <c r="OGR68" s="161"/>
      <c r="OGS68" s="161"/>
      <c r="OGT68" s="161"/>
      <c r="OGU68" s="161"/>
      <c r="OGV68" s="161"/>
      <c r="OGW68" s="161"/>
      <c r="OGX68" s="161"/>
      <c r="OGY68" s="161"/>
      <c r="OGZ68" s="161"/>
      <c r="OHA68" s="161"/>
      <c r="OHB68" s="161"/>
      <c r="OHC68" s="161"/>
      <c r="OHD68" s="161"/>
      <c r="OHE68" s="161"/>
      <c r="OHF68" s="161"/>
      <c r="OHG68" s="161"/>
      <c r="OHH68" s="161"/>
      <c r="OHI68" s="161"/>
      <c r="OHJ68" s="161"/>
      <c r="OHK68" s="161"/>
      <c r="OHL68" s="161"/>
      <c r="OHM68" s="161"/>
      <c r="OHN68" s="161"/>
      <c r="OHO68" s="161"/>
      <c r="OHP68" s="161"/>
      <c r="OHQ68" s="161"/>
      <c r="OHR68" s="161"/>
      <c r="OHS68" s="161"/>
      <c r="OHT68" s="161"/>
      <c r="OHU68" s="161"/>
      <c r="OHV68" s="161"/>
      <c r="OHW68" s="161"/>
      <c r="OHX68" s="161"/>
      <c r="OHY68" s="161"/>
      <c r="OHZ68" s="161"/>
      <c r="OIA68" s="161"/>
      <c r="OIB68" s="161"/>
      <c r="OIC68" s="161"/>
      <c r="OID68" s="161"/>
      <c r="OIE68" s="161"/>
      <c r="OIF68" s="161"/>
      <c r="OIG68" s="161"/>
      <c r="OIH68" s="161"/>
      <c r="OII68" s="161"/>
      <c r="OIJ68" s="161"/>
      <c r="OIK68" s="161"/>
      <c r="OIL68" s="161"/>
      <c r="OIM68" s="161"/>
      <c r="OIN68" s="161"/>
      <c r="OIO68" s="161"/>
      <c r="OIP68" s="161"/>
      <c r="OIQ68" s="161"/>
      <c r="OIR68" s="161"/>
      <c r="OIS68" s="161"/>
      <c r="OIT68" s="161"/>
      <c r="OIU68" s="161"/>
      <c r="OIV68" s="161"/>
      <c r="OIW68" s="161"/>
      <c r="OIX68" s="161"/>
      <c r="OIY68" s="161"/>
      <c r="OIZ68" s="161"/>
      <c r="OJA68" s="161"/>
      <c r="OJB68" s="161"/>
      <c r="OJC68" s="161"/>
      <c r="OJD68" s="161"/>
      <c r="OJE68" s="161"/>
      <c r="OJF68" s="161"/>
      <c r="OJG68" s="161"/>
      <c r="OJH68" s="161"/>
      <c r="OJI68" s="161"/>
      <c r="OJJ68" s="161"/>
      <c r="OJK68" s="161"/>
      <c r="OJL68" s="161"/>
      <c r="OJM68" s="161"/>
      <c r="OJN68" s="161"/>
      <c r="OJO68" s="161"/>
      <c r="OJP68" s="161"/>
      <c r="OJQ68" s="161"/>
      <c r="OJR68" s="161"/>
      <c r="OJS68" s="161"/>
      <c r="OJT68" s="161"/>
      <c r="OJU68" s="161"/>
      <c r="OJV68" s="161"/>
      <c r="OJW68" s="161"/>
      <c r="OJX68" s="161"/>
      <c r="OJY68" s="161"/>
      <c r="OJZ68" s="161"/>
      <c r="OKA68" s="161"/>
      <c r="OKB68" s="161"/>
      <c r="OKC68" s="161"/>
      <c r="OKD68" s="161"/>
      <c r="OKE68" s="161"/>
      <c r="OKF68" s="161"/>
      <c r="OKG68" s="161"/>
      <c r="OKH68" s="161"/>
      <c r="OKI68" s="161"/>
      <c r="OKJ68" s="161"/>
      <c r="OKK68" s="161"/>
      <c r="OKL68" s="161"/>
      <c r="OKM68" s="161"/>
      <c r="OKN68" s="161"/>
      <c r="OKO68" s="161"/>
      <c r="OKP68" s="161"/>
      <c r="OKQ68" s="161"/>
      <c r="OKR68" s="161"/>
      <c r="OKS68" s="161"/>
      <c r="OKT68" s="161"/>
      <c r="OKU68" s="161"/>
      <c r="OKV68" s="161"/>
      <c r="OKW68" s="161"/>
      <c r="OKX68" s="161"/>
      <c r="OKY68" s="161"/>
      <c r="OKZ68" s="161"/>
      <c r="OLA68" s="161"/>
      <c r="OLB68" s="161"/>
      <c r="OLC68" s="161"/>
      <c r="OLD68" s="161"/>
      <c r="OLE68" s="161"/>
      <c r="OLF68" s="161"/>
      <c r="OLG68" s="161"/>
      <c r="OLH68" s="161"/>
      <c r="OLI68" s="161"/>
      <c r="OLJ68" s="161"/>
      <c r="OLK68" s="161"/>
      <c r="OLL68" s="161"/>
      <c r="OLM68" s="161"/>
      <c r="OLN68" s="161"/>
      <c r="OLO68" s="161"/>
      <c r="OLP68" s="161"/>
      <c r="OLQ68" s="161"/>
      <c r="OLR68" s="161"/>
      <c r="OLS68" s="161"/>
      <c r="OLT68" s="161"/>
      <c r="OLU68" s="161"/>
      <c r="OLV68" s="161"/>
      <c r="OLW68" s="161"/>
      <c r="OLX68" s="161"/>
      <c r="OLY68" s="161"/>
      <c r="OLZ68" s="161"/>
      <c r="OMA68" s="161"/>
      <c r="OMB68" s="161"/>
      <c r="OMC68" s="161"/>
      <c r="OMD68" s="161"/>
      <c r="OME68" s="161"/>
      <c r="OMF68" s="161"/>
      <c r="OMG68" s="161"/>
      <c r="OMH68" s="161"/>
      <c r="OMI68" s="161"/>
      <c r="OMJ68" s="161"/>
      <c r="OMK68" s="161"/>
      <c r="OML68" s="161"/>
      <c r="OMM68" s="161"/>
      <c r="OMN68" s="161"/>
      <c r="OMO68" s="161"/>
      <c r="OMP68" s="161"/>
      <c r="OMQ68" s="161"/>
      <c r="OMR68" s="161"/>
      <c r="OMS68" s="161"/>
      <c r="OMT68" s="161"/>
      <c r="OMU68" s="161"/>
      <c r="OMV68" s="161"/>
      <c r="OMW68" s="161"/>
      <c r="OMX68" s="161"/>
      <c r="OMY68" s="161"/>
      <c r="OMZ68" s="161"/>
      <c r="ONA68" s="161"/>
      <c r="ONB68" s="161"/>
      <c r="ONC68" s="161"/>
      <c r="OND68" s="161"/>
      <c r="ONE68" s="161"/>
      <c r="ONF68" s="161"/>
      <c r="ONG68" s="161"/>
      <c r="ONH68" s="161"/>
      <c r="ONI68" s="161"/>
      <c r="ONJ68" s="161"/>
      <c r="ONK68" s="161"/>
      <c r="ONL68" s="161"/>
      <c r="ONM68" s="161"/>
      <c r="ONN68" s="161"/>
      <c r="ONO68" s="161"/>
      <c r="ONP68" s="161"/>
      <c r="ONQ68" s="161"/>
      <c r="ONR68" s="161"/>
      <c r="ONS68" s="161"/>
      <c r="ONT68" s="161"/>
      <c r="ONU68" s="161"/>
      <c r="ONV68" s="161"/>
      <c r="ONW68" s="161"/>
      <c r="ONX68" s="161"/>
      <c r="ONY68" s="161"/>
      <c r="ONZ68" s="161"/>
      <c r="OOA68" s="161"/>
      <c r="OOB68" s="161"/>
      <c r="OOC68" s="161"/>
      <c r="OOD68" s="161"/>
      <c r="OOE68" s="161"/>
      <c r="OOF68" s="161"/>
      <c r="OOG68" s="161"/>
      <c r="OOH68" s="161"/>
      <c r="OOI68" s="161"/>
      <c r="OOJ68" s="161"/>
      <c r="OOK68" s="161"/>
      <c r="OOL68" s="161"/>
      <c r="OOM68" s="161"/>
      <c r="OON68" s="161"/>
      <c r="OOO68" s="161"/>
      <c r="OOP68" s="161"/>
      <c r="OOQ68" s="161"/>
      <c r="OOR68" s="161"/>
      <c r="OOS68" s="161"/>
      <c r="OOT68" s="161"/>
      <c r="OOU68" s="161"/>
      <c r="OOV68" s="161"/>
      <c r="OOW68" s="161"/>
      <c r="OOX68" s="161"/>
      <c r="OOY68" s="161"/>
      <c r="OOZ68" s="161"/>
      <c r="OPA68" s="161"/>
      <c r="OPB68" s="161"/>
      <c r="OPC68" s="161"/>
      <c r="OPD68" s="161"/>
      <c r="OPE68" s="161"/>
      <c r="OPF68" s="161"/>
      <c r="OPG68" s="161"/>
      <c r="OPH68" s="161"/>
      <c r="OPI68" s="161"/>
      <c r="OPJ68" s="161"/>
      <c r="OPK68" s="161"/>
      <c r="OPL68" s="161"/>
      <c r="OPM68" s="161"/>
      <c r="OPN68" s="161"/>
      <c r="OPO68" s="161"/>
      <c r="OPP68" s="161"/>
      <c r="OPQ68" s="161"/>
      <c r="OPR68" s="161"/>
      <c r="OPS68" s="161"/>
      <c r="OPT68" s="161"/>
      <c r="OPU68" s="161"/>
      <c r="OPV68" s="161"/>
      <c r="OPW68" s="161"/>
      <c r="OPX68" s="161"/>
      <c r="OPY68" s="161"/>
      <c r="OPZ68" s="161"/>
      <c r="OQA68" s="161"/>
      <c r="OQB68" s="161"/>
      <c r="OQC68" s="161"/>
      <c r="OQD68" s="161"/>
      <c r="OQE68" s="161"/>
      <c r="OQF68" s="161"/>
      <c r="OQG68" s="161"/>
      <c r="OQH68" s="161"/>
      <c r="OQI68" s="161"/>
      <c r="OQJ68" s="161"/>
      <c r="OQK68" s="161"/>
      <c r="OQL68" s="161"/>
      <c r="OQM68" s="161"/>
      <c r="OQN68" s="161"/>
      <c r="OQO68" s="161"/>
      <c r="OQP68" s="161"/>
      <c r="OQQ68" s="161"/>
      <c r="OQR68" s="161"/>
      <c r="OQS68" s="161"/>
      <c r="OQT68" s="161"/>
      <c r="OQU68" s="161"/>
      <c r="OQV68" s="161"/>
      <c r="OQW68" s="161"/>
      <c r="OQX68" s="161"/>
      <c r="OQY68" s="161"/>
      <c r="OQZ68" s="161"/>
      <c r="ORA68" s="161"/>
      <c r="ORB68" s="161"/>
      <c r="ORC68" s="161"/>
      <c r="ORD68" s="161"/>
      <c r="ORE68" s="161"/>
      <c r="ORF68" s="161"/>
      <c r="ORG68" s="161"/>
      <c r="ORH68" s="161"/>
      <c r="ORI68" s="161"/>
      <c r="ORJ68" s="161"/>
      <c r="ORK68" s="161"/>
      <c r="ORL68" s="161"/>
      <c r="ORM68" s="161"/>
      <c r="ORN68" s="161"/>
      <c r="ORO68" s="161"/>
      <c r="ORP68" s="161"/>
      <c r="ORQ68" s="161"/>
      <c r="ORR68" s="161"/>
      <c r="ORS68" s="161"/>
      <c r="ORT68" s="161"/>
      <c r="ORU68" s="161"/>
      <c r="ORV68" s="161"/>
      <c r="ORW68" s="161"/>
      <c r="ORX68" s="161"/>
      <c r="ORY68" s="161"/>
      <c r="ORZ68" s="161"/>
      <c r="OSA68" s="161"/>
      <c r="OSB68" s="161"/>
      <c r="OSC68" s="161"/>
      <c r="OSD68" s="161"/>
      <c r="OSE68" s="161"/>
      <c r="OSF68" s="161"/>
      <c r="OSG68" s="161"/>
      <c r="OSH68" s="161"/>
      <c r="OSI68" s="161"/>
      <c r="OSJ68" s="161"/>
      <c r="OSK68" s="161"/>
      <c r="OSL68" s="161"/>
      <c r="OSM68" s="161"/>
      <c r="OSN68" s="161"/>
      <c r="OSO68" s="161"/>
      <c r="OSP68" s="161"/>
      <c r="OSQ68" s="161"/>
      <c r="OSR68" s="161"/>
      <c r="OSS68" s="161"/>
      <c r="OST68" s="161"/>
      <c r="OSU68" s="161"/>
      <c r="OSV68" s="161"/>
      <c r="OSW68" s="161"/>
      <c r="OSX68" s="161"/>
      <c r="OSY68" s="161"/>
      <c r="OSZ68" s="161"/>
      <c r="OTA68" s="161"/>
      <c r="OTB68" s="161"/>
      <c r="OTC68" s="161"/>
      <c r="OTD68" s="161"/>
      <c r="OTE68" s="161"/>
      <c r="OTF68" s="161"/>
      <c r="OTG68" s="161"/>
      <c r="OTH68" s="161"/>
      <c r="OTI68" s="161"/>
      <c r="OTJ68" s="161"/>
      <c r="OTK68" s="161"/>
      <c r="OTL68" s="161"/>
      <c r="OTM68" s="161"/>
      <c r="OTN68" s="161"/>
      <c r="OTO68" s="161"/>
      <c r="OTP68" s="161"/>
      <c r="OTQ68" s="161"/>
      <c r="OTR68" s="161"/>
      <c r="OTS68" s="161"/>
      <c r="OTT68" s="161"/>
      <c r="OTU68" s="161"/>
      <c r="OTV68" s="161"/>
      <c r="OTW68" s="161"/>
      <c r="OTX68" s="161"/>
      <c r="OTY68" s="161"/>
      <c r="OTZ68" s="161"/>
      <c r="OUA68" s="161"/>
      <c r="OUB68" s="161"/>
      <c r="OUC68" s="161"/>
      <c r="OUD68" s="161"/>
      <c r="OUE68" s="161"/>
      <c r="OUF68" s="161"/>
      <c r="OUG68" s="161"/>
      <c r="OUH68" s="161"/>
      <c r="OUI68" s="161"/>
      <c r="OUJ68" s="161"/>
      <c r="OUK68" s="161"/>
      <c r="OUL68" s="161"/>
      <c r="OUM68" s="161"/>
      <c r="OUN68" s="161"/>
      <c r="OUO68" s="161"/>
      <c r="OUP68" s="161"/>
      <c r="OUQ68" s="161"/>
      <c r="OUR68" s="161"/>
      <c r="OUS68" s="161"/>
      <c r="OUT68" s="161"/>
      <c r="OUU68" s="161"/>
      <c r="OUV68" s="161"/>
      <c r="OUW68" s="161"/>
      <c r="OUX68" s="161"/>
      <c r="OUY68" s="161"/>
      <c r="OUZ68" s="161"/>
      <c r="OVA68" s="161"/>
      <c r="OVB68" s="161"/>
      <c r="OVC68" s="161"/>
      <c r="OVD68" s="161"/>
      <c r="OVE68" s="161"/>
      <c r="OVF68" s="161"/>
      <c r="OVG68" s="161"/>
      <c r="OVH68" s="161"/>
      <c r="OVI68" s="161"/>
      <c r="OVJ68" s="161"/>
      <c r="OVK68" s="161"/>
      <c r="OVL68" s="161"/>
      <c r="OVM68" s="161"/>
      <c r="OVN68" s="161"/>
      <c r="OVO68" s="161"/>
      <c r="OVP68" s="161"/>
      <c r="OVQ68" s="161"/>
      <c r="OVR68" s="161"/>
      <c r="OVS68" s="161"/>
      <c r="OVT68" s="161"/>
      <c r="OVU68" s="161"/>
      <c r="OVV68" s="161"/>
      <c r="OVW68" s="161"/>
      <c r="OVX68" s="161"/>
      <c r="OVY68" s="161"/>
      <c r="OVZ68" s="161"/>
      <c r="OWA68" s="161"/>
      <c r="OWB68" s="161"/>
      <c r="OWC68" s="161"/>
      <c r="OWD68" s="161"/>
      <c r="OWE68" s="161"/>
      <c r="OWF68" s="161"/>
      <c r="OWG68" s="161"/>
      <c r="OWH68" s="161"/>
      <c r="OWI68" s="161"/>
      <c r="OWJ68" s="161"/>
      <c r="OWK68" s="161"/>
      <c r="OWL68" s="161"/>
      <c r="OWM68" s="161"/>
      <c r="OWN68" s="161"/>
      <c r="OWO68" s="161"/>
      <c r="OWP68" s="161"/>
      <c r="OWQ68" s="161"/>
      <c r="OWR68" s="161"/>
      <c r="OWS68" s="161"/>
      <c r="OWT68" s="161"/>
      <c r="OWU68" s="161"/>
      <c r="OWV68" s="161"/>
      <c r="OWW68" s="161"/>
      <c r="OWX68" s="161"/>
      <c r="OWY68" s="161"/>
      <c r="OWZ68" s="161"/>
      <c r="OXA68" s="161"/>
      <c r="OXB68" s="161"/>
      <c r="OXC68" s="161"/>
      <c r="OXD68" s="161"/>
      <c r="OXE68" s="161"/>
      <c r="OXF68" s="161"/>
      <c r="OXG68" s="161"/>
      <c r="OXH68" s="161"/>
      <c r="OXI68" s="161"/>
      <c r="OXJ68" s="161"/>
      <c r="OXK68" s="161"/>
      <c r="OXL68" s="161"/>
      <c r="OXM68" s="161"/>
      <c r="OXN68" s="161"/>
      <c r="OXO68" s="161"/>
      <c r="OXP68" s="161"/>
      <c r="OXQ68" s="161"/>
      <c r="OXR68" s="161"/>
      <c r="OXS68" s="161"/>
      <c r="OXT68" s="161"/>
      <c r="OXU68" s="161"/>
      <c r="OXV68" s="161"/>
      <c r="OXW68" s="161"/>
      <c r="OXX68" s="161"/>
      <c r="OXY68" s="161"/>
      <c r="OXZ68" s="161"/>
      <c r="OYA68" s="161"/>
      <c r="OYB68" s="161"/>
      <c r="OYC68" s="161"/>
      <c r="OYD68" s="161"/>
      <c r="OYE68" s="161"/>
      <c r="OYF68" s="161"/>
      <c r="OYG68" s="161"/>
      <c r="OYH68" s="161"/>
      <c r="OYI68" s="161"/>
      <c r="OYJ68" s="161"/>
      <c r="OYK68" s="161"/>
      <c r="OYL68" s="161"/>
      <c r="OYM68" s="161"/>
      <c r="OYN68" s="161"/>
      <c r="OYO68" s="161"/>
      <c r="OYP68" s="161"/>
      <c r="OYQ68" s="161"/>
      <c r="OYR68" s="161"/>
      <c r="OYS68" s="161"/>
      <c r="OYT68" s="161"/>
      <c r="OYU68" s="161"/>
      <c r="OYV68" s="161"/>
      <c r="OYW68" s="161"/>
      <c r="OYX68" s="161"/>
      <c r="OYY68" s="161"/>
      <c r="OYZ68" s="161"/>
      <c r="OZA68" s="161"/>
      <c r="OZB68" s="161"/>
      <c r="OZC68" s="161"/>
      <c r="OZD68" s="161"/>
      <c r="OZE68" s="161"/>
      <c r="OZF68" s="161"/>
      <c r="OZG68" s="161"/>
      <c r="OZH68" s="161"/>
      <c r="OZI68" s="161"/>
      <c r="OZJ68" s="161"/>
      <c r="OZK68" s="161"/>
      <c r="OZL68" s="161"/>
      <c r="OZM68" s="161"/>
      <c r="OZN68" s="161"/>
      <c r="OZO68" s="161"/>
      <c r="OZP68" s="161"/>
      <c r="OZQ68" s="161"/>
      <c r="OZR68" s="161"/>
      <c r="OZS68" s="161"/>
      <c r="OZT68" s="161"/>
      <c r="OZU68" s="161"/>
      <c r="OZV68" s="161"/>
      <c r="OZW68" s="161"/>
      <c r="OZX68" s="161"/>
      <c r="OZY68" s="161"/>
      <c r="OZZ68" s="161"/>
      <c r="PAA68" s="161"/>
      <c r="PAB68" s="161"/>
      <c r="PAC68" s="161"/>
      <c r="PAD68" s="161"/>
      <c r="PAE68" s="161"/>
      <c r="PAF68" s="161"/>
      <c r="PAG68" s="161"/>
      <c r="PAH68" s="161"/>
      <c r="PAI68" s="161"/>
      <c r="PAJ68" s="161"/>
      <c r="PAK68" s="161"/>
      <c r="PAL68" s="161"/>
      <c r="PAM68" s="161"/>
      <c r="PAN68" s="161"/>
      <c r="PAO68" s="161"/>
      <c r="PAP68" s="161"/>
      <c r="PAQ68" s="161"/>
      <c r="PAR68" s="161"/>
      <c r="PAS68" s="161"/>
      <c r="PAT68" s="161"/>
      <c r="PAU68" s="161"/>
      <c r="PAV68" s="161"/>
      <c r="PAW68" s="161"/>
      <c r="PAX68" s="161"/>
      <c r="PAY68" s="161"/>
      <c r="PAZ68" s="161"/>
      <c r="PBA68" s="161"/>
      <c r="PBB68" s="161"/>
      <c r="PBC68" s="161"/>
      <c r="PBD68" s="161"/>
      <c r="PBE68" s="161"/>
      <c r="PBF68" s="161"/>
      <c r="PBG68" s="161"/>
      <c r="PBH68" s="161"/>
      <c r="PBI68" s="161"/>
      <c r="PBJ68" s="161"/>
      <c r="PBK68" s="161"/>
      <c r="PBL68" s="161"/>
      <c r="PBM68" s="161"/>
      <c r="PBN68" s="161"/>
      <c r="PBO68" s="161"/>
      <c r="PBP68" s="161"/>
      <c r="PBQ68" s="161"/>
      <c r="PBR68" s="161"/>
      <c r="PBS68" s="161"/>
      <c r="PBT68" s="161"/>
      <c r="PBU68" s="161"/>
      <c r="PBV68" s="161"/>
      <c r="PBW68" s="161"/>
      <c r="PBX68" s="161"/>
      <c r="PBY68" s="161"/>
      <c r="PBZ68" s="161"/>
      <c r="PCA68" s="161"/>
      <c r="PCB68" s="161"/>
      <c r="PCC68" s="161"/>
      <c r="PCD68" s="161"/>
      <c r="PCE68" s="161"/>
      <c r="PCF68" s="161"/>
      <c r="PCG68" s="161"/>
      <c r="PCH68" s="161"/>
      <c r="PCI68" s="161"/>
      <c r="PCJ68" s="161"/>
      <c r="PCK68" s="161"/>
      <c r="PCL68" s="161"/>
      <c r="PCM68" s="161"/>
      <c r="PCN68" s="161"/>
      <c r="PCO68" s="161"/>
      <c r="PCP68" s="161"/>
      <c r="PCQ68" s="161"/>
      <c r="PCR68" s="161"/>
      <c r="PCS68" s="161"/>
      <c r="PCT68" s="161"/>
      <c r="PCU68" s="161"/>
      <c r="PCV68" s="161"/>
      <c r="PCW68" s="161"/>
      <c r="PCX68" s="161"/>
      <c r="PCY68" s="161"/>
      <c r="PCZ68" s="161"/>
      <c r="PDA68" s="161"/>
      <c r="PDB68" s="161"/>
      <c r="PDC68" s="161"/>
      <c r="PDD68" s="161"/>
      <c r="PDE68" s="161"/>
      <c r="PDF68" s="161"/>
      <c r="PDG68" s="161"/>
      <c r="PDH68" s="161"/>
      <c r="PDI68" s="161"/>
      <c r="PDJ68" s="161"/>
      <c r="PDK68" s="161"/>
      <c r="PDL68" s="161"/>
      <c r="PDM68" s="161"/>
      <c r="PDN68" s="161"/>
      <c r="PDO68" s="161"/>
      <c r="PDP68" s="161"/>
      <c r="PDQ68" s="161"/>
      <c r="PDR68" s="161"/>
      <c r="PDS68" s="161"/>
      <c r="PDT68" s="161"/>
      <c r="PDU68" s="161"/>
      <c r="PDV68" s="161"/>
      <c r="PDW68" s="161"/>
      <c r="PDX68" s="161"/>
      <c r="PDY68" s="161"/>
      <c r="PDZ68" s="161"/>
      <c r="PEA68" s="161"/>
      <c r="PEB68" s="161"/>
      <c r="PEC68" s="161"/>
      <c r="PED68" s="161"/>
      <c r="PEE68" s="161"/>
      <c r="PEF68" s="161"/>
      <c r="PEG68" s="161"/>
      <c r="PEH68" s="161"/>
      <c r="PEI68" s="161"/>
      <c r="PEJ68" s="161"/>
      <c r="PEK68" s="161"/>
      <c r="PEL68" s="161"/>
      <c r="PEM68" s="161"/>
      <c r="PEN68" s="161"/>
      <c r="PEO68" s="161"/>
      <c r="PEP68" s="161"/>
      <c r="PEQ68" s="161"/>
      <c r="PER68" s="161"/>
      <c r="PES68" s="161"/>
      <c r="PET68" s="161"/>
      <c r="PEU68" s="161"/>
      <c r="PEV68" s="161"/>
      <c r="PEW68" s="161"/>
      <c r="PEX68" s="161"/>
      <c r="PEY68" s="161"/>
      <c r="PEZ68" s="161"/>
      <c r="PFA68" s="161"/>
      <c r="PFB68" s="161"/>
      <c r="PFC68" s="161"/>
      <c r="PFD68" s="161"/>
      <c r="PFE68" s="161"/>
      <c r="PFF68" s="161"/>
      <c r="PFG68" s="161"/>
      <c r="PFH68" s="161"/>
      <c r="PFI68" s="161"/>
      <c r="PFJ68" s="161"/>
      <c r="PFK68" s="161"/>
      <c r="PFL68" s="161"/>
      <c r="PFM68" s="161"/>
      <c r="PFN68" s="161"/>
      <c r="PFO68" s="161"/>
      <c r="PFP68" s="161"/>
      <c r="PFQ68" s="161"/>
      <c r="PFR68" s="161"/>
      <c r="PFS68" s="161"/>
      <c r="PFT68" s="161"/>
      <c r="PFU68" s="161"/>
      <c r="PFV68" s="161"/>
      <c r="PFW68" s="161"/>
      <c r="PFX68" s="161"/>
      <c r="PFY68" s="161"/>
      <c r="PFZ68" s="161"/>
      <c r="PGA68" s="161"/>
      <c r="PGB68" s="161"/>
      <c r="PGC68" s="161"/>
      <c r="PGD68" s="161"/>
      <c r="PGE68" s="161"/>
      <c r="PGF68" s="161"/>
      <c r="PGG68" s="161"/>
      <c r="PGH68" s="161"/>
      <c r="PGI68" s="161"/>
      <c r="PGJ68" s="161"/>
      <c r="PGK68" s="161"/>
      <c r="PGL68" s="161"/>
      <c r="PGM68" s="161"/>
      <c r="PGN68" s="161"/>
      <c r="PGO68" s="161"/>
      <c r="PGP68" s="161"/>
      <c r="PGQ68" s="161"/>
      <c r="PGR68" s="161"/>
      <c r="PGS68" s="161"/>
      <c r="PGT68" s="161"/>
      <c r="PGU68" s="161"/>
      <c r="PGV68" s="161"/>
      <c r="PGW68" s="161"/>
      <c r="PGX68" s="161"/>
      <c r="PGY68" s="161"/>
      <c r="PGZ68" s="161"/>
      <c r="PHA68" s="161"/>
      <c r="PHB68" s="161"/>
      <c r="PHC68" s="161"/>
      <c r="PHD68" s="161"/>
      <c r="PHE68" s="161"/>
      <c r="PHF68" s="161"/>
      <c r="PHG68" s="161"/>
      <c r="PHH68" s="161"/>
      <c r="PHI68" s="161"/>
      <c r="PHJ68" s="161"/>
      <c r="PHK68" s="161"/>
      <c r="PHL68" s="161"/>
      <c r="PHM68" s="161"/>
      <c r="PHN68" s="161"/>
      <c r="PHO68" s="161"/>
      <c r="PHP68" s="161"/>
      <c r="PHQ68" s="161"/>
      <c r="PHR68" s="161"/>
      <c r="PHS68" s="161"/>
      <c r="PHT68" s="161"/>
      <c r="PHU68" s="161"/>
      <c r="PHV68" s="161"/>
      <c r="PHW68" s="161"/>
      <c r="PHX68" s="161"/>
      <c r="PHY68" s="161"/>
      <c r="PHZ68" s="161"/>
      <c r="PIA68" s="161"/>
      <c r="PIB68" s="161"/>
      <c r="PIC68" s="161"/>
      <c r="PID68" s="161"/>
      <c r="PIE68" s="161"/>
      <c r="PIF68" s="161"/>
      <c r="PIG68" s="161"/>
      <c r="PIH68" s="161"/>
      <c r="PII68" s="161"/>
      <c r="PIJ68" s="161"/>
      <c r="PIK68" s="161"/>
      <c r="PIL68" s="161"/>
      <c r="PIM68" s="161"/>
      <c r="PIN68" s="161"/>
      <c r="PIO68" s="161"/>
      <c r="PIP68" s="161"/>
      <c r="PIQ68" s="161"/>
      <c r="PIR68" s="161"/>
      <c r="PIS68" s="161"/>
      <c r="PIT68" s="161"/>
      <c r="PIU68" s="161"/>
      <c r="PIV68" s="161"/>
      <c r="PIW68" s="161"/>
      <c r="PIX68" s="161"/>
      <c r="PIY68" s="161"/>
      <c r="PIZ68" s="161"/>
      <c r="PJA68" s="161"/>
      <c r="PJB68" s="161"/>
      <c r="PJC68" s="161"/>
      <c r="PJD68" s="161"/>
      <c r="PJE68" s="161"/>
      <c r="PJF68" s="161"/>
      <c r="PJG68" s="161"/>
      <c r="PJH68" s="161"/>
      <c r="PJI68" s="161"/>
      <c r="PJJ68" s="161"/>
      <c r="PJK68" s="161"/>
      <c r="PJL68" s="161"/>
      <c r="PJM68" s="161"/>
      <c r="PJN68" s="161"/>
      <c r="PJO68" s="161"/>
      <c r="PJP68" s="161"/>
      <c r="PJQ68" s="161"/>
      <c r="PJR68" s="161"/>
      <c r="PJS68" s="161"/>
      <c r="PJT68" s="161"/>
      <c r="PJU68" s="161"/>
      <c r="PJV68" s="161"/>
      <c r="PJW68" s="161"/>
      <c r="PJX68" s="161"/>
      <c r="PJY68" s="161"/>
      <c r="PJZ68" s="161"/>
      <c r="PKA68" s="161"/>
      <c r="PKB68" s="161"/>
      <c r="PKC68" s="161"/>
      <c r="PKD68" s="161"/>
      <c r="PKE68" s="161"/>
      <c r="PKF68" s="161"/>
      <c r="PKG68" s="161"/>
      <c r="PKH68" s="161"/>
      <c r="PKI68" s="161"/>
      <c r="PKJ68" s="161"/>
      <c r="PKK68" s="161"/>
      <c r="PKL68" s="161"/>
      <c r="PKM68" s="161"/>
      <c r="PKN68" s="161"/>
      <c r="PKO68" s="161"/>
      <c r="PKP68" s="161"/>
      <c r="PKQ68" s="161"/>
      <c r="PKR68" s="161"/>
      <c r="PKS68" s="161"/>
      <c r="PKT68" s="161"/>
      <c r="PKU68" s="161"/>
      <c r="PKV68" s="161"/>
      <c r="PKW68" s="161"/>
      <c r="PKX68" s="161"/>
      <c r="PKY68" s="161"/>
      <c r="PKZ68" s="161"/>
      <c r="PLA68" s="161"/>
      <c r="PLB68" s="161"/>
      <c r="PLC68" s="161"/>
      <c r="PLD68" s="161"/>
      <c r="PLE68" s="161"/>
      <c r="PLF68" s="161"/>
      <c r="PLG68" s="161"/>
      <c r="PLH68" s="161"/>
      <c r="PLI68" s="161"/>
      <c r="PLJ68" s="161"/>
      <c r="PLK68" s="161"/>
      <c r="PLL68" s="161"/>
      <c r="PLM68" s="161"/>
      <c r="PLN68" s="161"/>
      <c r="PLO68" s="161"/>
      <c r="PLP68" s="161"/>
      <c r="PLQ68" s="161"/>
      <c r="PLR68" s="161"/>
      <c r="PLS68" s="161"/>
      <c r="PLT68" s="161"/>
      <c r="PLU68" s="161"/>
      <c r="PLV68" s="161"/>
      <c r="PLW68" s="161"/>
      <c r="PLX68" s="161"/>
      <c r="PLY68" s="161"/>
      <c r="PLZ68" s="161"/>
      <c r="PMA68" s="161"/>
      <c r="PMB68" s="161"/>
      <c r="PMC68" s="161"/>
      <c r="PMD68" s="161"/>
      <c r="PME68" s="161"/>
      <c r="PMF68" s="161"/>
      <c r="PMG68" s="161"/>
      <c r="PMH68" s="161"/>
      <c r="PMI68" s="161"/>
      <c r="PMJ68" s="161"/>
      <c r="PMK68" s="161"/>
      <c r="PML68" s="161"/>
      <c r="PMM68" s="161"/>
      <c r="PMN68" s="161"/>
      <c r="PMO68" s="161"/>
      <c r="PMP68" s="161"/>
      <c r="PMQ68" s="161"/>
      <c r="PMR68" s="161"/>
      <c r="PMS68" s="161"/>
      <c r="PMT68" s="161"/>
      <c r="PMU68" s="161"/>
      <c r="PMV68" s="161"/>
      <c r="PMW68" s="161"/>
      <c r="PMX68" s="161"/>
      <c r="PMY68" s="161"/>
      <c r="PMZ68" s="161"/>
      <c r="PNA68" s="161"/>
      <c r="PNB68" s="161"/>
      <c r="PNC68" s="161"/>
      <c r="PND68" s="161"/>
      <c r="PNE68" s="161"/>
      <c r="PNF68" s="161"/>
      <c r="PNG68" s="161"/>
      <c r="PNH68" s="161"/>
      <c r="PNI68" s="161"/>
      <c r="PNJ68" s="161"/>
      <c r="PNK68" s="161"/>
      <c r="PNL68" s="161"/>
      <c r="PNM68" s="161"/>
      <c r="PNN68" s="161"/>
      <c r="PNO68" s="161"/>
      <c r="PNP68" s="161"/>
      <c r="PNQ68" s="161"/>
      <c r="PNR68" s="161"/>
      <c r="PNS68" s="161"/>
      <c r="PNT68" s="161"/>
      <c r="PNU68" s="161"/>
      <c r="PNV68" s="161"/>
      <c r="PNW68" s="161"/>
      <c r="PNX68" s="161"/>
      <c r="PNY68" s="161"/>
      <c r="PNZ68" s="161"/>
      <c r="POA68" s="161"/>
      <c r="POB68" s="161"/>
      <c r="POC68" s="161"/>
      <c r="POD68" s="161"/>
      <c r="POE68" s="161"/>
      <c r="POF68" s="161"/>
      <c r="POG68" s="161"/>
      <c r="POH68" s="161"/>
      <c r="POI68" s="161"/>
      <c r="POJ68" s="161"/>
      <c r="POK68" s="161"/>
      <c r="POL68" s="161"/>
      <c r="POM68" s="161"/>
      <c r="PON68" s="161"/>
      <c r="POO68" s="161"/>
      <c r="POP68" s="161"/>
      <c r="POQ68" s="161"/>
      <c r="POR68" s="161"/>
      <c r="POS68" s="161"/>
      <c r="POT68" s="161"/>
      <c r="POU68" s="161"/>
      <c r="POV68" s="161"/>
      <c r="POW68" s="161"/>
      <c r="POX68" s="161"/>
      <c r="POY68" s="161"/>
      <c r="POZ68" s="161"/>
      <c r="PPA68" s="161"/>
      <c r="PPB68" s="161"/>
      <c r="PPC68" s="161"/>
      <c r="PPD68" s="161"/>
      <c r="PPE68" s="161"/>
      <c r="PPF68" s="161"/>
      <c r="PPG68" s="161"/>
      <c r="PPH68" s="161"/>
      <c r="PPI68" s="161"/>
      <c r="PPJ68" s="161"/>
      <c r="PPK68" s="161"/>
      <c r="PPL68" s="161"/>
      <c r="PPM68" s="161"/>
      <c r="PPN68" s="161"/>
      <c r="PPO68" s="161"/>
      <c r="PPP68" s="161"/>
      <c r="PPQ68" s="161"/>
      <c r="PPR68" s="161"/>
      <c r="PPS68" s="161"/>
      <c r="PPT68" s="161"/>
      <c r="PPU68" s="161"/>
      <c r="PPV68" s="161"/>
      <c r="PPW68" s="161"/>
      <c r="PPX68" s="161"/>
      <c r="PPY68" s="161"/>
      <c r="PPZ68" s="161"/>
      <c r="PQA68" s="161"/>
      <c r="PQB68" s="161"/>
      <c r="PQC68" s="161"/>
      <c r="PQD68" s="161"/>
      <c r="PQE68" s="161"/>
      <c r="PQF68" s="161"/>
      <c r="PQG68" s="161"/>
      <c r="PQH68" s="161"/>
      <c r="PQI68" s="161"/>
      <c r="PQJ68" s="161"/>
      <c r="PQK68" s="161"/>
      <c r="PQL68" s="161"/>
      <c r="PQM68" s="161"/>
      <c r="PQN68" s="161"/>
      <c r="PQO68" s="161"/>
      <c r="PQP68" s="161"/>
      <c r="PQQ68" s="161"/>
      <c r="PQR68" s="161"/>
      <c r="PQS68" s="161"/>
      <c r="PQT68" s="161"/>
      <c r="PQU68" s="161"/>
      <c r="PQV68" s="161"/>
      <c r="PQW68" s="161"/>
      <c r="PQX68" s="161"/>
      <c r="PQY68" s="161"/>
      <c r="PQZ68" s="161"/>
      <c r="PRA68" s="161"/>
      <c r="PRB68" s="161"/>
      <c r="PRC68" s="161"/>
      <c r="PRD68" s="161"/>
      <c r="PRE68" s="161"/>
      <c r="PRF68" s="161"/>
      <c r="PRG68" s="161"/>
      <c r="PRH68" s="161"/>
      <c r="PRI68" s="161"/>
      <c r="PRJ68" s="161"/>
      <c r="PRK68" s="161"/>
      <c r="PRL68" s="161"/>
      <c r="PRM68" s="161"/>
      <c r="PRN68" s="161"/>
      <c r="PRO68" s="161"/>
      <c r="PRP68" s="161"/>
      <c r="PRQ68" s="161"/>
      <c r="PRR68" s="161"/>
      <c r="PRS68" s="161"/>
      <c r="PRT68" s="161"/>
      <c r="PRU68" s="161"/>
      <c r="PRV68" s="161"/>
      <c r="PRW68" s="161"/>
      <c r="PRX68" s="161"/>
      <c r="PRY68" s="161"/>
      <c r="PRZ68" s="161"/>
      <c r="PSA68" s="161"/>
      <c r="PSB68" s="161"/>
      <c r="PSC68" s="161"/>
      <c r="PSD68" s="161"/>
      <c r="PSE68" s="161"/>
      <c r="PSF68" s="161"/>
      <c r="PSG68" s="161"/>
      <c r="PSH68" s="161"/>
      <c r="PSI68" s="161"/>
      <c r="PSJ68" s="161"/>
      <c r="PSK68" s="161"/>
      <c r="PSL68" s="161"/>
      <c r="PSM68" s="161"/>
      <c r="PSN68" s="161"/>
      <c r="PSO68" s="161"/>
      <c r="PSP68" s="161"/>
      <c r="PSQ68" s="161"/>
      <c r="PSR68" s="161"/>
      <c r="PSS68" s="161"/>
      <c r="PST68" s="161"/>
      <c r="PSU68" s="161"/>
      <c r="PSV68" s="161"/>
      <c r="PSW68" s="161"/>
      <c r="PSX68" s="161"/>
      <c r="PSY68" s="161"/>
      <c r="PSZ68" s="161"/>
      <c r="PTA68" s="161"/>
      <c r="PTB68" s="161"/>
      <c r="PTC68" s="161"/>
      <c r="PTD68" s="161"/>
      <c r="PTE68" s="161"/>
      <c r="PTF68" s="161"/>
      <c r="PTG68" s="161"/>
      <c r="PTH68" s="161"/>
      <c r="PTI68" s="161"/>
      <c r="PTJ68" s="161"/>
      <c r="PTK68" s="161"/>
      <c r="PTL68" s="161"/>
      <c r="PTM68" s="161"/>
      <c r="PTN68" s="161"/>
      <c r="PTO68" s="161"/>
      <c r="PTP68" s="161"/>
      <c r="PTQ68" s="161"/>
      <c r="PTR68" s="161"/>
      <c r="PTS68" s="161"/>
      <c r="PTT68" s="161"/>
      <c r="PTU68" s="161"/>
      <c r="PTV68" s="161"/>
      <c r="PTW68" s="161"/>
      <c r="PTX68" s="161"/>
      <c r="PTY68" s="161"/>
      <c r="PTZ68" s="161"/>
      <c r="PUA68" s="161"/>
      <c r="PUB68" s="161"/>
      <c r="PUC68" s="161"/>
      <c r="PUD68" s="161"/>
      <c r="PUE68" s="161"/>
      <c r="PUF68" s="161"/>
      <c r="PUG68" s="161"/>
      <c r="PUH68" s="161"/>
      <c r="PUI68" s="161"/>
      <c r="PUJ68" s="161"/>
      <c r="PUK68" s="161"/>
      <c r="PUL68" s="161"/>
      <c r="PUM68" s="161"/>
      <c r="PUN68" s="161"/>
      <c r="PUO68" s="161"/>
      <c r="PUP68" s="161"/>
      <c r="PUQ68" s="161"/>
      <c r="PUR68" s="161"/>
      <c r="PUS68" s="161"/>
      <c r="PUT68" s="161"/>
      <c r="PUU68" s="161"/>
      <c r="PUV68" s="161"/>
      <c r="PUW68" s="161"/>
      <c r="PUX68" s="161"/>
      <c r="PUY68" s="161"/>
      <c r="PUZ68" s="161"/>
      <c r="PVA68" s="161"/>
      <c r="PVB68" s="161"/>
      <c r="PVC68" s="161"/>
      <c r="PVD68" s="161"/>
      <c r="PVE68" s="161"/>
      <c r="PVF68" s="161"/>
      <c r="PVG68" s="161"/>
      <c r="PVH68" s="161"/>
      <c r="PVI68" s="161"/>
      <c r="PVJ68" s="161"/>
      <c r="PVK68" s="161"/>
      <c r="PVL68" s="161"/>
      <c r="PVM68" s="161"/>
      <c r="PVN68" s="161"/>
      <c r="PVO68" s="161"/>
      <c r="PVP68" s="161"/>
      <c r="PVQ68" s="161"/>
      <c r="PVR68" s="161"/>
      <c r="PVS68" s="161"/>
      <c r="PVT68" s="161"/>
      <c r="PVU68" s="161"/>
      <c r="PVV68" s="161"/>
      <c r="PVW68" s="161"/>
      <c r="PVX68" s="161"/>
      <c r="PVY68" s="161"/>
      <c r="PVZ68" s="161"/>
      <c r="PWA68" s="161"/>
      <c r="PWB68" s="161"/>
      <c r="PWC68" s="161"/>
      <c r="PWD68" s="161"/>
      <c r="PWE68" s="161"/>
      <c r="PWF68" s="161"/>
      <c r="PWG68" s="161"/>
      <c r="PWH68" s="161"/>
      <c r="PWI68" s="161"/>
      <c r="PWJ68" s="161"/>
      <c r="PWK68" s="161"/>
      <c r="PWL68" s="161"/>
      <c r="PWM68" s="161"/>
      <c r="PWN68" s="161"/>
      <c r="PWO68" s="161"/>
      <c r="PWP68" s="161"/>
      <c r="PWQ68" s="161"/>
      <c r="PWR68" s="161"/>
      <c r="PWS68" s="161"/>
      <c r="PWT68" s="161"/>
      <c r="PWU68" s="161"/>
      <c r="PWV68" s="161"/>
      <c r="PWW68" s="161"/>
      <c r="PWX68" s="161"/>
      <c r="PWY68" s="161"/>
      <c r="PWZ68" s="161"/>
      <c r="PXA68" s="161"/>
      <c r="PXB68" s="161"/>
      <c r="PXC68" s="161"/>
      <c r="PXD68" s="161"/>
      <c r="PXE68" s="161"/>
      <c r="PXF68" s="161"/>
      <c r="PXG68" s="161"/>
      <c r="PXH68" s="161"/>
      <c r="PXI68" s="161"/>
      <c r="PXJ68" s="161"/>
      <c r="PXK68" s="161"/>
      <c r="PXL68" s="161"/>
      <c r="PXM68" s="161"/>
      <c r="PXN68" s="161"/>
      <c r="PXO68" s="161"/>
      <c r="PXP68" s="161"/>
      <c r="PXQ68" s="161"/>
      <c r="PXR68" s="161"/>
      <c r="PXS68" s="161"/>
      <c r="PXT68" s="161"/>
      <c r="PXU68" s="161"/>
      <c r="PXV68" s="161"/>
      <c r="PXW68" s="161"/>
      <c r="PXX68" s="161"/>
      <c r="PXY68" s="161"/>
      <c r="PXZ68" s="161"/>
      <c r="PYA68" s="161"/>
      <c r="PYB68" s="161"/>
      <c r="PYC68" s="161"/>
      <c r="PYD68" s="161"/>
      <c r="PYE68" s="161"/>
      <c r="PYF68" s="161"/>
      <c r="PYG68" s="161"/>
      <c r="PYH68" s="161"/>
      <c r="PYI68" s="161"/>
      <c r="PYJ68" s="161"/>
      <c r="PYK68" s="161"/>
      <c r="PYL68" s="161"/>
      <c r="PYM68" s="161"/>
      <c r="PYN68" s="161"/>
      <c r="PYO68" s="161"/>
      <c r="PYP68" s="161"/>
      <c r="PYQ68" s="161"/>
      <c r="PYR68" s="161"/>
      <c r="PYS68" s="161"/>
      <c r="PYT68" s="161"/>
      <c r="PYU68" s="161"/>
      <c r="PYV68" s="161"/>
      <c r="PYW68" s="161"/>
      <c r="PYX68" s="161"/>
      <c r="PYY68" s="161"/>
      <c r="PYZ68" s="161"/>
      <c r="PZA68" s="161"/>
      <c r="PZB68" s="161"/>
      <c r="PZC68" s="161"/>
      <c r="PZD68" s="161"/>
      <c r="PZE68" s="161"/>
      <c r="PZF68" s="161"/>
      <c r="PZG68" s="161"/>
      <c r="PZH68" s="161"/>
      <c r="PZI68" s="161"/>
      <c r="PZJ68" s="161"/>
      <c r="PZK68" s="161"/>
      <c r="PZL68" s="161"/>
      <c r="PZM68" s="161"/>
      <c r="PZN68" s="161"/>
      <c r="PZO68" s="161"/>
      <c r="PZP68" s="161"/>
      <c r="PZQ68" s="161"/>
      <c r="PZR68" s="161"/>
      <c r="PZS68" s="161"/>
      <c r="PZT68" s="161"/>
      <c r="PZU68" s="161"/>
      <c r="PZV68" s="161"/>
      <c r="PZW68" s="161"/>
      <c r="PZX68" s="161"/>
      <c r="PZY68" s="161"/>
      <c r="PZZ68" s="161"/>
      <c r="QAA68" s="161"/>
      <c r="QAB68" s="161"/>
      <c r="QAC68" s="161"/>
      <c r="QAD68" s="161"/>
      <c r="QAE68" s="161"/>
      <c r="QAF68" s="161"/>
      <c r="QAG68" s="161"/>
      <c r="QAH68" s="161"/>
      <c r="QAI68" s="161"/>
      <c r="QAJ68" s="161"/>
      <c r="QAK68" s="161"/>
      <c r="QAL68" s="161"/>
      <c r="QAM68" s="161"/>
      <c r="QAN68" s="161"/>
      <c r="QAO68" s="161"/>
      <c r="QAP68" s="161"/>
      <c r="QAQ68" s="161"/>
      <c r="QAR68" s="161"/>
      <c r="QAS68" s="161"/>
      <c r="QAT68" s="161"/>
      <c r="QAU68" s="161"/>
      <c r="QAV68" s="161"/>
      <c r="QAW68" s="161"/>
      <c r="QAX68" s="161"/>
      <c r="QAY68" s="161"/>
      <c r="QAZ68" s="161"/>
      <c r="QBA68" s="161"/>
      <c r="QBB68" s="161"/>
      <c r="QBC68" s="161"/>
      <c r="QBD68" s="161"/>
      <c r="QBE68" s="161"/>
      <c r="QBF68" s="161"/>
      <c r="QBG68" s="161"/>
      <c r="QBH68" s="161"/>
      <c r="QBI68" s="161"/>
      <c r="QBJ68" s="161"/>
      <c r="QBK68" s="161"/>
      <c r="QBL68" s="161"/>
      <c r="QBM68" s="161"/>
      <c r="QBN68" s="161"/>
      <c r="QBO68" s="161"/>
      <c r="QBP68" s="161"/>
      <c r="QBQ68" s="161"/>
      <c r="QBR68" s="161"/>
      <c r="QBS68" s="161"/>
      <c r="QBT68" s="161"/>
      <c r="QBU68" s="161"/>
      <c r="QBV68" s="161"/>
      <c r="QBW68" s="161"/>
      <c r="QBX68" s="161"/>
      <c r="QBY68" s="161"/>
      <c r="QBZ68" s="161"/>
      <c r="QCA68" s="161"/>
      <c r="QCB68" s="161"/>
      <c r="QCC68" s="161"/>
      <c r="QCD68" s="161"/>
      <c r="QCE68" s="161"/>
      <c r="QCF68" s="161"/>
      <c r="QCG68" s="161"/>
      <c r="QCH68" s="161"/>
      <c r="QCI68" s="161"/>
      <c r="QCJ68" s="161"/>
      <c r="QCK68" s="161"/>
      <c r="QCL68" s="161"/>
      <c r="QCM68" s="161"/>
      <c r="QCN68" s="161"/>
      <c r="QCO68" s="161"/>
      <c r="QCP68" s="161"/>
      <c r="QCQ68" s="161"/>
      <c r="QCR68" s="161"/>
      <c r="QCS68" s="161"/>
      <c r="QCT68" s="161"/>
      <c r="QCU68" s="161"/>
      <c r="QCV68" s="161"/>
      <c r="QCW68" s="161"/>
      <c r="QCX68" s="161"/>
      <c r="QCY68" s="161"/>
      <c r="QCZ68" s="161"/>
      <c r="QDA68" s="161"/>
      <c r="QDB68" s="161"/>
      <c r="QDC68" s="161"/>
      <c r="QDD68" s="161"/>
      <c r="QDE68" s="161"/>
      <c r="QDF68" s="161"/>
      <c r="QDG68" s="161"/>
      <c r="QDH68" s="161"/>
      <c r="QDI68" s="161"/>
      <c r="QDJ68" s="161"/>
      <c r="QDK68" s="161"/>
      <c r="QDL68" s="161"/>
      <c r="QDM68" s="161"/>
      <c r="QDN68" s="161"/>
      <c r="QDO68" s="161"/>
      <c r="QDP68" s="161"/>
      <c r="QDQ68" s="161"/>
      <c r="QDR68" s="161"/>
      <c r="QDS68" s="161"/>
      <c r="QDT68" s="161"/>
      <c r="QDU68" s="161"/>
      <c r="QDV68" s="161"/>
      <c r="QDW68" s="161"/>
      <c r="QDX68" s="161"/>
      <c r="QDY68" s="161"/>
      <c r="QDZ68" s="161"/>
      <c r="QEA68" s="161"/>
      <c r="QEB68" s="161"/>
      <c r="QEC68" s="161"/>
      <c r="QED68" s="161"/>
      <c r="QEE68" s="161"/>
      <c r="QEF68" s="161"/>
      <c r="QEG68" s="161"/>
      <c r="QEH68" s="161"/>
      <c r="QEI68" s="161"/>
      <c r="QEJ68" s="161"/>
      <c r="QEK68" s="161"/>
      <c r="QEL68" s="161"/>
      <c r="QEM68" s="161"/>
      <c r="QEN68" s="161"/>
      <c r="QEO68" s="161"/>
      <c r="QEP68" s="161"/>
      <c r="QEQ68" s="161"/>
      <c r="QER68" s="161"/>
      <c r="QES68" s="161"/>
      <c r="QET68" s="161"/>
      <c r="QEU68" s="161"/>
      <c r="QEV68" s="161"/>
      <c r="QEW68" s="161"/>
      <c r="QEX68" s="161"/>
      <c r="QEY68" s="161"/>
      <c r="QEZ68" s="161"/>
      <c r="QFA68" s="161"/>
      <c r="QFB68" s="161"/>
      <c r="QFC68" s="161"/>
      <c r="QFD68" s="161"/>
      <c r="QFE68" s="161"/>
      <c r="QFF68" s="161"/>
      <c r="QFG68" s="161"/>
      <c r="QFH68" s="161"/>
      <c r="QFI68" s="161"/>
      <c r="QFJ68" s="161"/>
      <c r="QFK68" s="161"/>
      <c r="QFL68" s="161"/>
      <c r="QFM68" s="161"/>
      <c r="QFN68" s="161"/>
      <c r="QFO68" s="161"/>
      <c r="QFP68" s="161"/>
      <c r="QFQ68" s="161"/>
      <c r="QFR68" s="161"/>
      <c r="QFS68" s="161"/>
      <c r="QFT68" s="161"/>
      <c r="QFU68" s="161"/>
      <c r="QFV68" s="161"/>
      <c r="QFW68" s="161"/>
      <c r="QFX68" s="161"/>
      <c r="QFY68" s="161"/>
      <c r="QFZ68" s="161"/>
      <c r="QGA68" s="161"/>
      <c r="QGB68" s="161"/>
      <c r="QGC68" s="161"/>
      <c r="QGD68" s="161"/>
      <c r="QGE68" s="161"/>
      <c r="QGF68" s="161"/>
      <c r="QGG68" s="161"/>
      <c r="QGH68" s="161"/>
      <c r="QGI68" s="161"/>
      <c r="QGJ68" s="161"/>
      <c r="QGK68" s="161"/>
      <c r="QGL68" s="161"/>
      <c r="QGM68" s="161"/>
      <c r="QGN68" s="161"/>
      <c r="QGO68" s="161"/>
      <c r="QGP68" s="161"/>
      <c r="QGQ68" s="161"/>
      <c r="QGR68" s="161"/>
      <c r="QGS68" s="161"/>
      <c r="QGT68" s="161"/>
      <c r="QGU68" s="161"/>
      <c r="QGV68" s="161"/>
      <c r="QGW68" s="161"/>
      <c r="QGX68" s="161"/>
      <c r="QGY68" s="161"/>
      <c r="QGZ68" s="161"/>
      <c r="QHA68" s="161"/>
      <c r="QHB68" s="161"/>
      <c r="QHC68" s="161"/>
      <c r="QHD68" s="161"/>
      <c r="QHE68" s="161"/>
      <c r="QHF68" s="161"/>
      <c r="QHG68" s="161"/>
      <c r="QHH68" s="161"/>
      <c r="QHI68" s="161"/>
      <c r="QHJ68" s="161"/>
      <c r="QHK68" s="161"/>
      <c r="QHL68" s="161"/>
      <c r="QHM68" s="161"/>
      <c r="QHN68" s="161"/>
      <c r="QHO68" s="161"/>
      <c r="QHP68" s="161"/>
      <c r="QHQ68" s="161"/>
      <c r="QHR68" s="161"/>
      <c r="QHS68" s="161"/>
      <c r="QHT68" s="161"/>
      <c r="QHU68" s="161"/>
      <c r="QHV68" s="161"/>
      <c r="QHW68" s="161"/>
      <c r="QHX68" s="161"/>
      <c r="QHY68" s="161"/>
      <c r="QHZ68" s="161"/>
      <c r="QIA68" s="161"/>
      <c r="QIB68" s="161"/>
      <c r="QIC68" s="161"/>
      <c r="QID68" s="161"/>
      <c r="QIE68" s="161"/>
      <c r="QIF68" s="161"/>
      <c r="QIG68" s="161"/>
      <c r="QIH68" s="161"/>
      <c r="QII68" s="161"/>
      <c r="QIJ68" s="161"/>
      <c r="QIK68" s="161"/>
      <c r="QIL68" s="161"/>
      <c r="QIM68" s="161"/>
      <c r="QIN68" s="161"/>
      <c r="QIO68" s="161"/>
      <c r="QIP68" s="161"/>
      <c r="QIQ68" s="161"/>
      <c r="QIR68" s="161"/>
      <c r="QIS68" s="161"/>
      <c r="QIT68" s="161"/>
      <c r="QIU68" s="161"/>
      <c r="QIV68" s="161"/>
      <c r="QIW68" s="161"/>
      <c r="QIX68" s="161"/>
      <c r="QIY68" s="161"/>
      <c r="QIZ68" s="161"/>
      <c r="QJA68" s="161"/>
      <c r="QJB68" s="161"/>
      <c r="QJC68" s="161"/>
      <c r="QJD68" s="161"/>
      <c r="QJE68" s="161"/>
      <c r="QJF68" s="161"/>
      <c r="QJG68" s="161"/>
      <c r="QJH68" s="161"/>
      <c r="QJI68" s="161"/>
      <c r="QJJ68" s="161"/>
      <c r="QJK68" s="161"/>
      <c r="QJL68" s="161"/>
      <c r="QJM68" s="161"/>
      <c r="QJN68" s="161"/>
      <c r="QJO68" s="161"/>
      <c r="QJP68" s="161"/>
      <c r="QJQ68" s="161"/>
      <c r="QJR68" s="161"/>
      <c r="QJS68" s="161"/>
      <c r="QJT68" s="161"/>
      <c r="QJU68" s="161"/>
      <c r="QJV68" s="161"/>
      <c r="QJW68" s="161"/>
      <c r="QJX68" s="161"/>
      <c r="QJY68" s="161"/>
      <c r="QJZ68" s="161"/>
      <c r="QKA68" s="161"/>
      <c r="QKB68" s="161"/>
      <c r="QKC68" s="161"/>
      <c r="QKD68" s="161"/>
      <c r="QKE68" s="161"/>
      <c r="QKF68" s="161"/>
      <c r="QKG68" s="161"/>
      <c r="QKH68" s="161"/>
      <c r="QKI68" s="161"/>
      <c r="QKJ68" s="161"/>
      <c r="QKK68" s="161"/>
      <c r="QKL68" s="161"/>
      <c r="QKM68" s="161"/>
      <c r="QKN68" s="161"/>
      <c r="QKO68" s="161"/>
      <c r="QKP68" s="161"/>
      <c r="QKQ68" s="161"/>
      <c r="QKR68" s="161"/>
      <c r="QKS68" s="161"/>
      <c r="QKT68" s="161"/>
      <c r="QKU68" s="161"/>
      <c r="QKV68" s="161"/>
      <c r="QKW68" s="161"/>
      <c r="QKX68" s="161"/>
      <c r="QKY68" s="161"/>
      <c r="QKZ68" s="161"/>
      <c r="QLA68" s="161"/>
      <c r="QLB68" s="161"/>
      <c r="QLC68" s="161"/>
      <c r="QLD68" s="161"/>
      <c r="QLE68" s="161"/>
      <c r="QLF68" s="161"/>
      <c r="QLG68" s="161"/>
      <c r="QLH68" s="161"/>
      <c r="QLI68" s="161"/>
      <c r="QLJ68" s="161"/>
      <c r="QLK68" s="161"/>
      <c r="QLL68" s="161"/>
      <c r="QLM68" s="161"/>
      <c r="QLN68" s="161"/>
      <c r="QLO68" s="161"/>
      <c r="QLP68" s="161"/>
      <c r="QLQ68" s="161"/>
      <c r="QLR68" s="161"/>
      <c r="QLS68" s="161"/>
      <c r="QLT68" s="161"/>
      <c r="QLU68" s="161"/>
      <c r="QLV68" s="161"/>
      <c r="QLW68" s="161"/>
      <c r="QLX68" s="161"/>
      <c r="QLY68" s="161"/>
      <c r="QLZ68" s="161"/>
      <c r="QMA68" s="161"/>
      <c r="QMB68" s="161"/>
      <c r="QMC68" s="161"/>
      <c r="QMD68" s="161"/>
      <c r="QME68" s="161"/>
      <c r="QMF68" s="161"/>
      <c r="QMG68" s="161"/>
      <c r="QMH68" s="161"/>
      <c r="QMI68" s="161"/>
      <c r="QMJ68" s="161"/>
      <c r="QMK68" s="161"/>
      <c r="QML68" s="161"/>
      <c r="QMM68" s="161"/>
      <c r="QMN68" s="161"/>
      <c r="QMO68" s="161"/>
      <c r="QMP68" s="161"/>
      <c r="QMQ68" s="161"/>
      <c r="QMR68" s="161"/>
      <c r="QMS68" s="161"/>
      <c r="QMT68" s="161"/>
      <c r="QMU68" s="161"/>
      <c r="QMV68" s="161"/>
      <c r="QMW68" s="161"/>
      <c r="QMX68" s="161"/>
      <c r="QMY68" s="161"/>
      <c r="QMZ68" s="161"/>
      <c r="QNA68" s="161"/>
      <c r="QNB68" s="161"/>
      <c r="QNC68" s="161"/>
      <c r="QND68" s="161"/>
      <c r="QNE68" s="161"/>
      <c r="QNF68" s="161"/>
      <c r="QNG68" s="161"/>
      <c r="QNH68" s="161"/>
      <c r="QNI68" s="161"/>
      <c r="QNJ68" s="161"/>
      <c r="QNK68" s="161"/>
      <c r="QNL68" s="161"/>
      <c r="QNM68" s="161"/>
      <c r="QNN68" s="161"/>
      <c r="QNO68" s="161"/>
      <c r="QNP68" s="161"/>
      <c r="QNQ68" s="161"/>
      <c r="QNR68" s="161"/>
      <c r="QNS68" s="161"/>
      <c r="QNT68" s="161"/>
      <c r="QNU68" s="161"/>
      <c r="QNV68" s="161"/>
      <c r="QNW68" s="161"/>
      <c r="QNX68" s="161"/>
      <c r="QNY68" s="161"/>
      <c r="QNZ68" s="161"/>
      <c r="QOA68" s="161"/>
      <c r="QOB68" s="161"/>
      <c r="QOC68" s="161"/>
      <c r="QOD68" s="161"/>
      <c r="QOE68" s="161"/>
      <c r="QOF68" s="161"/>
      <c r="QOG68" s="161"/>
      <c r="QOH68" s="161"/>
      <c r="QOI68" s="161"/>
      <c r="QOJ68" s="161"/>
      <c r="QOK68" s="161"/>
      <c r="QOL68" s="161"/>
      <c r="QOM68" s="161"/>
      <c r="QON68" s="161"/>
      <c r="QOO68" s="161"/>
      <c r="QOP68" s="161"/>
      <c r="QOQ68" s="161"/>
      <c r="QOR68" s="161"/>
      <c r="QOS68" s="161"/>
      <c r="QOT68" s="161"/>
      <c r="QOU68" s="161"/>
      <c r="QOV68" s="161"/>
      <c r="QOW68" s="161"/>
      <c r="QOX68" s="161"/>
      <c r="QOY68" s="161"/>
      <c r="QOZ68" s="161"/>
      <c r="QPA68" s="161"/>
      <c r="QPB68" s="161"/>
      <c r="QPC68" s="161"/>
      <c r="QPD68" s="161"/>
      <c r="QPE68" s="161"/>
      <c r="QPF68" s="161"/>
      <c r="QPG68" s="161"/>
      <c r="QPH68" s="161"/>
      <c r="QPI68" s="161"/>
      <c r="QPJ68" s="161"/>
      <c r="QPK68" s="161"/>
      <c r="QPL68" s="161"/>
      <c r="QPM68" s="161"/>
      <c r="QPN68" s="161"/>
      <c r="QPO68" s="161"/>
      <c r="QPP68" s="161"/>
      <c r="QPQ68" s="161"/>
      <c r="QPR68" s="161"/>
      <c r="QPS68" s="161"/>
      <c r="QPT68" s="161"/>
      <c r="QPU68" s="161"/>
      <c r="QPV68" s="161"/>
      <c r="QPW68" s="161"/>
      <c r="QPX68" s="161"/>
      <c r="QPY68" s="161"/>
      <c r="QPZ68" s="161"/>
      <c r="QQA68" s="161"/>
      <c r="QQB68" s="161"/>
      <c r="QQC68" s="161"/>
      <c r="QQD68" s="161"/>
      <c r="QQE68" s="161"/>
      <c r="QQF68" s="161"/>
      <c r="QQG68" s="161"/>
      <c r="QQH68" s="161"/>
      <c r="QQI68" s="161"/>
      <c r="QQJ68" s="161"/>
      <c r="QQK68" s="161"/>
      <c r="QQL68" s="161"/>
      <c r="QQM68" s="161"/>
      <c r="QQN68" s="161"/>
      <c r="QQO68" s="161"/>
      <c r="QQP68" s="161"/>
      <c r="QQQ68" s="161"/>
      <c r="QQR68" s="161"/>
      <c r="QQS68" s="161"/>
      <c r="QQT68" s="161"/>
      <c r="QQU68" s="161"/>
      <c r="QQV68" s="161"/>
      <c r="QQW68" s="161"/>
      <c r="QQX68" s="161"/>
      <c r="QQY68" s="161"/>
      <c r="QQZ68" s="161"/>
      <c r="QRA68" s="161"/>
      <c r="QRB68" s="161"/>
      <c r="QRC68" s="161"/>
      <c r="QRD68" s="161"/>
      <c r="QRE68" s="161"/>
      <c r="QRF68" s="161"/>
      <c r="QRG68" s="161"/>
      <c r="QRH68" s="161"/>
      <c r="QRI68" s="161"/>
      <c r="QRJ68" s="161"/>
      <c r="QRK68" s="161"/>
      <c r="QRL68" s="161"/>
      <c r="QRM68" s="161"/>
      <c r="QRN68" s="161"/>
      <c r="QRO68" s="161"/>
      <c r="QRP68" s="161"/>
      <c r="QRQ68" s="161"/>
      <c r="QRR68" s="161"/>
      <c r="QRS68" s="161"/>
      <c r="QRT68" s="161"/>
      <c r="QRU68" s="161"/>
      <c r="QRV68" s="161"/>
      <c r="QRW68" s="161"/>
      <c r="QRX68" s="161"/>
      <c r="QRY68" s="161"/>
      <c r="QRZ68" s="161"/>
      <c r="QSA68" s="161"/>
      <c r="QSB68" s="161"/>
      <c r="QSC68" s="161"/>
      <c r="QSD68" s="161"/>
      <c r="QSE68" s="161"/>
      <c r="QSF68" s="161"/>
      <c r="QSG68" s="161"/>
      <c r="QSH68" s="161"/>
      <c r="QSI68" s="161"/>
      <c r="QSJ68" s="161"/>
      <c r="QSK68" s="161"/>
      <c r="QSL68" s="161"/>
      <c r="QSM68" s="161"/>
      <c r="QSN68" s="161"/>
      <c r="QSO68" s="161"/>
      <c r="QSP68" s="161"/>
      <c r="QSQ68" s="161"/>
      <c r="QSR68" s="161"/>
      <c r="QSS68" s="161"/>
      <c r="QST68" s="161"/>
      <c r="QSU68" s="161"/>
      <c r="QSV68" s="161"/>
      <c r="QSW68" s="161"/>
      <c r="QSX68" s="161"/>
      <c r="QSY68" s="161"/>
      <c r="QSZ68" s="161"/>
      <c r="QTA68" s="161"/>
      <c r="QTB68" s="161"/>
      <c r="QTC68" s="161"/>
      <c r="QTD68" s="161"/>
      <c r="QTE68" s="161"/>
      <c r="QTF68" s="161"/>
      <c r="QTG68" s="161"/>
      <c r="QTH68" s="161"/>
      <c r="QTI68" s="161"/>
      <c r="QTJ68" s="161"/>
      <c r="QTK68" s="161"/>
      <c r="QTL68" s="161"/>
      <c r="QTM68" s="161"/>
      <c r="QTN68" s="161"/>
      <c r="QTO68" s="161"/>
      <c r="QTP68" s="161"/>
      <c r="QTQ68" s="161"/>
      <c r="QTR68" s="161"/>
      <c r="QTS68" s="161"/>
      <c r="QTT68" s="161"/>
      <c r="QTU68" s="161"/>
      <c r="QTV68" s="161"/>
      <c r="QTW68" s="161"/>
      <c r="QTX68" s="161"/>
      <c r="QTY68" s="161"/>
      <c r="QTZ68" s="161"/>
      <c r="QUA68" s="161"/>
      <c r="QUB68" s="161"/>
      <c r="QUC68" s="161"/>
      <c r="QUD68" s="161"/>
      <c r="QUE68" s="161"/>
      <c r="QUF68" s="161"/>
      <c r="QUG68" s="161"/>
      <c r="QUH68" s="161"/>
      <c r="QUI68" s="161"/>
      <c r="QUJ68" s="161"/>
      <c r="QUK68" s="161"/>
      <c r="QUL68" s="161"/>
      <c r="QUM68" s="161"/>
      <c r="QUN68" s="161"/>
      <c r="QUO68" s="161"/>
      <c r="QUP68" s="161"/>
      <c r="QUQ68" s="161"/>
      <c r="QUR68" s="161"/>
      <c r="QUS68" s="161"/>
      <c r="QUT68" s="161"/>
      <c r="QUU68" s="161"/>
      <c r="QUV68" s="161"/>
      <c r="QUW68" s="161"/>
      <c r="QUX68" s="161"/>
      <c r="QUY68" s="161"/>
      <c r="QUZ68" s="161"/>
      <c r="QVA68" s="161"/>
      <c r="QVB68" s="161"/>
      <c r="QVC68" s="161"/>
      <c r="QVD68" s="161"/>
      <c r="QVE68" s="161"/>
      <c r="QVF68" s="161"/>
      <c r="QVG68" s="161"/>
      <c r="QVH68" s="161"/>
      <c r="QVI68" s="161"/>
      <c r="QVJ68" s="161"/>
      <c r="QVK68" s="161"/>
      <c r="QVL68" s="161"/>
      <c r="QVM68" s="161"/>
      <c r="QVN68" s="161"/>
      <c r="QVO68" s="161"/>
      <c r="QVP68" s="161"/>
      <c r="QVQ68" s="161"/>
      <c r="QVR68" s="161"/>
      <c r="QVS68" s="161"/>
      <c r="QVT68" s="161"/>
      <c r="QVU68" s="161"/>
      <c r="QVV68" s="161"/>
      <c r="QVW68" s="161"/>
      <c r="QVX68" s="161"/>
      <c r="QVY68" s="161"/>
      <c r="QVZ68" s="161"/>
      <c r="QWA68" s="161"/>
      <c r="QWB68" s="161"/>
      <c r="QWC68" s="161"/>
      <c r="QWD68" s="161"/>
      <c r="QWE68" s="161"/>
      <c r="QWF68" s="161"/>
      <c r="QWG68" s="161"/>
      <c r="QWH68" s="161"/>
      <c r="QWI68" s="161"/>
      <c r="QWJ68" s="161"/>
      <c r="QWK68" s="161"/>
      <c r="QWL68" s="161"/>
      <c r="QWM68" s="161"/>
      <c r="QWN68" s="161"/>
      <c r="QWO68" s="161"/>
      <c r="QWP68" s="161"/>
      <c r="QWQ68" s="161"/>
      <c r="QWR68" s="161"/>
      <c r="QWS68" s="161"/>
      <c r="QWT68" s="161"/>
      <c r="QWU68" s="161"/>
      <c r="QWV68" s="161"/>
      <c r="QWW68" s="161"/>
      <c r="QWX68" s="161"/>
      <c r="QWY68" s="161"/>
      <c r="QWZ68" s="161"/>
      <c r="QXA68" s="161"/>
      <c r="QXB68" s="161"/>
      <c r="QXC68" s="161"/>
      <c r="QXD68" s="161"/>
      <c r="QXE68" s="161"/>
      <c r="QXF68" s="161"/>
      <c r="QXG68" s="161"/>
      <c r="QXH68" s="161"/>
      <c r="QXI68" s="161"/>
      <c r="QXJ68" s="161"/>
      <c r="QXK68" s="161"/>
      <c r="QXL68" s="161"/>
      <c r="QXM68" s="161"/>
      <c r="QXN68" s="161"/>
      <c r="QXO68" s="161"/>
      <c r="QXP68" s="161"/>
      <c r="QXQ68" s="161"/>
      <c r="QXR68" s="161"/>
      <c r="QXS68" s="161"/>
      <c r="QXT68" s="161"/>
      <c r="QXU68" s="161"/>
      <c r="QXV68" s="161"/>
      <c r="QXW68" s="161"/>
      <c r="QXX68" s="161"/>
      <c r="QXY68" s="161"/>
      <c r="QXZ68" s="161"/>
      <c r="QYA68" s="161"/>
      <c r="QYB68" s="161"/>
      <c r="QYC68" s="161"/>
      <c r="QYD68" s="161"/>
      <c r="QYE68" s="161"/>
      <c r="QYF68" s="161"/>
      <c r="QYG68" s="161"/>
      <c r="QYH68" s="161"/>
      <c r="QYI68" s="161"/>
      <c r="QYJ68" s="161"/>
      <c r="QYK68" s="161"/>
      <c r="QYL68" s="161"/>
      <c r="QYM68" s="161"/>
      <c r="QYN68" s="161"/>
      <c r="QYO68" s="161"/>
      <c r="QYP68" s="161"/>
      <c r="QYQ68" s="161"/>
      <c r="QYR68" s="161"/>
      <c r="QYS68" s="161"/>
      <c r="QYT68" s="161"/>
      <c r="QYU68" s="161"/>
      <c r="QYV68" s="161"/>
      <c r="QYW68" s="161"/>
      <c r="QYX68" s="161"/>
      <c r="QYY68" s="161"/>
      <c r="QYZ68" s="161"/>
      <c r="QZA68" s="161"/>
      <c r="QZB68" s="161"/>
      <c r="QZC68" s="161"/>
      <c r="QZD68" s="161"/>
      <c r="QZE68" s="161"/>
      <c r="QZF68" s="161"/>
      <c r="QZG68" s="161"/>
      <c r="QZH68" s="161"/>
      <c r="QZI68" s="161"/>
      <c r="QZJ68" s="161"/>
      <c r="QZK68" s="161"/>
      <c r="QZL68" s="161"/>
      <c r="QZM68" s="161"/>
      <c r="QZN68" s="161"/>
      <c r="QZO68" s="161"/>
      <c r="QZP68" s="161"/>
      <c r="QZQ68" s="161"/>
      <c r="QZR68" s="161"/>
      <c r="QZS68" s="161"/>
      <c r="QZT68" s="161"/>
      <c r="QZU68" s="161"/>
      <c r="QZV68" s="161"/>
      <c r="QZW68" s="161"/>
      <c r="QZX68" s="161"/>
      <c r="QZY68" s="161"/>
      <c r="QZZ68" s="161"/>
      <c r="RAA68" s="161"/>
      <c r="RAB68" s="161"/>
      <c r="RAC68" s="161"/>
      <c r="RAD68" s="161"/>
      <c r="RAE68" s="161"/>
      <c r="RAF68" s="161"/>
      <c r="RAG68" s="161"/>
      <c r="RAH68" s="161"/>
      <c r="RAI68" s="161"/>
      <c r="RAJ68" s="161"/>
      <c r="RAK68" s="161"/>
      <c r="RAL68" s="161"/>
      <c r="RAM68" s="161"/>
      <c r="RAN68" s="161"/>
      <c r="RAO68" s="161"/>
      <c r="RAP68" s="161"/>
      <c r="RAQ68" s="161"/>
      <c r="RAR68" s="161"/>
      <c r="RAS68" s="161"/>
      <c r="RAT68" s="161"/>
      <c r="RAU68" s="161"/>
      <c r="RAV68" s="161"/>
      <c r="RAW68" s="161"/>
      <c r="RAX68" s="161"/>
      <c r="RAY68" s="161"/>
      <c r="RAZ68" s="161"/>
      <c r="RBA68" s="161"/>
      <c r="RBB68" s="161"/>
      <c r="RBC68" s="161"/>
      <c r="RBD68" s="161"/>
      <c r="RBE68" s="161"/>
      <c r="RBF68" s="161"/>
      <c r="RBG68" s="161"/>
      <c r="RBH68" s="161"/>
      <c r="RBI68" s="161"/>
      <c r="RBJ68" s="161"/>
      <c r="RBK68" s="161"/>
      <c r="RBL68" s="161"/>
      <c r="RBM68" s="161"/>
      <c r="RBN68" s="161"/>
      <c r="RBO68" s="161"/>
      <c r="RBP68" s="161"/>
      <c r="RBQ68" s="161"/>
      <c r="RBR68" s="161"/>
      <c r="RBS68" s="161"/>
      <c r="RBT68" s="161"/>
      <c r="RBU68" s="161"/>
      <c r="RBV68" s="161"/>
      <c r="RBW68" s="161"/>
      <c r="RBX68" s="161"/>
      <c r="RBY68" s="161"/>
      <c r="RBZ68" s="161"/>
      <c r="RCA68" s="161"/>
      <c r="RCB68" s="161"/>
      <c r="RCC68" s="161"/>
      <c r="RCD68" s="161"/>
      <c r="RCE68" s="161"/>
      <c r="RCF68" s="161"/>
      <c r="RCG68" s="161"/>
      <c r="RCH68" s="161"/>
      <c r="RCI68" s="161"/>
      <c r="RCJ68" s="161"/>
      <c r="RCK68" s="161"/>
      <c r="RCL68" s="161"/>
      <c r="RCM68" s="161"/>
      <c r="RCN68" s="161"/>
      <c r="RCO68" s="161"/>
      <c r="RCP68" s="161"/>
      <c r="RCQ68" s="161"/>
      <c r="RCR68" s="161"/>
      <c r="RCS68" s="161"/>
      <c r="RCT68" s="161"/>
      <c r="RCU68" s="161"/>
      <c r="RCV68" s="161"/>
      <c r="RCW68" s="161"/>
      <c r="RCX68" s="161"/>
      <c r="RCY68" s="161"/>
      <c r="RCZ68" s="161"/>
      <c r="RDA68" s="161"/>
      <c r="RDB68" s="161"/>
      <c r="RDC68" s="161"/>
      <c r="RDD68" s="161"/>
      <c r="RDE68" s="161"/>
      <c r="RDF68" s="161"/>
      <c r="RDG68" s="161"/>
      <c r="RDH68" s="161"/>
      <c r="RDI68" s="161"/>
      <c r="RDJ68" s="161"/>
      <c r="RDK68" s="161"/>
      <c r="RDL68" s="161"/>
      <c r="RDM68" s="161"/>
      <c r="RDN68" s="161"/>
      <c r="RDO68" s="161"/>
      <c r="RDP68" s="161"/>
      <c r="RDQ68" s="161"/>
      <c r="RDR68" s="161"/>
      <c r="RDS68" s="161"/>
      <c r="RDT68" s="161"/>
      <c r="RDU68" s="161"/>
      <c r="RDV68" s="161"/>
      <c r="RDW68" s="161"/>
      <c r="RDX68" s="161"/>
      <c r="RDY68" s="161"/>
      <c r="RDZ68" s="161"/>
      <c r="REA68" s="161"/>
      <c r="REB68" s="161"/>
      <c r="REC68" s="161"/>
      <c r="RED68" s="161"/>
      <c r="REE68" s="161"/>
      <c r="REF68" s="161"/>
      <c r="REG68" s="161"/>
      <c r="REH68" s="161"/>
      <c r="REI68" s="161"/>
      <c r="REJ68" s="161"/>
      <c r="REK68" s="161"/>
      <c r="REL68" s="161"/>
      <c r="REM68" s="161"/>
      <c r="REN68" s="161"/>
      <c r="REO68" s="161"/>
      <c r="REP68" s="161"/>
      <c r="REQ68" s="161"/>
      <c r="RER68" s="161"/>
      <c r="RES68" s="161"/>
      <c r="RET68" s="161"/>
      <c r="REU68" s="161"/>
      <c r="REV68" s="161"/>
      <c r="REW68" s="161"/>
      <c r="REX68" s="161"/>
      <c r="REY68" s="161"/>
      <c r="REZ68" s="161"/>
      <c r="RFA68" s="161"/>
      <c r="RFB68" s="161"/>
      <c r="RFC68" s="161"/>
      <c r="RFD68" s="161"/>
      <c r="RFE68" s="161"/>
      <c r="RFF68" s="161"/>
      <c r="RFG68" s="161"/>
      <c r="RFH68" s="161"/>
      <c r="RFI68" s="161"/>
      <c r="RFJ68" s="161"/>
      <c r="RFK68" s="161"/>
      <c r="RFL68" s="161"/>
      <c r="RFM68" s="161"/>
      <c r="RFN68" s="161"/>
      <c r="RFO68" s="161"/>
      <c r="RFP68" s="161"/>
      <c r="RFQ68" s="161"/>
      <c r="RFR68" s="161"/>
      <c r="RFS68" s="161"/>
      <c r="RFT68" s="161"/>
      <c r="RFU68" s="161"/>
      <c r="RFV68" s="161"/>
      <c r="RFW68" s="161"/>
      <c r="RFX68" s="161"/>
      <c r="RFY68" s="161"/>
      <c r="RFZ68" s="161"/>
      <c r="RGA68" s="161"/>
      <c r="RGB68" s="161"/>
      <c r="RGC68" s="161"/>
      <c r="RGD68" s="161"/>
      <c r="RGE68" s="161"/>
      <c r="RGF68" s="161"/>
      <c r="RGG68" s="161"/>
      <c r="RGH68" s="161"/>
      <c r="RGI68" s="161"/>
      <c r="RGJ68" s="161"/>
      <c r="RGK68" s="161"/>
      <c r="RGL68" s="161"/>
      <c r="RGM68" s="161"/>
      <c r="RGN68" s="161"/>
      <c r="RGO68" s="161"/>
      <c r="RGP68" s="161"/>
      <c r="RGQ68" s="161"/>
      <c r="RGR68" s="161"/>
      <c r="RGS68" s="161"/>
      <c r="RGT68" s="161"/>
      <c r="RGU68" s="161"/>
      <c r="RGV68" s="161"/>
      <c r="RGW68" s="161"/>
      <c r="RGX68" s="161"/>
      <c r="RGY68" s="161"/>
      <c r="RGZ68" s="161"/>
      <c r="RHA68" s="161"/>
      <c r="RHB68" s="161"/>
      <c r="RHC68" s="161"/>
      <c r="RHD68" s="161"/>
      <c r="RHE68" s="161"/>
      <c r="RHF68" s="161"/>
      <c r="RHG68" s="161"/>
      <c r="RHH68" s="161"/>
      <c r="RHI68" s="161"/>
      <c r="RHJ68" s="161"/>
      <c r="RHK68" s="161"/>
      <c r="RHL68" s="161"/>
      <c r="RHM68" s="161"/>
      <c r="RHN68" s="161"/>
      <c r="RHO68" s="161"/>
      <c r="RHP68" s="161"/>
      <c r="RHQ68" s="161"/>
      <c r="RHR68" s="161"/>
      <c r="RHS68" s="161"/>
      <c r="RHT68" s="161"/>
      <c r="RHU68" s="161"/>
      <c r="RHV68" s="161"/>
      <c r="RHW68" s="161"/>
      <c r="RHX68" s="161"/>
      <c r="RHY68" s="161"/>
      <c r="RHZ68" s="161"/>
      <c r="RIA68" s="161"/>
      <c r="RIB68" s="161"/>
      <c r="RIC68" s="161"/>
      <c r="RID68" s="161"/>
      <c r="RIE68" s="161"/>
      <c r="RIF68" s="161"/>
      <c r="RIG68" s="161"/>
      <c r="RIH68" s="161"/>
      <c r="RII68" s="161"/>
      <c r="RIJ68" s="161"/>
      <c r="RIK68" s="161"/>
      <c r="RIL68" s="161"/>
      <c r="RIM68" s="161"/>
      <c r="RIN68" s="161"/>
      <c r="RIO68" s="161"/>
      <c r="RIP68" s="161"/>
      <c r="RIQ68" s="161"/>
      <c r="RIR68" s="161"/>
      <c r="RIS68" s="161"/>
      <c r="RIT68" s="161"/>
      <c r="RIU68" s="161"/>
      <c r="RIV68" s="161"/>
      <c r="RIW68" s="161"/>
      <c r="RIX68" s="161"/>
      <c r="RIY68" s="161"/>
      <c r="RIZ68" s="161"/>
      <c r="RJA68" s="161"/>
      <c r="RJB68" s="161"/>
      <c r="RJC68" s="161"/>
      <c r="RJD68" s="161"/>
      <c r="RJE68" s="161"/>
      <c r="RJF68" s="161"/>
      <c r="RJG68" s="161"/>
      <c r="RJH68" s="161"/>
      <c r="RJI68" s="161"/>
      <c r="RJJ68" s="161"/>
      <c r="RJK68" s="161"/>
      <c r="RJL68" s="161"/>
      <c r="RJM68" s="161"/>
      <c r="RJN68" s="161"/>
      <c r="RJO68" s="161"/>
      <c r="RJP68" s="161"/>
      <c r="RJQ68" s="161"/>
      <c r="RJR68" s="161"/>
      <c r="RJS68" s="161"/>
      <c r="RJT68" s="161"/>
      <c r="RJU68" s="161"/>
      <c r="RJV68" s="161"/>
      <c r="RJW68" s="161"/>
      <c r="RJX68" s="161"/>
      <c r="RJY68" s="161"/>
      <c r="RJZ68" s="161"/>
      <c r="RKA68" s="161"/>
      <c r="RKB68" s="161"/>
      <c r="RKC68" s="161"/>
      <c r="RKD68" s="161"/>
      <c r="RKE68" s="161"/>
      <c r="RKF68" s="161"/>
      <c r="RKG68" s="161"/>
      <c r="RKH68" s="161"/>
      <c r="RKI68" s="161"/>
      <c r="RKJ68" s="161"/>
      <c r="RKK68" s="161"/>
      <c r="RKL68" s="161"/>
      <c r="RKM68" s="161"/>
      <c r="RKN68" s="161"/>
      <c r="RKO68" s="161"/>
      <c r="RKP68" s="161"/>
      <c r="RKQ68" s="161"/>
      <c r="RKR68" s="161"/>
      <c r="RKS68" s="161"/>
      <c r="RKT68" s="161"/>
      <c r="RKU68" s="161"/>
      <c r="RKV68" s="161"/>
      <c r="RKW68" s="161"/>
      <c r="RKX68" s="161"/>
      <c r="RKY68" s="161"/>
      <c r="RKZ68" s="161"/>
      <c r="RLA68" s="161"/>
      <c r="RLB68" s="161"/>
      <c r="RLC68" s="161"/>
      <c r="RLD68" s="161"/>
      <c r="RLE68" s="161"/>
      <c r="RLF68" s="161"/>
      <c r="RLG68" s="161"/>
      <c r="RLH68" s="161"/>
      <c r="RLI68" s="161"/>
      <c r="RLJ68" s="161"/>
      <c r="RLK68" s="161"/>
      <c r="RLL68" s="161"/>
      <c r="RLM68" s="161"/>
      <c r="RLN68" s="161"/>
      <c r="RLO68" s="161"/>
      <c r="RLP68" s="161"/>
      <c r="RLQ68" s="161"/>
      <c r="RLR68" s="161"/>
      <c r="RLS68" s="161"/>
      <c r="RLT68" s="161"/>
      <c r="RLU68" s="161"/>
      <c r="RLV68" s="161"/>
      <c r="RLW68" s="161"/>
      <c r="RLX68" s="161"/>
      <c r="RLY68" s="161"/>
      <c r="RLZ68" s="161"/>
      <c r="RMA68" s="161"/>
      <c r="RMB68" s="161"/>
      <c r="RMC68" s="161"/>
      <c r="RMD68" s="161"/>
      <c r="RME68" s="161"/>
      <c r="RMF68" s="161"/>
      <c r="RMG68" s="161"/>
      <c r="RMH68" s="161"/>
      <c r="RMI68" s="161"/>
      <c r="RMJ68" s="161"/>
      <c r="RMK68" s="161"/>
      <c r="RML68" s="161"/>
      <c r="RMM68" s="161"/>
      <c r="RMN68" s="161"/>
      <c r="RMO68" s="161"/>
      <c r="RMP68" s="161"/>
      <c r="RMQ68" s="161"/>
      <c r="RMR68" s="161"/>
      <c r="RMS68" s="161"/>
      <c r="RMT68" s="161"/>
      <c r="RMU68" s="161"/>
      <c r="RMV68" s="161"/>
      <c r="RMW68" s="161"/>
      <c r="RMX68" s="161"/>
      <c r="RMY68" s="161"/>
      <c r="RMZ68" s="161"/>
      <c r="RNA68" s="161"/>
      <c r="RNB68" s="161"/>
      <c r="RNC68" s="161"/>
      <c r="RND68" s="161"/>
      <c r="RNE68" s="161"/>
      <c r="RNF68" s="161"/>
      <c r="RNG68" s="161"/>
      <c r="RNH68" s="161"/>
      <c r="RNI68" s="161"/>
      <c r="RNJ68" s="161"/>
      <c r="RNK68" s="161"/>
      <c r="RNL68" s="161"/>
      <c r="RNM68" s="161"/>
      <c r="RNN68" s="161"/>
      <c r="RNO68" s="161"/>
      <c r="RNP68" s="161"/>
      <c r="RNQ68" s="161"/>
      <c r="RNR68" s="161"/>
      <c r="RNS68" s="161"/>
      <c r="RNT68" s="161"/>
      <c r="RNU68" s="161"/>
      <c r="RNV68" s="161"/>
      <c r="RNW68" s="161"/>
      <c r="RNX68" s="161"/>
      <c r="RNY68" s="161"/>
      <c r="RNZ68" s="161"/>
      <c r="ROA68" s="161"/>
      <c r="ROB68" s="161"/>
      <c r="ROC68" s="161"/>
      <c r="ROD68" s="161"/>
      <c r="ROE68" s="161"/>
      <c r="ROF68" s="161"/>
      <c r="ROG68" s="161"/>
      <c r="ROH68" s="161"/>
      <c r="ROI68" s="161"/>
      <c r="ROJ68" s="161"/>
      <c r="ROK68" s="161"/>
      <c r="ROL68" s="161"/>
      <c r="ROM68" s="161"/>
      <c r="RON68" s="161"/>
      <c r="ROO68" s="161"/>
      <c r="ROP68" s="161"/>
      <c r="ROQ68" s="161"/>
      <c r="ROR68" s="161"/>
      <c r="ROS68" s="161"/>
      <c r="ROT68" s="161"/>
      <c r="ROU68" s="161"/>
      <c r="ROV68" s="161"/>
      <c r="ROW68" s="161"/>
      <c r="ROX68" s="161"/>
      <c r="ROY68" s="161"/>
      <c r="ROZ68" s="161"/>
      <c r="RPA68" s="161"/>
      <c r="RPB68" s="161"/>
      <c r="RPC68" s="161"/>
      <c r="RPD68" s="161"/>
      <c r="RPE68" s="161"/>
      <c r="RPF68" s="161"/>
      <c r="RPG68" s="161"/>
      <c r="RPH68" s="161"/>
      <c r="RPI68" s="161"/>
      <c r="RPJ68" s="161"/>
      <c r="RPK68" s="161"/>
      <c r="RPL68" s="161"/>
      <c r="RPM68" s="161"/>
      <c r="RPN68" s="161"/>
      <c r="RPO68" s="161"/>
      <c r="RPP68" s="161"/>
      <c r="RPQ68" s="161"/>
      <c r="RPR68" s="161"/>
      <c r="RPS68" s="161"/>
      <c r="RPT68" s="161"/>
      <c r="RPU68" s="161"/>
      <c r="RPV68" s="161"/>
      <c r="RPW68" s="161"/>
      <c r="RPX68" s="161"/>
      <c r="RPY68" s="161"/>
      <c r="RPZ68" s="161"/>
      <c r="RQA68" s="161"/>
      <c r="RQB68" s="161"/>
      <c r="RQC68" s="161"/>
      <c r="RQD68" s="161"/>
      <c r="RQE68" s="161"/>
      <c r="RQF68" s="161"/>
      <c r="RQG68" s="161"/>
      <c r="RQH68" s="161"/>
      <c r="RQI68" s="161"/>
      <c r="RQJ68" s="161"/>
      <c r="RQK68" s="161"/>
      <c r="RQL68" s="161"/>
      <c r="RQM68" s="161"/>
      <c r="RQN68" s="161"/>
      <c r="RQO68" s="161"/>
      <c r="RQP68" s="161"/>
      <c r="RQQ68" s="161"/>
      <c r="RQR68" s="161"/>
      <c r="RQS68" s="161"/>
      <c r="RQT68" s="161"/>
      <c r="RQU68" s="161"/>
      <c r="RQV68" s="161"/>
      <c r="RQW68" s="161"/>
      <c r="RQX68" s="161"/>
      <c r="RQY68" s="161"/>
      <c r="RQZ68" s="161"/>
      <c r="RRA68" s="161"/>
      <c r="RRB68" s="161"/>
      <c r="RRC68" s="161"/>
      <c r="RRD68" s="161"/>
      <c r="RRE68" s="161"/>
      <c r="RRF68" s="161"/>
      <c r="RRG68" s="161"/>
      <c r="RRH68" s="161"/>
      <c r="RRI68" s="161"/>
      <c r="RRJ68" s="161"/>
      <c r="RRK68" s="161"/>
      <c r="RRL68" s="161"/>
      <c r="RRM68" s="161"/>
      <c r="RRN68" s="161"/>
      <c r="RRO68" s="161"/>
      <c r="RRP68" s="161"/>
      <c r="RRQ68" s="161"/>
      <c r="RRR68" s="161"/>
      <c r="RRS68" s="161"/>
      <c r="RRT68" s="161"/>
      <c r="RRU68" s="161"/>
      <c r="RRV68" s="161"/>
      <c r="RRW68" s="161"/>
      <c r="RRX68" s="161"/>
      <c r="RRY68" s="161"/>
      <c r="RRZ68" s="161"/>
      <c r="RSA68" s="161"/>
      <c r="RSB68" s="161"/>
      <c r="RSC68" s="161"/>
      <c r="RSD68" s="161"/>
      <c r="RSE68" s="161"/>
      <c r="RSF68" s="161"/>
      <c r="RSG68" s="161"/>
      <c r="RSH68" s="161"/>
      <c r="RSI68" s="161"/>
      <c r="RSJ68" s="161"/>
      <c r="RSK68" s="161"/>
      <c r="RSL68" s="161"/>
      <c r="RSM68" s="161"/>
      <c r="RSN68" s="161"/>
      <c r="RSO68" s="161"/>
      <c r="RSP68" s="161"/>
      <c r="RSQ68" s="161"/>
      <c r="RSR68" s="161"/>
      <c r="RSS68" s="161"/>
      <c r="RST68" s="161"/>
      <c r="RSU68" s="161"/>
      <c r="RSV68" s="161"/>
      <c r="RSW68" s="161"/>
      <c r="RSX68" s="161"/>
      <c r="RSY68" s="161"/>
      <c r="RSZ68" s="161"/>
      <c r="RTA68" s="161"/>
      <c r="RTB68" s="161"/>
      <c r="RTC68" s="161"/>
      <c r="RTD68" s="161"/>
      <c r="RTE68" s="161"/>
      <c r="RTF68" s="161"/>
      <c r="RTG68" s="161"/>
      <c r="RTH68" s="161"/>
      <c r="RTI68" s="161"/>
      <c r="RTJ68" s="161"/>
      <c r="RTK68" s="161"/>
      <c r="RTL68" s="161"/>
      <c r="RTM68" s="161"/>
      <c r="RTN68" s="161"/>
      <c r="RTO68" s="161"/>
      <c r="RTP68" s="161"/>
      <c r="RTQ68" s="161"/>
      <c r="RTR68" s="161"/>
      <c r="RTS68" s="161"/>
      <c r="RTT68" s="161"/>
      <c r="RTU68" s="161"/>
      <c r="RTV68" s="161"/>
      <c r="RTW68" s="161"/>
      <c r="RTX68" s="161"/>
      <c r="RTY68" s="161"/>
      <c r="RTZ68" s="161"/>
      <c r="RUA68" s="161"/>
      <c r="RUB68" s="161"/>
      <c r="RUC68" s="161"/>
      <c r="RUD68" s="161"/>
      <c r="RUE68" s="161"/>
      <c r="RUF68" s="161"/>
      <c r="RUG68" s="161"/>
      <c r="RUH68" s="161"/>
      <c r="RUI68" s="161"/>
      <c r="RUJ68" s="161"/>
      <c r="RUK68" s="161"/>
      <c r="RUL68" s="161"/>
      <c r="RUM68" s="161"/>
      <c r="RUN68" s="161"/>
      <c r="RUO68" s="161"/>
      <c r="RUP68" s="161"/>
      <c r="RUQ68" s="161"/>
      <c r="RUR68" s="161"/>
      <c r="RUS68" s="161"/>
      <c r="RUT68" s="161"/>
      <c r="RUU68" s="161"/>
      <c r="RUV68" s="161"/>
      <c r="RUW68" s="161"/>
      <c r="RUX68" s="161"/>
      <c r="RUY68" s="161"/>
      <c r="RUZ68" s="161"/>
      <c r="RVA68" s="161"/>
      <c r="RVB68" s="161"/>
      <c r="RVC68" s="161"/>
      <c r="RVD68" s="161"/>
      <c r="RVE68" s="161"/>
      <c r="RVF68" s="161"/>
      <c r="RVG68" s="161"/>
      <c r="RVH68" s="161"/>
      <c r="RVI68" s="161"/>
      <c r="RVJ68" s="161"/>
      <c r="RVK68" s="161"/>
      <c r="RVL68" s="161"/>
      <c r="RVM68" s="161"/>
      <c r="RVN68" s="161"/>
      <c r="RVO68" s="161"/>
      <c r="RVP68" s="161"/>
      <c r="RVQ68" s="161"/>
      <c r="RVR68" s="161"/>
      <c r="RVS68" s="161"/>
      <c r="RVT68" s="161"/>
      <c r="RVU68" s="161"/>
      <c r="RVV68" s="161"/>
      <c r="RVW68" s="161"/>
      <c r="RVX68" s="161"/>
      <c r="RVY68" s="161"/>
      <c r="RVZ68" s="161"/>
      <c r="RWA68" s="161"/>
      <c r="RWB68" s="161"/>
      <c r="RWC68" s="161"/>
      <c r="RWD68" s="161"/>
      <c r="RWE68" s="161"/>
      <c r="RWF68" s="161"/>
      <c r="RWG68" s="161"/>
      <c r="RWH68" s="161"/>
      <c r="RWI68" s="161"/>
      <c r="RWJ68" s="161"/>
      <c r="RWK68" s="161"/>
      <c r="RWL68" s="161"/>
      <c r="RWM68" s="161"/>
      <c r="RWN68" s="161"/>
      <c r="RWO68" s="161"/>
      <c r="RWP68" s="161"/>
      <c r="RWQ68" s="161"/>
      <c r="RWR68" s="161"/>
      <c r="RWS68" s="161"/>
      <c r="RWT68" s="161"/>
      <c r="RWU68" s="161"/>
      <c r="RWV68" s="161"/>
      <c r="RWW68" s="161"/>
      <c r="RWX68" s="161"/>
      <c r="RWY68" s="161"/>
      <c r="RWZ68" s="161"/>
      <c r="RXA68" s="161"/>
      <c r="RXB68" s="161"/>
      <c r="RXC68" s="161"/>
      <c r="RXD68" s="161"/>
      <c r="RXE68" s="161"/>
      <c r="RXF68" s="161"/>
      <c r="RXG68" s="161"/>
      <c r="RXH68" s="161"/>
      <c r="RXI68" s="161"/>
      <c r="RXJ68" s="161"/>
      <c r="RXK68" s="161"/>
      <c r="RXL68" s="161"/>
      <c r="RXM68" s="161"/>
      <c r="RXN68" s="161"/>
      <c r="RXO68" s="161"/>
      <c r="RXP68" s="161"/>
      <c r="RXQ68" s="161"/>
      <c r="RXR68" s="161"/>
      <c r="RXS68" s="161"/>
      <c r="RXT68" s="161"/>
      <c r="RXU68" s="161"/>
      <c r="RXV68" s="161"/>
      <c r="RXW68" s="161"/>
      <c r="RXX68" s="161"/>
      <c r="RXY68" s="161"/>
      <c r="RXZ68" s="161"/>
      <c r="RYA68" s="161"/>
      <c r="RYB68" s="161"/>
      <c r="RYC68" s="161"/>
      <c r="RYD68" s="161"/>
      <c r="RYE68" s="161"/>
      <c r="RYF68" s="161"/>
      <c r="RYG68" s="161"/>
      <c r="RYH68" s="161"/>
      <c r="RYI68" s="161"/>
      <c r="RYJ68" s="161"/>
      <c r="RYK68" s="161"/>
      <c r="RYL68" s="161"/>
      <c r="RYM68" s="161"/>
      <c r="RYN68" s="161"/>
      <c r="RYO68" s="161"/>
      <c r="RYP68" s="161"/>
      <c r="RYQ68" s="161"/>
      <c r="RYR68" s="161"/>
      <c r="RYS68" s="161"/>
      <c r="RYT68" s="161"/>
      <c r="RYU68" s="161"/>
      <c r="RYV68" s="161"/>
      <c r="RYW68" s="161"/>
      <c r="RYX68" s="161"/>
      <c r="RYY68" s="161"/>
      <c r="RYZ68" s="161"/>
      <c r="RZA68" s="161"/>
      <c r="RZB68" s="161"/>
      <c r="RZC68" s="161"/>
      <c r="RZD68" s="161"/>
      <c r="RZE68" s="161"/>
      <c r="RZF68" s="161"/>
      <c r="RZG68" s="161"/>
      <c r="RZH68" s="161"/>
      <c r="RZI68" s="161"/>
      <c r="RZJ68" s="161"/>
      <c r="RZK68" s="161"/>
      <c r="RZL68" s="161"/>
      <c r="RZM68" s="161"/>
      <c r="RZN68" s="161"/>
      <c r="RZO68" s="161"/>
      <c r="RZP68" s="161"/>
      <c r="RZQ68" s="161"/>
      <c r="RZR68" s="161"/>
      <c r="RZS68" s="161"/>
      <c r="RZT68" s="161"/>
      <c r="RZU68" s="161"/>
      <c r="RZV68" s="161"/>
      <c r="RZW68" s="161"/>
      <c r="RZX68" s="161"/>
      <c r="RZY68" s="161"/>
      <c r="RZZ68" s="161"/>
      <c r="SAA68" s="161"/>
      <c r="SAB68" s="161"/>
      <c r="SAC68" s="161"/>
      <c r="SAD68" s="161"/>
      <c r="SAE68" s="161"/>
      <c r="SAF68" s="161"/>
      <c r="SAG68" s="161"/>
      <c r="SAH68" s="161"/>
      <c r="SAI68" s="161"/>
      <c r="SAJ68" s="161"/>
      <c r="SAK68" s="161"/>
      <c r="SAL68" s="161"/>
      <c r="SAM68" s="161"/>
      <c r="SAN68" s="161"/>
      <c r="SAO68" s="161"/>
      <c r="SAP68" s="161"/>
      <c r="SAQ68" s="161"/>
      <c r="SAR68" s="161"/>
      <c r="SAS68" s="161"/>
      <c r="SAT68" s="161"/>
      <c r="SAU68" s="161"/>
      <c r="SAV68" s="161"/>
      <c r="SAW68" s="161"/>
      <c r="SAX68" s="161"/>
      <c r="SAY68" s="161"/>
      <c r="SAZ68" s="161"/>
      <c r="SBA68" s="161"/>
      <c r="SBB68" s="161"/>
      <c r="SBC68" s="161"/>
      <c r="SBD68" s="161"/>
      <c r="SBE68" s="161"/>
      <c r="SBF68" s="161"/>
      <c r="SBG68" s="161"/>
      <c r="SBH68" s="161"/>
      <c r="SBI68" s="161"/>
      <c r="SBJ68" s="161"/>
      <c r="SBK68" s="161"/>
      <c r="SBL68" s="161"/>
      <c r="SBM68" s="161"/>
      <c r="SBN68" s="161"/>
      <c r="SBO68" s="161"/>
      <c r="SBP68" s="161"/>
      <c r="SBQ68" s="161"/>
      <c r="SBR68" s="161"/>
      <c r="SBS68" s="161"/>
      <c r="SBT68" s="161"/>
      <c r="SBU68" s="161"/>
      <c r="SBV68" s="161"/>
      <c r="SBW68" s="161"/>
      <c r="SBX68" s="161"/>
      <c r="SBY68" s="161"/>
      <c r="SBZ68" s="161"/>
      <c r="SCA68" s="161"/>
      <c r="SCB68" s="161"/>
      <c r="SCC68" s="161"/>
      <c r="SCD68" s="161"/>
      <c r="SCE68" s="161"/>
      <c r="SCF68" s="161"/>
      <c r="SCG68" s="161"/>
      <c r="SCH68" s="161"/>
      <c r="SCI68" s="161"/>
      <c r="SCJ68" s="161"/>
      <c r="SCK68" s="161"/>
      <c r="SCL68" s="161"/>
      <c r="SCM68" s="161"/>
      <c r="SCN68" s="161"/>
      <c r="SCO68" s="161"/>
      <c r="SCP68" s="161"/>
      <c r="SCQ68" s="161"/>
      <c r="SCR68" s="161"/>
      <c r="SCS68" s="161"/>
      <c r="SCT68" s="161"/>
      <c r="SCU68" s="161"/>
      <c r="SCV68" s="161"/>
      <c r="SCW68" s="161"/>
      <c r="SCX68" s="161"/>
      <c r="SCY68" s="161"/>
      <c r="SCZ68" s="161"/>
      <c r="SDA68" s="161"/>
      <c r="SDB68" s="161"/>
      <c r="SDC68" s="161"/>
      <c r="SDD68" s="161"/>
      <c r="SDE68" s="161"/>
      <c r="SDF68" s="161"/>
      <c r="SDG68" s="161"/>
      <c r="SDH68" s="161"/>
      <c r="SDI68" s="161"/>
      <c r="SDJ68" s="161"/>
      <c r="SDK68" s="161"/>
      <c r="SDL68" s="161"/>
      <c r="SDM68" s="161"/>
      <c r="SDN68" s="161"/>
      <c r="SDO68" s="161"/>
      <c r="SDP68" s="161"/>
      <c r="SDQ68" s="161"/>
      <c r="SDR68" s="161"/>
      <c r="SDS68" s="161"/>
      <c r="SDT68" s="161"/>
      <c r="SDU68" s="161"/>
      <c r="SDV68" s="161"/>
      <c r="SDW68" s="161"/>
      <c r="SDX68" s="161"/>
      <c r="SDY68" s="161"/>
      <c r="SDZ68" s="161"/>
      <c r="SEA68" s="161"/>
      <c r="SEB68" s="161"/>
      <c r="SEC68" s="161"/>
      <c r="SED68" s="161"/>
      <c r="SEE68" s="161"/>
      <c r="SEF68" s="161"/>
      <c r="SEG68" s="161"/>
      <c r="SEH68" s="161"/>
      <c r="SEI68" s="161"/>
      <c r="SEJ68" s="161"/>
      <c r="SEK68" s="161"/>
      <c r="SEL68" s="161"/>
      <c r="SEM68" s="161"/>
      <c r="SEN68" s="161"/>
      <c r="SEO68" s="161"/>
      <c r="SEP68" s="161"/>
      <c r="SEQ68" s="161"/>
      <c r="SER68" s="161"/>
      <c r="SES68" s="161"/>
      <c r="SET68" s="161"/>
      <c r="SEU68" s="161"/>
      <c r="SEV68" s="161"/>
      <c r="SEW68" s="161"/>
      <c r="SEX68" s="161"/>
      <c r="SEY68" s="161"/>
      <c r="SEZ68" s="161"/>
      <c r="SFA68" s="161"/>
      <c r="SFB68" s="161"/>
      <c r="SFC68" s="161"/>
      <c r="SFD68" s="161"/>
      <c r="SFE68" s="161"/>
      <c r="SFF68" s="161"/>
      <c r="SFG68" s="161"/>
      <c r="SFH68" s="161"/>
      <c r="SFI68" s="161"/>
      <c r="SFJ68" s="161"/>
      <c r="SFK68" s="161"/>
      <c r="SFL68" s="161"/>
      <c r="SFM68" s="161"/>
      <c r="SFN68" s="161"/>
      <c r="SFO68" s="161"/>
      <c r="SFP68" s="161"/>
      <c r="SFQ68" s="161"/>
      <c r="SFR68" s="161"/>
      <c r="SFS68" s="161"/>
      <c r="SFT68" s="161"/>
      <c r="SFU68" s="161"/>
      <c r="SFV68" s="161"/>
      <c r="SFW68" s="161"/>
      <c r="SFX68" s="161"/>
      <c r="SFY68" s="161"/>
      <c r="SFZ68" s="161"/>
      <c r="SGA68" s="161"/>
      <c r="SGB68" s="161"/>
      <c r="SGC68" s="161"/>
      <c r="SGD68" s="161"/>
      <c r="SGE68" s="161"/>
      <c r="SGF68" s="161"/>
      <c r="SGG68" s="161"/>
      <c r="SGH68" s="161"/>
      <c r="SGI68" s="161"/>
      <c r="SGJ68" s="161"/>
      <c r="SGK68" s="161"/>
      <c r="SGL68" s="161"/>
      <c r="SGM68" s="161"/>
      <c r="SGN68" s="161"/>
      <c r="SGO68" s="161"/>
      <c r="SGP68" s="161"/>
      <c r="SGQ68" s="161"/>
      <c r="SGR68" s="161"/>
      <c r="SGS68" s="161"/>
      <c r="SGT68" s="161"/>
      <c r="SGU68" s="161"/>
      <c r="SGV68" s="161"/>
      <c r="SGW68" s="161"/>
      <c r="SGX68" s="161"/>
      <c r="SGY68" s="161"/>
      <c r="SGZ68" s="161"/>
      <c r="SHA68" s="161"/>
      <c r="SHB68" s="161"/>
      <c r="SHC68" s="161"/>
      <c r="SHD68" s="161"/>
      <c r="SHE68" s="161"/>
      <c r="SHF68" s="161"/>
      <c r="SHG68" s="161"/>
      <c r="SHH68" s="161"/>
      <c r="SHI68" s="161"/>
      <c r="SHJ68" s="161"/>
      <c r="SHK68" s="161"/>
      <c r="SHL68" s="161"/>
      <c r="SHM68" s="161"/>
      <c r="SHN68" s="161"/>
      <c r="SHO68" s="161"/>
      <c r="SHP68" s="161"/>
      <c r="SHQ68" s="161"/>
      <c r="SHR68" s="161"/>
      <c r="SHS68" s="161"/>
      <c r="SHT68" s="161"/>
      <c r="SHU68" s="161"/>
      <c r="SHV68" s="161"/>
      <c r="SHW68" s="161"/>
      <c r="SHX68" s="161"/>
      <c r="SHY68" s="161"/>
      <c r="SHZ68" s="161"/>
      <c r="SIA68" s="161"/>
      <c r="SIB68" s="161"/>
      <c r="SIC68" s="161"/>
      <c r="SID68" s="161"/>
      <c r="SIE68" s="161"/>
      <c r="SIF68" s="161"/>
      <c r="SIG68" s="161"/>
      <c r="SIH68" s="161"/>
      <c r="SII68" s="161"/>
      <c r="SIJ68" s="161"/>
      <c r="SIK68" s="161"/>
      <c r="SIL68" s="161"/>
      <c r="SIM68" s="161"/>
      <c r="SIN68" s="161"/>
      <c r="SIO68" s="161"/>
      <c r="SIP68" s="161"/>
      <c r="SIQ68" s="161"/>
      <c r="SIR68" s="161"/>
      <c r="SIS68" s="161"/>
      <c r="SIT68" s="161"/>
      <c r="SIU68" s="161"/>
      <c r="SIV68" s="161"/>
      <c r="SIW68" s="161"/>
      <c r="SIX68" s="161"/>
      <c r="SIY68" s="161"/>
      <c r="SIZ68" s="161"/>
      <c r="SJA68" s="161"/>
      <c r="SJB68" s="161"/>
      <c r="SJC68" s="161"/>
      <c r="SJD68" s="161"/>
      <c r="SJE68" s="161"/>
      <c r="SJF68" s="161"/>
      <c r="SJG68" s="161"/>
      <c r="SJH68" s="161"/>
      <c r="SJI68" s="161"/>
      <c r="SJJ68" s="161"/>
      <c r="SJK68" s="161"/>
      <c r="SJL68" s="161"/>
      <c r="SJM68" s="161"/>
      <c r="SJN68" s="161"/>
      <c r="SJO68" s="161"/>
      <c r="SJP68" s="161"/>
      <c r="SJQ68" s="161"/>
      <c r="SJR68" s="161"/>
      <c r="SJS68" s="161"/>
      <c r="SJT68" s="161"/>
      <c r="SJU68" s="161"/>
      <c r="SJV68" s="161"/>
      <c r="SJW68" s="161"/>
      <c r="SJX68" s="161"/>
      <c r="SJY68" s="161"/>
      <c r="SJZ68" s="161"/>
      <c r="SKA68" s="161"/>
      <c r="SKB68" s="161"/>
      <c r="SKC68" s="161"/>
      <c r="SKD68" s="161"/>
      <c r="SKE68" s="161"/>
      <c r="SKF68" s="161"/>
      <c r="SKG68" s="161"/>
      <c r="SKH68" s="161"/>
      <c r="SKI68" s="161"/>
      <c r="SKJ68" s="161"/>
      <c r="SKK68" s="161"/>
      <c r="SKL68" s="161"/>
      <c r="SKM68" s="161"/>
      <c r="SKN68" s="161"/>
      <c r="SKO68" s="161"/>
      <c r="SKP68" s="161"/>
      <c r="SKQ68" s="161"/>
      <c r="SKR68" s="161"/>
      <c r="SKS68" s="161"/>
      <c r="SKT68" s="161"/>
      <c r="SKU68" s="161"/>
      <c r="SKV68" s="161"/>
      <c r="SKW68" s="161"/>
      <c r="SKX68" s="161"/>
      <c r="SKY68" s="161"/>
      <c r="SKZ68" s="161"/>
      <c r="SLA68" s="161"/>
      <c r="SLB68" s="161"/>
      <c r="SLC68" s="161"/>
      <c r="SLD68" s="161"/>
      <c r="SLE68" s="161"/>
      <c r="SLF68" s="161"/>
      <c r="SLG68" s="161"/>
      <c r="SLH68" s="161"/>
      <c r="SLI68" s="161"/>
      <c r="SLJ68" s="161"/>
      <c r="SLK68" s="161"/>
      <c r="SLL68" s="161"/>
      <c r="SLM68" s="161"/>
      <c r="SLN68" s="161"/>
      <c r="SLO68" s="161"/>
      <c r="SLP68" s="161"/>
      <c r="SLQ68" s="161"/>
      <c r="SLR68" s="161"/>
      <c r="SLS68" s="161"/>
      <c r="SLT68" s="161"/>
      <c r="SLU68" s="161"/>
      <c r="SLV68" s="161"/>
      <c r="SLW68" s="161"/>
      <c r="SLX68" s="161"/>
      <c r="SLY68" s="161"/>
      <c r="SLZ68" s="161"/>
      <c r="SMA68" s="161"/>
      <c r="SMB68" s="161"/>
      <c r="SMC68" s="161"/>
      <c r="SMD68" s="161"/>
      <c r="SME68" s="161"/>
      <c r="SMF68" s="161"/>
      <c r="SMG68" s="161"/>
      <c r="SMH68" s="161"/>
      <c r="SMI68" s="161"/>
      <c r="SMJ68" s="161"/>
      <c r="SMK68" s="161"/>
      <c r="SML68" s="161"/>
      <c r="SMM68" s="161"/>
      <c r="SMN68" s="161"/>
      <c r="SMO68" s="161"/>
      <c r="SMP68" s="161"/>
      <c r="SMQ68" s="161"/>
      <c r="SMR68" s="161"/>
      <c r="SMS68" s="161"/>
      <c r="SMT68" s="161"/>
      <c r="SMU68" s="161"/>
      <c r="SMV68" s="161"/>
      <c r="SMW68" s="161"/>
      <c r="SMX68" s="161"/>
      <c r="SMY68" s="161"/>
      <c r="SMZ68" s="161"/>
      <c r="SNA68" s="161"/>
      <c r="SNB68" s="161"/>
      <c r="SNC68" s="161"/>
      <c r="SND68" s="161"/>
      <c r="SNE68" s="161"/>
      <c r="SNF68" s="161"/>
      <c r="SNG68" s="161"/>
      <c r="SNH68" s="161"/>
      <c r="SNI68" s="161"/>
      <c r="SNJ68" s="161"/>
      <c r="SNK68" s="161"/>
      <c r="SNL68" s="161"/>
      <c r="SNM68" s="161"/>
      <c r="SNN68" s="161"/>
      <c r="SNO68" s="161"/>
      <c r="SNP68" s="161"/>
      <c r="SNQ68" s="161"/>
      <c r="SNR68" s="161"/>
      <c r="SNS68" s="161"/>
      <c r="SNT68" s="161"/>
      <c r="SNU68" s="161"/>
      <c r="SNV68" s="161"/>
      <c r="SNW68" s="161"/>
      <c r="SNX68" s="161"/>
      <c r="SNY68" s="161"/>
      <c r="SNZ68" s="161"/>
      <c r="SOA68" s="161"/>
      <c r="SOB68" s="161"/>
      <c r="SOC68" s="161"/>
      <c r="SOD68" s="161"/>
      <c r="SOE68" s="161"/>
      <c r="SOF68" s="161"/>
      <c r="SOG68" s="161"/>
      <c r="SOH68" s="161"/>
      <c r="SOI68" s="161"/>
      <c r="SOJ68" s="161"/>
      <c r="SOK68" s="161"/>
      <c r="SOL68" s="161"/>
      <c r="SOM68" s="161"/>
      <c r="SON68" s="161"/>
      <c r="SOO68" s="161"/>
      <c r="SOP68" s="161"/>
      <c r="SOQ68" s="161"/>
      <c r="SOR68" s="161"/>
      <c r="SOS68" s="161"/>
      <c r="SOT68" s="161"/>
      <c r="SOU68" s="161"/>
      <c r="SOV68" s="161"/>
      <c r="SOW68" s="161"/>
      <c r="SOX68" s="161"/>
      <c r="SOY68" s="161"/>
      <c r="SOZ68" s="161"/>
      <c r="SPA68" s="161"/>
      <c r="SPB68" s="161"/>
      <c r="SPC68" s="161"/>
      <c r="SPD68" s="161"/>
      <c r="SPE68" s="161"/>
      <c r="SPF68" s="161"/>
      <c r="SPG68" s="161"/>
      <c r="SPH68" s="161"/>
      <c r="SPI68" s="161"/>
      <c r="SPJ68" s="161"/>
      <c r="SPK68" s="161"/>
      <c r="SPL68" s="161"/>
      <c r="SPM68" s="161"/>
      <c r="SPN68" s="161"/>
      <c r="SPO68" s="161"/>
      <c r="SPP68" s="161"/>
      <c r="SPQ68" s="161"/>
      <c r="SPR68" s="161"/>
      <c r="SPS68" s="161"/>
      <c r="SPT68" s="161"/>
      <c r="SPU68" s="161"/>
      <c r="SPV68" s="161"/>
      <c r="SPW68" s="161"/>
      <c r="SPX68" s="161"/>
      <c r="SPY68" s="161"/>
      <c r="SPZ68" s="161"/>
      <c r="SQA68" s="161"/>
      <c r="SQB68" s="161"/>
      <c r="SQC68" s="161"/>
      <c r="SQD68" s="161"/>
      <c r="SQE68" s="161"/>
      <c r="SQF68" s="161"/>
      <c r="SQG68" s="161"/>
      <c r="SQH68" s="161"/>
      <c r="SQI68" s="161"/>
      <c r="SQJ68" s="161"/>
      <c r="SQK68" s="161"/>
      <c r="SQL68" s="161"/>
      <c r="SQM68" s="161"/>
      <c r="SQN68" s="161"/>
      <c r="SQO68" s="161"/>
      <c r="SQP68" s="161"/>
      <c r="SQQ68" s="161"/>
      <c r="SQR68" s="161"/>
      <c r="SQS68" s="161"/>
      <c r="SQT68" s="161"/>
      <c r="SQU68" s="161"/>
      <c r="SQV68" s="161"/>
      <c r="SQW68" s="161"/>
      <c r="SQX68" s="161"/>
      <c r="SQY68" s="161"/>
      <c r="SQZ68" s="161"/>
      <c r="SRA68" s="161"/>
      <c r="SRB68" s="161"/>
      <c r="SRC68" s="161"/>
      <c r="SRD68" s="161"/>
      <c r="SRE68" s="161"/>
      <c r="SRF68" s="161"/>
      <c r="SRG68" s="161"/>
      <c r="SRH68" s="161"/>
      <c r="SRI68" s="161"/>
      <c r="SRJ68" s="161"/>
      <c r="SRK68" s="161"/>
      <c r="SRL68" s="161"/>
      <c r="SRM68" s="161"/>
      <c r="SRN68" s="161"/>
      <c r="SRO68" s="161"/>
      <c r="SRP68" s="161"/>
      <c r="SRQ68" s="161"/>
      <c r="SRR68" s="161"/>
      <c r="SRS68" s="161"/>
      <c r="SRT68" s="161"/>
      <c r="SRU68" s="161"/>
      <c r="SRV68" s="161"/>
      <c r="SRW68" s="161"/>
      <c r="SRX68" s="161"/>
      <c r="SRY68" s="161"/>
      <c r="SRZ68" s="161"/>
      <c r="SSA68" s="161"/>
      <c r="SSB68" s="161"/>
      <c r="SSC68" s="161"/>
      <c r="SSD68" s="161"/>
      <c r="SSE68" s="161"/>
      <c r="SSF68" s="161"/>
      <c r="SSG68" s="161"/>
      <c r="SSH68" s="161"/>
      <c r="SSI68" s="161"/>
      <c r="SSJ68" s="161"/>
      <c r="SSK68" s="161"/>
      <c r="SSL68" s="161"/>
      <c r="SSM68" s="161"/>
      <c r="SSN68" s="161"/>
      <c r="SSO68" s="161"/>
      <c r="SSP68" s="161"/>
      <c r="SSQ68" s="161"/>
      <c r="SSR68" s="161"/>
      <c r="SSS68" s="161"/>
      <c r="SST68" s="161"/>
      <c r="SSU68" s="161"/>
      <c r="SSV68" s="161"/>
      <c r="SSW68" s="161"/>
      <c r="SSX68" s="161"/>
      <c r="SSY68" s="161"/>
      <c r="SSZ68" s="161"/>
      <c r="STA68" s="161"/>
      <c r="STB68" s="161"/>
      <c r="STC68" s="161"/>
      <c r="STD68" s="161"/>
      <c r="STE68" s="161"/>
      <c r="STF68" s="161"/>
      <c r="STG68" s="161"/>
      <c r="STH68" s="161"/>
      <c r="STI68" s="161"/>
      <c r="STJ68" s="161"/>
      <c r="STK68" s="161"/>
      <c r="STL68" s="161"/>
      <c r="STM68" s="161"/>
      <c r="STN68" s="161"/>
      <c r="STO68" s="161"/>
      <c r="STP68" s="161"/>
      <c r="STQ68" s="161"/>
      <c r="STR68" s="161"/>
      <c r="STS68" s="161"/>
      <c r="STT68" s="161"/>
      <c r="STU68" s="161"/>
      <c r="STV68" s="161"/>
      <c r="STW68" s="161"/>
      <c r="STX68" s="161"/>
      <c r="STY68" s="161"/>
      <c r="STZ68" s="161"/>
      <c r="SUA68" s="161"/>
      <c r="SUB68" s="161"/>
      <c r="SUC68" s="161"/>
      <c r="SUD68" s="161"/>
      <c r="SUE68" s="161"/>
      <c r="SUF68" s="161"/>
      <c r="SUG68" s="161"/>
      <c r="SUH68" s="161"/>
      <c r="SUI68" s="161"/>
      <c r="SUJ68" s="161"/>
      <c r="SUK68" s="161"/>
      <c r="SUL68" s="161"/>
      <c r="SUM68" s="161"/>
      <c r="SUN68" s="161"/>
      <c r="SUO68" s="161"/>
      <c r="SUP68" s="161"/>
      <c r="SUQ68" s="161"/>
      <c r="SUR68" s="161"/>
      <c r="SUS68" s="161"/>
      <c r="SUT68" s="161"/>
      <c r="SUU68" s="161"/>
      <c r="SUV68" s="161"/>
      <c r="SUW68" s="161"/>
      <c r="SUX68" s="161"/>
      <c r="SUY68" s="161"/>
      <c r="SUZ68" s="161"/>
      <c r="SVA68" s="161"/>
      <c r="SVB68" s="161"/>
      <c r="SVC68" s="161"/>
      <c r="SVD68" s="161"/>
      <c r="SVE68" s="161"/>
      <c r="SVF68" s="161"/>
      <c r="SVG68" s="161"/>
      <c r="SVH68" s="161"/>
      <c r="SVI68" s="161"/>
      <c r="SVJ68" s="161"/>
      <c r="SVK68" s="161"/>
      <c r="SVL68" s="161"/>
      <c r="SVM68" s="161"/>
      <c r="SVN68" s="161"/>
      <c r="SVO68" s="161"/>
      <c r="SVP68" s="161"/>
      <c r="SVQ68" s="161"/>
      <c r="SVR68" s="161"/>
      <c r="SVS68" s="161"/>
      <c r="SVT68" s="161"/>
      <c r="SVU68" s="161"/>
      <c r="SVV68" s="161"/>
      <c r="SVW68" s="161"/>
      <c r="SVX68" s="161"/>
      <c r="SVY68" s="161"/>
      <c r="SVZ68" s="161"/>
      <c r="SWA68" s="161"/>
      <c r="SWB68" s="161"/>
      <c r="SWC68" s="161"/>
      <c r="SWD68" s="161"/>
      <c r="SWE68" s="161"/>
      <c r="SWF68" s="161"/>
      <c r="SWG68" s="161"/>
      <c r="SWH68" s="161"/>
      <c r="SWI68" s="161"/>
      <c r="SWJ68" s="161"/>
      <c r="SWK68" s="161"/>
      <c r="SWL68" s="161"/>
      <c r="SWM68" s="161"/>
      <c r="SWN68" s="161"/>
      <c r="SWO68" s="161"/>
      <c r="SWP68" s="161"/>
      <c r="SWQ68" s="161"/>
      <c r="SWR68" s="161"/>
      <c r="SWS68" s="161"/>
      <c r="SWT68" s="161"/>
      <c r="SWU68" s="161"/>
      <c r="SWV68" s="161"/>
      <c r="SWW68" s="161"/>
      <c r="SWX68" s="161"/>
      <c r="SWY68" s="161"/>
      <c r="SWZ68" s="161"/>
      <c r="SXA68" s="161"/>
      <c r="SXB68" s="161"/>
      <c r="SXC68" s="161"/>
      <c r="SXD68" s="161"/>
      <c r="SXE68" s="161"/>
      <c r="SXF68" s="161"/>
      <c r="SXG68" s="161"/>
      <c r="SXH68" s="161"/>
      <c r="SXI68" s="161"/>
      <c r="SXJ68" s="161"/>
      <c r="SXK68" s="161"/>
      <c r="SXL68" s="161"/>
      <c r="SXM68" s="161"/>
      <c r="SXN68" s="161"/>
      <c r="SXO68" s="161"/>
      <c r="SXP68" s="161"/>
      <c r="SXQ68" s="161"/>
      <c r="SXR68" s="161"/>
      <c r="SXS68" s="161"/>
      <c r="SXT68" s="161"/>
      <c r="SXU68" s="161"/>
      <c r="SXV68" s="161"/>
      <c r="SXW68" s="161"/>
      <c r="SXX68" s="161"/>
      <c r="SXY68" s="161"/>
      <c r="SXZ68" s="161"/>
      <c r="SYA68" s="161"/>
      <c r="SYB68" s="161"/>
      <c r="SYC68" s="161"/>
      <c r="SYD68" s="161"/>
      <c r="SYE68" s="161"/>
      <c r="SYF68" s="161"/>
      <c r="SYG68" s="161"/>
      <c r="SYH68" s="161"/>
      <c r="SYI68" s="161"/>
      <c r="SYJ68" s="161"/>
      <c r="SYK68" s="161"/>
      <c r="SYL68" s="161"/>
      <c r="SYM68" s="161"/>
      <c r="SYN68" s="161"/>
      <c r="SYO68" s="161"/>
      <c r="SYP68" s="161"/>
      <c r="SYQ68" s="161"/>
      <c r="SYR68" s="161"/>
      <c r="SYS68" s="161"/>
      <c r="SYT68" s="161"/>
      <c r="SYU68" s="161"/>
      <c r="SYV68" s="161"/>
      <c r="SYW68" s="161"/>
      <c r="SYX68" s="161"/>
      <c r="SYY68" s="161"/>
      <c r="SYZ68" s="161"/>
      <c r="SZA68" s="161"/>
      <c r="SZB68" s="161"/>
      <c r="SZC68" s="161"/>
      <c r="SZD68" s="161"/>
      <c r="SZE68" s="161"/>
      <c r="SZF68" s="161"/>
      <c r="SZG68" s="161"/>
      <c r="SZH68" s="161"/>
      <c r="SZI68" s="161"/>
      <c r="SZJ68" s="161"/>
      <c r="SZK68" s="161"/>
      <c r="SZL68" s="161"/>
      <c r="SZM68" s="161"/>
      <c r="SZN68" s="161"/>
      <c r="SZO68" s="161"/>
      <c r="SZP68" s="161"/>
      <c r="SZQ68" s="161"/>
      <c r="SZR68" s="161"/>
      <c r="SZS68" s="161"/>
      <c r="SZT68" s="161"/>
      <c r="SZU68" s="161"/>
      <c r="SZV68" s="161"/>
      <c r="SZW68" s="161"/>
      <c r="SZX68" s="161"/>
      <c r="SZY68" s="161"/>
      <c r="SZZ68" s="161"/>
      <c r="TAA68" s="161"/>
      <c r="TAB68" s="161"/>
      <c r="TAC68" s="161"/>
      <c r="TAD68" s="161"/>
      <c r="TAE68" s="161"/>
      <c r="TAF68" s="161"/>
      <c r="TAG68" s="161"/>
      <c r="TAH68" s="161"/>
      <c r="TAI68" s="161"/>
      <c r="TAJ68" s="161"/>
      <c r="TAK68" s="161"/>
      <c r="TAL68" s="161"/>
      <c r="TAM68" s="161"/>
      <c r="TAN68" s="161"/>
      <c r="TAO68" s="161"/>
      <c r="TAP68" s="161"/>
      <c r="TAQ68" s="161"/>
      <c r="TAR68" s="161"/>
      <c r="TAS68" s="161"/>
      <c r="TAT68" s="161"/>
      <c r="TAU68" s="161"/>
      <c r="TAV68" s="161"/>
      <c r="TAW68" s="161"/>
      <c r="TAX68" s="161"/>
      <c r="TAY68" s="161"/>
      <c r="TAZ68" s="161"/>
      <c r="TBA68" s="161"/>
      <c r="TBB68" s="161"/>
      <c r="TBC68" s="161"/>
      <c r="TBD68" s="161"/>
      <c r="TBE68" s="161"/>
      <c r="TBF68" s="161"/>
      <c r="TBG68" s="161"/>
      <c r="TBH68" s="161"/>
      <c r="TBI68" s="161"/>
      <c r="TBJ68" s="161"/>
      <c r="TBK68" s="161"/>
      <c r="TBL68" s="161"/>
      <c r="TBM68" s="161"/>
      <c r="TBN68" s="161"/>
      <c r="TBO68" s="161"/>
      <c r="TBP68" s="161"/>
      <c r="TBQ68" s="161"/>
      <c r="TBR68" s="161"/>
      <c r="TBS68" s="161"/>
      <c r="TBT68" s="161"/>
      <c r="TBU68" s="161"/>
      <c r="TBV68" s="161"/>
      <c r="TBW68" s="161"/>
      <c r="TBX68" s="161"/>
      <c r="TBY68" s="161"/>
      <c r="TBZ68" s="161"/>
      <c r="TCA68" s="161"/>
      <c r="TCB68" s="161"/>
      <c r="TCC68" s="161"/>
      <c r="TCD68" s="161"/>
      <c r="TCE68" s="161"/>
      <c r="TCF68" s="161"/>
      <c r="TCG68" s="161"/>
      <c r="TCH68" s="161"/>
      <c r="TCI68" s="161"/>
      <c r="TCJ68" s="161"/>
      <c r="TCK68" s="161"/>
      <c r="TCL68" s="161"/>
      <c r="TCM68" s="161"/>
      <c r="TCN68" s="161"/>
      <c r="TCO68" s="161"/>
      <c r="TCP68" s="161"/>
      <c r="TCQ68" s="161"/>
      <c r="TCR68" s="161"/>
      <c r="TCS68" s="161"/>
      <c r="TCT68" s="161"/>
      <c r="TCU68" s="161"/>
      <c r="TCV68" s="161"/>
      <c r="TCW68" s="161"/>
      <c r="TCX68" s="161"/>
      <c r="TCY68" s="161"/>
      <c r="TCZ68" s="161"/>
      <c r="TDA68" s="161"/>
      <c r="TDB68" s="161"/>
      <c r="TDC68" s="161"/>
      <c r="TDD68" s="161"/>
      <c r="TDE68" s="161"/>
      <c r="TDF68" s="161"/>
      <c r="TDG68" s="161"/>
      <c r="TDH68" s="161"/>
      <c r="TDI68" s="161"/>
      <c r="TDJ68" s="161"/>
      <c r="TDK68" s="161"/>
      <c r="TDL68" s="161"/>
      <c r="TDM68" s="161"/>
      <c r="TDN68" s="161"/>
      <c r="TDO68" s="161"/>
      <c r="TDP68" s="161"/>
      <c r="TDQ68" s="161"/>
      <c r="TDR68" s="161"/>
      <c r="TDS68" s="161"/>
      <c r="TDT68" s="161"/>
      <c r="TDU68" s="161"/>
      <c r="TDV68" s="161"/>
      <c r="TDW68" s="161"/>
      <c r="TDX68" s="161"/>
      <c r="TDY68" s="161"/>
      <c r="TDZ68" s="161"/>
      <c r="TEA68" s="161"/>
      <c r="TEB68" s="161"/>
      <c r="TEC68" s="161"/>
      <c r="TED68" s="161"/>
      <c r="TEE68" s="161"/>
      <c r="TEF68" s="161"/>
      <c r="TEG68" s="161"/>
      <c r="TEH68" s="161"/>
      <c r="TEI68" s="161"/>
      <c r="TEJ68" s="161"/>
      <c r="TEK68" s="161"/>
      <c r="TEL68" s="161"/>
      <c r="TEM68" s="161"/>
      <c r="TEN68" s="161"/>
      <c r="TEO68" s="161"/>
      <c r="TEP68" s="161"/>
      <c r="TEQ68" s="161"/>
      <c r="TER68" s="161"/>
      <c r="TES68" s="161"/>
      <c r="TET68" s="161"/>
      <c r="TEU68" s="161"/>
      <c r="TEV68" s="161"/>
      <c r="TEW68" s="161"/>
      <c r="TEX68" s="161"/>
      <c r="TEY68" s="161"/>
      <c r="TEZ68" s="161"/>
      <c r="TFA68" s="161"/>
      <c r="TFB68" s="161"/>
      <c r="TFC68" s="161"/>
      <c r="TFD68" s="161"/>
      <c r="TFE68" s="161"/>
      <c r="TFF68" s="161"/>
      <c r="TFG68" s="161"/>
      <c r="TFH68" s="161"/>
      <c r="TFI68" s="161"/>
      <c r="TFJ68" s="161"/>
      <c r="TFK68" s="161"/>
      <c r="TFL68" s="161"/>
      <c r="TFM68" s="161"/>
      <c r="TFN68" s="161"/>
      <c r="TFO68" s="161"/>
      <c r="TFP68" s="161"/>
      <c r="TFQ68" s="161"/>
      <c r="TFR68" s="161"/>
      <c r="TFS68" s="161"/>
      <c r="TFT68" s="161"/>
      <c r="TFU68" s="161"/>
      <c r="TFV68" s="161"/>
      <c r="TFW68" s="161"/>
      <c r="TFX68" s="161"/>
      <c r="TFY68" s="161"/>
      <c r="TFZ68" s="161"/>
      <c r="TGA68" s="161"/>
      <c r="TGB68" s="161"/>
      <c r="TGC68" s="161"/>
      <c r="TGD68" s="161"/>
      <c r="TGE68" s="161"/>
      <c r="TGF68" s="161"/>
      <c r="TGG68" s="161"/>
      <c r="TGH68" s="161"/>
      <c r="TGI68" s="161"/>
      <c r="TGJ68" s="161"/>
      <c r="TGK68" s="161"/>
      <c r="TGL68" s="161"/>
      <c r="TGM68" s="161"/>
      <c r="TGN68" s="161"/>
      <c r="TGO68" s="161"/>
      <c r="TGP68" s="161"/>
      <c r="TGQ68" s="161"/>
      <c r="TGR68" s="161"/>
      <c r="TGS68" s="161"/>
      <c r="TGT68" s="161"/>
      <c r="TGU68" s="161"/>
      <c r="TGV68" s="161"/>
      <c r="TGW68" s="161"/>
      <c r="TGX68" s="161"/>
      <c r="TGY68" s="161"/>
      <c r="TGZ68" s="161"/>
      <c r="THA68" s="161"/>
      <c r="THB68" s="161"/>
      <c r="THC68" s="161"/>
      <c r="THD68" s="161"/>
      <c r="THE68" s="161"/>
      <c r="THF68" s="161"/>
      <c r="THG68" s="161"/>
      <c r="THH68" s="161"/>
      <c r="THI68" s="161"/>
      <c r="THJ68" s="161"/>
      <c r="THK68" s="161"/>
      <c r="THL68" s="161"/>
      <c r="THM68" s="161"/>
      <c r="THN68" s="161"/>
      <c r="THO68" s="161"/>
      <c r="THP68" s="161"/>
      <c r="THQ68" s="161"/>
      <c r="THR68" s="161"/>
      <c r="THS68" s="161"/>
      <c r="THT68" s="161"/>
      <c r="THU68" s="161"/>
      <c r="THV68" s="161"/>
      <c r="THW68" s="161"/>
      <c r="THX68" s="161"/>
      <c r="THY68" s="161"/>
      <c r="THZ68" s="161"/>
      <c r="TIA68" s="161"/>
      <c r="TIB68" s="161"/>
      <c r="TIC68" s="161"/>
      <c r="TID68" s="161"/>
      <c r="TIE68" s="161"/>
      <c r="TIF68" s="161"/>
      <c r="TIG68" s="161"/>
      <c r="TIH68" s="161"/>
      <c r="TII68" s="161"/>
      <c r="TIJ68" s="161"/>
      <c r="TIK68" s="161"/>
      <c r="TIL68" s="161"/>
      <c r="TIM68" s="161"/>
      <c r="TIN68" s="161"/>
      <c r="TIO68" s="161"/>
      <c r="TIP68" s="161"/>
      <c r="TIQ68" s="161"/>
      <c r="TIR68" s="161"/>
      <c r="TIS68" s="161"/>
      <c r="TIT68" s="161"/>
      <c r="TIU68" s="161"/>
      <c r="TIV68" s="161"/>
      <c r="TIW68" s="161"/>
      <c r="TIX68" s="161"/>
      <c r="TIY68" s="161"/>
      <c r="TIZ68" s="161"/>
      <c r="TJA68" s="161"/>
      <c r="TJB68" s="161"/>
      <c r="TJC68" s="161"/>
      <c r="TJD68" s="161"/>
      <c r="TJE68" s="161"/>
      <c r="TJF68" s="161"/>
      <c r="TJG68" s="161"/>
      <c r="TJH68" s="161"/>
      <c r="TJI68" s="161"/>
      <c r="TJJ68" s="161"/>
      <c r="TJK68" s="161"/>
      <c r="TJL68" s="161"/>
      <c r="TJM68" s="161"/>
      <c r="TJN68" s="161"/>
      <c r="TJO68" s="161"/>
      <c r="TJP68" s="161"/>
      <c r="TJQ68" s="161"/>
      <c r="TJR68" s="161"/>
      <c r="TJS68" s="161"/>
      <c r="TJT68" s="161"/>
      <c r="TJU68" s="161"/>
      <c r="TJV68" s="161"/>
      <c r="TJW68" s="161"/>
      <c r="TJX68" s="161"/>
      <c r="TJY68" s="161"/>
      <c r="TJZ68" s="161"/>
      <c r="TKA68" s="161"/>
      <c r="TKB68" s="161"/>
      <c r="TKC68" s="161"/>
      <c r="TKD68" s="161"/>
      <c r="TKE68" s="161"/>
      <c r="TKF68" s="161"/>
      <c r="TKG68" s="161"/>
      <c r="TKH68" s="161"/>
      <c r="TKI68" s="161"/>
      <c r="TKJ68" s="161"/>
      <c r="TKK68" s="161"/>
      <c r="TKL68" s="161"/>
      <c r="TKM68" s="161"/>
      <c r="TKN68" s="161"/>
      <c r="TKO68" s="161"/>
      <c r="TKP68" s="161"/>
      <c r="TKQ68" s="161"/>
      <c r="TKR68" s="161"/>
      <c r="TKS68" s="161"/>
      <c r="TKT68" s="161"/>
      <c r="TKU68" s="161"/>
      <c r="TKV68" s="161"/>
      <c r="TKW68" s="161"/>
      <c r="TKX68" s="161"/>
      <c r="TKY68" s="161"/>
      <c r="TKZ68" s="161"/>
      <c r="TLA68" s="161"/>
      <c r="TLB68" s="161"/>
      <c r="TLC68" s="161"/>
      <c r="TLD68" s="161"/>
      <c r="TLE68" s="161"/>
      <c r="TLF68" s="161"/>
      <c r="TLG68" s="161"/>
      <c r="TLH68" s="161"/>
      <c r="TLI68" s="161"/>
      <c r="TLJ68" s="161"/>
      <c r="TLK68" s="161"/>
      <c r="TLL68" s="161"/>
      <c r="TLM68" s="161"/>
      <c r="TLN68" s="161"/>
      <c r="TLO68" s="161"/>
      <c r="TLP68" s="161"/>
      <c r="TLQ68" s="161"/>
      <c r="TLR68" s="161"/>
      <c r="TLS68" s="161"/>
      <c r="TLT68" s="161"/>
      <c r="TLU68" s="161"/>
      <c r="TLV68" s="161"/>
      <c r="TLW68" s="161"/>
      <c r="TLX68" s="161"/>
      <c r="TLY68" s="161"/>
      <c r="TLZ68" s="161"/>
      <c r="TMA68" s="161"/>
      <c r="TMB68" s="161"/>
      <c r="TMC68" s="161"/>
      <c r="TMD68" s="161"/>
      <c r="TME68" s="161"/>
      <c r="TMF68" s="161"/>
      <c r="TMG68" s="161"/>
      <c r="TMH68" s="161"/>
      <c r="TMI68" s="161"/>
      <c r="TMJ68" s="161"/>
      <c r="TMK68" s="161"/>
      <c r="TML68" s="161"/>
      <c r="TMM68" s="161"/>
      <c r="TMN68" s="161"/>
      <c r="TMO68" s="161"/>
      <c r="TMP68" s="161"/>
      <c r="TMQ68" s="161"/>
      <c r="TMR68" s="161"/>
      <c r="TMS68" s="161"/>
      <c r="TMT68" s="161"/>
      <c r="TMU68" s="161"/>
      <c r="TMV68" s="161"/>
      <c r="TMW68" s="161"/>
      <c r="TMX68" s="161"/>
      <c r="TMY68" s="161"/>
      <c r="TMZ68" s="161"/>
      <c r="TNA68" s="161"/>
      <c r="TNB68" s="161"/>
      <c r="TNC68" s="161"/>
      <c r="TND68" s="161"/>
      <c r="TNE68" s="161"/>
      <c r="TNF68" s="161"/>
      <c r="TNG68" s="161"/>
      <c r="TNH68" s="161"/>
      <c r="TNI68" s="161"/>
      <c r="TNJ68" s="161"/>
      <c r="TNK68" s="161"/>
      <c r="TNL68" s="161"/>
      <c r="TNM68" s="161"/>
      <c r="TNN68" s="161"/>
      <c r="TNO68" s="161"/>
      <c r="TNP68" s="161"/>
      <c r="TNQ68" s="161"/>
      <c r="TNR68" s="161"/>
      <c r="TNS68" s="161"/>
      <c r="TNT68" s="161"/>
      <c r="TNU68" s="161"/>
      <c r="TNV68" s="161"/>
      <c r="TNW68" s="161"/>
      <c r="TNX68" s="161"/>
      <c r="TNY68" s="161"/>
      <c r="TNZ68" s="161"/>
      <c r="TOA68" s="161"/>
      <c r="TOB68" s="161"/>
      <c r="TOC68" s="161"/>
      <c r="TOD68" s="161"/>
      <c r="TOE68" s="161"/>
      <c r="TOF68" s="161"/>
      <c r="TOG68" s="161"/>
      <c r="TOH68" s="161"/>
      <c r="TOI68" s="161"/>
      <c r="TOJ68" s="161"/>
      <c r="TOK68" s="161"/>
      <c r="TOL68" s="161"/>
      <c r="TOM68" s="161"/>
      <c r="TON68" s="161"/>
      <c r="TOO68" s="161"/>
      <c r="TOP68" s="161"/>
      <c r="TOQ68" s="161"/>
      <c r="TOR68" s="161"/>
      <c r="TOS68" s="161"/>
      <c r="TOT68" s="161"/>
      <c r="TOU68" s="161"/>
      <c r="TOV68" s="161"/>
      <c r="TOW68" s="161"/>
      <c r="TOX68" s="161"/>
      <c r="TOY68" s="161"/>
      <c r="TOZ68" s="161"/>
      <c r="TPA68" s="161"/>
      <c r="TPB68" s="161"/>
      <c r="TPC68" s="161"/>
      <c r="TPD68" s="161"/>
      <c r="TPE68" s="161"/>
      <c r="TPF68" s="161"/>
      <c r="TPG68" s="161"/>
      <c r="TPH68" s="161"/>
      <c r="TPI68" s="161"/>
      <c r="TPJ68" s="161"/>
      <c r="TPK68" s="161"/>
      <c r="TPL68" s="161"/>
      <c r="TPM68" s="161"/>
      <c r="TPN68" s="161"/>
      <c r="TPO68" s="161"/>
      <c r="TPP68" s="161"/>
      <c r="TPQ68" s="161"/>
      <c r="TPR68" s="161"/>
      <c r="TPS68" s="161"/>
      <c r="TPT68" s="161"/>
      <c r="TPU68" s="161"/>
      <c r="TPV68" s="161"/>
      <c r="TPW68" s="161"/>
      <c r="TPX68" s="161"/>
      <c r="TPY68" s="161"/>
      <c r="TPZ68" s="161"/>
      <c r="TQA68" s="161"/>
      <c r="TQB68" s="161"/>
      <c r="TQC68" s="161"/>
      <c r="TQD68" s="161"/>
      <c r="TQE68" s="161"/>
      <c r="TQF68" s="161"/>
      <c r="TQG68" s="161"/>
      <c r="TQH68" s="161"/>
      <c r="TQI68" s="161"/>
      <c r="TQJ68" s="161"/>
      <c r="TQK68" s="161"/>
      <c r="TQL68" s="161"/>
      <c r="TQM68" s="161"/>
      <c r="TQN68" s="161"/>
      <c r="TQO68" s="161"/>
      <c r="TQP68" s="161"/>
      <c r="TQQ68" s="161"/>
      <c r="TQR68" s="161"/>
      <c r="TQS68" s="161"/>
      <c r="TQT68" s="161"/>
      <c r="TQU68" s="161"/>
      <c r="TQV68" s="161"/>
      <c r="TQW68" s="161"/>
      <c r="TQX68" s="161"/>
      <c r="TQY68" s="161"/>
      <c r="TQZ68" s="161"/>
      <c r="TRA68" s="161"/>
      <c r="TRB68" s="161"/>
      <c r="TRC68" s="161"/>
      <c r="TRD68" s="161"/>
      <c r="TRE68" s="161"/>
      <c r="TRF68" s="161"/>
      <c r="TRG68" s="161"/>
      <c r="TRH68" s="161"/>
      <c r="TRI68" s="161"/>
      <c r="TRJ68" s="161"/>
      <c r="TRK68" s="161"/>
      <c r="TRL68" s="161"/>
      <c r="TRM68" s="161"/>
      <c r="TRN68" s="161"/>
      <c r="TRO68" s="161"/>
      <c r="TRP68" s="161"/>
      <c r="TRQ68" s="161"/>
      <c r="TRR68" s="161"/>
      <c r="TRS68" s="161"/>
      <c r="TRT68" s="161"/>
      <c r="TRU68" s="161"/>
      <c r="TRV68" s="161"/>
      <c r="TRW68" s="161"/>
      <c r="TRX68" s="161"/>
      <c r="TRY68" s="161"/>
      <c r="TRZ68" s="161"/>
      <c r="TSA68" s="161"/>
      <c r="TSB68" s="161"/>
      <c r="TSC68" s="161"/>
      <c r="TSD68" s="161"/>
      <c r="TSE68" s="161"/>
      <c r="TSF68" s="161"/>
      <c r="TSG68" s="161"/>
      <c r="TSH68" s="161"/>
      <c r="TSI68" s="161"/>
      <c r="TSJ68" s="161"/>
      <c r="TSK68" s="161"/>
      <c r="TSL68" s="161"/>
      <c r="TSM68" s="161"/>
      <c r="TSN68" s="161"/>
      <c r="TSO68" s="161"/>
      <c r="TSP68" s="161"/>
      <c r="TSQ68" s="161"/>
      <c r="TSR68" s="161"/>
      <c r="TSS68" s="161"/>
      <c r="TST68" s="161"/>
      <c r="TSU68" s="161"/>
      <c r="TSV68" s="161"/>
      <c r="TSW68" s="161"/>
      <c r="TSX68" s="161"/>
      <c r="TSY68" s="161"/>
      <c r="TSZ68" s="161"/>
      <c r="TTA68" s="161"/>
      <c r="TTB68" s="161"/>
      <c r="TTC68" s="161"/>
      <c r="TTD68" s="161"/>
      <c r="TTE68" s="161"/>
      <c r="TTF68" s="161"/>
      <c r="TTG68" s="161"/>
      <c r="TTH68" s="161"/>
      <c r="TTI68" s="161"/>
      <c r="TTJ68" s="161"/>
      <c r="TTK68" s="161"/>
      <c r="TTL68" s="161"/>
      <c r="TTM68" s="161"/>
      <c r="TTN68" s="161"/>
      <c r="TTO68" s="161"/>
      <c r="TTP68" s="161"/>
      <c r="TTQ68" s="161"/>
      <c r="TTR68" s="161"/>
      <c r="TTS68" s="161"/>
      <c r="TTT68" s="161"/>
      <c r="TTU68" s="161"/>
      <c r="TTV68" s="161"/>
      <c r="TTW68" s="161"/>
      <c r="TTX68" s="161"/>
      <c r="TTY68" s="161"/>
      <c r="TTZ68" s="161"/>
      <c r="TUA68" s="161"/>
      <c r="TUB68" s="161"/>
      <c r="TUC68" s="161"/>
      <c r="TUD68" s="161"/>
      <c r="TUE68" s="161"/>
      <c r="TUF68" s="161"/>
      <c r="TUG68" s="161"/>
      <c r="TUH68" s="161"/>
      <c r="TUI68" s="161"/>
      <c r="TUJ68" s="161"/>
      <c r="TUK68" s="161"/>
      <c r="TUL68" s="161"/>
      <c r="TUM68" s="161"/>
      <c r="TUN68" s="161"/>
      <c r="TUO68" s="161"/>
      <c r="TUP68" s="161"/>
      <c r="TUQ68" s="161"/>
      <c r="TUR68" s="161"/>
      <c r="TUS68" s="161"/>
      <c r="TUT68" s="161"/>
      <c r="TUU68" s="161"/>
      <c r="TUV68" s="161"/>
      <c r="TUW68" s="161"/>
      <c r="TUX68" s="161"/>
      <c r="TUY68" s="161"/>
      <c r="TUZ68" s="161"/>
      <c r="TVA68" s="161"/>
      <c r="TVB68" s="161"/>
      <c r="TVC68" s="161"/>
      <c r="TVD68" s="161"/>
      <c r="TVE68" s="161"/>
      <c r="TVF68" s="161"/>
      <c r="TVG68" s="161"/>
      <c r="TVH68" s="161"/>
      <c r="TVI68" s="161"/>
      <c r="TVJ68" s="161"/>
      <c r="TVK68" s="161"/>
      <c r="TVL68" s="161"/>
      <c r="TVM68" s="161"/>
      <c r="TVN68" s="161"/>
      <c r="TVO68" s="161"/>
      <c r="TVP68" s="161"/>
      <c r="TVQ68" s="161"/>
      <c r="TVR68" s="161"/>
      <c r="TVS68" s="161"/>
      <c r="TVT68" s="161"/>
      <c r="TVU68" s="161"/>
      <c r="TVV68" s="161"/>
      <c r="TVW68" s="161"/>
      <c r="TVX68" s="161"/>
      <c r="TVY68" s="161"/>
      <c r="TVZ68" s="161"/>
      <c r="TWA68" s="161"/>
      <c r="TWB68" s="161"/>
      <c r="TWC68" s="161"/>
      <c r="TWD68" s="161"/>
      <c r="TWE68" s="161"/>
      <c r="TWF68" s="161"/>
      <c r="TWG68" s="161"/>
      <c r="TWH68" s="161"/>
      <c r="TWI68" s="161"/>
      <c r="TWJ68" s="161"/>
      <c r="TWK68" s="161"/>
      <c r="TWL68" s="161"/>
      <c r="TWM68" s="161"/>
      <c r="TWN68" s="161"/>
      <c r="TWO68" s="161"/>
      <c r="TWP68" s="161"/>
      <c r="TWQ68" s="161"/>
      <c r="TWR68" s="161"/>
      <c r="TWS68" s="161"/>
      <c r="TWT68" s="161"/>
      <c r="TWU68" s="161"/>
      <c r="TWV68" s="161"/>
      <c r="TWW68" s="161"/>
      <c r="TWX68" s="161"/>
      <c r="TWY68" s="161"/>
      <c r="TWZ68" s="161"/>
      <c r="TXA68" s="161"/>
      <c r="TXB68" s="161"/>
      <c r="TXC68" s="161"/>
      <c r="TXD68" s="161"/>
      <c r="TXE68" s="161"/>
      <c r="TXF68" s="161"/>
      <c r="TXG68" s="161"/>
      <c r="TXH68" s="161"/>
      <c r="TXI68" s="161"/>
      <c r="TXJ68" s="161"/>
      <c r="TXK68" s="161"/>
      <c r="TXL68" s="161"/>
      <c r="TXM68" s="161"/>
      <c r="TXN68" s="161"/>
      <c r="TXO68" s="161"/>
      <c r="TXP68" s="161"/>
      <c r="TXQ68" s="161"/>
      <c r="TXR68" s="161"/>
      <c r="TXS68" s="161"/>
      <c r="TXT68" s="161"/>
      <c r="TXU68" s="161"/>
      <c r="TXV68" s="161"/>
      <c r="TXW68" s="161"/>
      <c r="TXX68" s="161"/>
      <c r="TXY68" s="161"/>
      <c r="TXZ68" s="161"/>
      <c r="TYA68" s="161"/>
      <c r="TYB68" s="161"/>
      <c r="TYC68" s="161"/>
      <c r="TYD68" s="161"/>
      <c r="TYE68" s="161"/>
      <c r="TYF68" s="161"/>
      <c r="TYG68" s="161"/>
      <c r="TYH68" s="161"/>
      <c r="TYI68" s="161"/>
      <c r="TYJ68" s="161"/>
      <c r="TYK68" s="161"/>
      <c r="TYL68" s="161"/>
      <c r="TYM68" s="161"/>
      <c r="TYN68" s="161"/>
      <c r="TYO68" s="161"/>
      <c r="TYP68" s="161"/>
      <c r="TYQ68" s="161"/>
      <c r="TYR68" s="161"/>
      <c r="TYS68" s="161"/>
      <c r="TYT68" s="161"/>
      <c r="TYU68" s="161"/>
      <c r="TYV68" s="161"/>
      <c r="TYW68" s="161"/>
      <c r="TYX68" s="161"/>
      <c r="TYY68" s="161"/>
      <c r="TYZ68" s="161"/>
      <c r="TZA68" s="161"/>
      <c r="TZB68" s="161"/>
      <c r="TZC68" s="161"/>
      <c r="TZD68" s="161"/>
      <c r="TZE68" s="161"/>
      <c r="TZF68" s="161"/>
      <c r="TZG68" s="161"/>
      <c r="TZH68" s="161"/>
      <c r="TZI68" s="161"/>
      <c r="TZJ68" s="161"/>
      <c r="TZK68" s="161"/>
      <c r="TZL68" s="161"/>
      <c r="TZM68" s="161"/>
      <c r="TZN68" s="161"/>
      <c r="TZO68" s="161"/>
      <c r="TZP68" s="161"/>
      <c r="TZQ68" s="161"/>
      <c r="TZR68" s="161"/>
      <c r="TZS68" s="161"/>
      <c r="TZT68" s="161"/>
      <c r="TZU68" s="161"/>
      <c r="TZV68" s="161"/>
      <c r="TZW68" s="161"/>
      <c r="TZX68" s="161"/>
      <c r="TZY68" s="161"/>
      <c r="TZZ68" s="161"/>
      <c r="UAA68" s="161"/>
      <c r="UAB68" s="161"/>
      <c r="UAC68" s="161"/>
      <c r="UAD68" s="161"/>
      <c r="UAE68" s="161"/>
      <c r="UAF68" s="161"/>
      <c r="UAG68" s="161"/>
      <c r="UAH68" s="161"/>
      <c r="UAI68" s="161"/>
      <c r="UAJ68" s="161"/>
      <c r="UAK68" s="161"/>
      <c r="UAL68" s="161"/>
      <c r="UAM68" s="161"/>
      <c r="UAN68" s="161"/>
      <c r="UAO68" s="161"/>
      <c r="UAP68" s="161"/>
      <c r="UAQ68" s="161"/>
      <c r="UAR68" s="161"/>
      <c r="UAS68" s="161"/>
      <c r="UAT68" s="161"/>
      <c r="UAU68" s="161"/>
      <c r="UAV68" s="161"/>
      <c r="UAW68" s="161"/>
      <c r="UAX68" s="161"/>
      <c r="UAY68" s="161"/>
      <c r="UAZ68" s="161"/>
      <c r="UBA68" s="161"/>
      <c r="UBB68" s="161"/>
      <c r="UBC68" s="161"/>
      <c r="UBD68" s="161"/>
      <c r="UBE68" s="161"/>
      <c r="UBF68" s="161"/>
      <c r="UBG68" s="161"/>
      <c r="UBH68" s="161"/>
      <c r="UBI68" s="161"/>
      <c r="UBJ68" s="161"/>
      <c r="UBK68" s="161"/>
      <c r="UBL68" s="161"/>
      <c r="UBM68" s="161"/>
      <c r="UBN68" s="161"/>
      <c r="UBO68" s="161"/>
      <c r="UBP68" s="161"/>
      <c r="UBQ68" s="161"/>
      <c r="UBR68" s="161"/>
      <c r="UBS68" s="161"/>
      <c r="UBT68" s="161"/>
      <c r="UBU68" s="161"/>
      <c r="UBV68" s="161"/>
      <c r="UBW68" s="161"/>
      <c r="UBX68" s="161"/>
      <c r="UBY68" s="161"/>
      <c r="UBZ68" s="161"/>
      <c r="UCA68" s="161"/>
      <c r="UCB68" s="161"/>
      <c r="UCC68" s="161"/>
      <c r="UCD68" s="161"/>
      <c r="UCE68" s="161"/>
      <c r="UCF68" s="161"/>
      <c r="UCG68" s="161"/>
      <c r="UCH68" s="161"/>
      <c r="UCI68" s="161"/>
      <c r="UCJ68" s="161"/>
      <c r="UCK68" s="161"/>
      <c r="UCL68" s="161"/>
      <c r="UCM68" s="161"/>
      <c r="UCN68" s="161"/>
      <c r="UCO68" s="161"/>
      <c r="UCP68" s="161"/>
      <c r="UCQ68" s="161"/>
      <c r="UCR68" s="161"/>
      <c r="UCS68" s="161"/>
      <c r="UCT68" s="161"/>
      <c r="UCU68" s="161"/>
      <c r="UCV68" s="161"/>
      <c r="UCW68" s="161"/>
      <c r="UCX68" s="161"/>
      <c r="UCY68" s="161"/>
      <c r="UCZ68" s="161"/>
      <c r="UDA68" s="161"/>
      <c r="UDB68" s="161"/>
      <c r="UDC68" s="161"/>
      <c r="UDD68" s="161"/>
      <c r="UDE68" s="161"/>
      <c r="UDF68" s="161"/>
      <c r="UDG68" s="161"/>
      <c r="UDH68" s="161"/>
      <c r="UDI68" s="161"/>
      <c r="UDJ68" s="161"/>
      <c r="UDK68" s="161"/>
      <c r="UDL68" s="161"/>
      <c r="UDM68" s="161"/>
      <c r="UDN68" s="161"/>
      <c r="UDO68" s="161"/>
      <c r="UDP68" s="161"/>
      <c r="UDQ68" s="161"/>
      <c r="UDR68" s="161"/>
      <c r="UDS68" s="161"/>
      <c r="UDT68" s="161"/>
      <c r="UDU68" s="161"/>
      <c r="UDV68" s="161"/>
      <c r="UDW68" s="161"/>
      <c r="UDX68" s="161"/>
      <c r="UDY68" s="161"/>
      <c r="UDZ68" s="161"/>
      <c r="UEA68" s="161"/>
      <c r="UEB68" s="161"/>
      <c r="UEC68" s="161"/>
      <c r="UED68" s="161"/>
      <c r="UEE68" s="161"/>
      <c r="UEF68" s="161"/>
      <c r="UEG68" s="161"/>
      <c r="UEH68" s="161"/>
      <c r="UEI68" s="161"/>
      <c r="UEJ68" s="161"/>
      <c r="UEK68" s="161"/>
      <c r="UEL68" s="161"/>
      <c r="UEM68" s="161"/>
      <c r="UEN68" s="161"/>
      <c r="UEO68" s="161"/>
      <c r="UEP68" s="161"/>
      <c r="UEQ68" s="161"/>
      <c r="UER68" s="161"/>
      <c r="UES68" s="161"/>
      <c r="UET68" s="161"/>
      <c r="UEU68" s="161"/>
      <c r="UEV68" s="161"/>
      <c r="UEW68" s="161"/>
      <c r="UEX68" s="161"/>
      <c r="UEY68" s="161"/>
      <c r="UEZ68" s="161"/>
      <c r="UFA68" s="161"/>
      <c r="UFB68" s="161"/>
      <c r="UFC68" s="161"/>
      <c r="UFD68" s="161"/>
      <c r="UFE68" s="161"/>
      <c r="UFF68" s="161"/>
      <c r="UFG68" s="161"/>
      <c r="UFH68" s="161"/>
      <c r="UFI68" s="161"/>
      <c r="UFJ68" s="161"/>
      <c r="UFK68" s="161"/>
      <c r="UFL68" s="161"/>
      <c r="UFM68" s="161"/>
      <c r="UFN68" s="161"/>
      <c r="UFO68" s="161"/>
      <c r="UFP68" s="161"/>
      <c r="UFQ68" s="161"/>
      <c r="UFR68" s="161"/>
      <c r="UFS68" s="161"/>
      <c r="UFT68" s="161"/>
      <c r="UFU68" s="161"/>
      <c r="UFV68" s="161"/>
      <c r="UFW68" s="161"/>
      <c r="UFX68" s="161"/>
      <c r="UFY68" s="161"/>
      <c r="UFZ68" s="161"/>
      <c r="UGA68" s="161"/>
      <c r="UGB68" s="161"/>
      <c r="UGC68" s="161"/>
      <c r="UGD68" s="161"/>
      <c r="UGE68" s="161"/>
      <c r="UGF68" s="161"/>
      <c r="UGG68" s="161"/>
      <c r="UGH68" s="161"/>
      <c r="UGI68" s="161"/>
      <c r="UGJ68" s="161"/>
      <c r="UGK68" s="161"/>
      <c r="UGL68" s="161"/>
      <c r="UGM68" s="161"/>
      <c r="UGN68" s="161"/>
      <c r="UGO68" s="161"/>
      <c r="UGP68" s="161"/>
      <c r="UGQ68" s="161"/>
      <c r="UGR68" s="161"/>
      <c r="UGS68" s="161"/>
      <c r="UGT68" s="161"/>
      <c r="UGU68" s="161"/>
      <c r="UGV68" s="161"/>
      <c r="UGW68" s="161"/>
      <c r="UGX68" s="161"/>
      <c r="UGY68" s="161"/>
      <c r="UGZ68" s="161"/>
      <c r="UHA68" s="161"/>
      <c r="UHB68" s="161"/>
      <c r="UHC68" s="161"/>
      <c r="UHD68" s="161"/>
      <c r="UHE68" s="161"/>
      <c r="UHF68" s="161"/>
      <c r="UHG68" s="161"/>
      <c r="UHH68" s="161"/>
      <c r="UHI68" s="161"/>
      <c r="UHJ68" s="161"/>
      <c r="UHK68" s="161"/>
      <c r="UHL68" s="161"/>
      <c r="UHM68" s="161"/>
      <c r="UHN68" s="161"/>
      <c r="UHO68" s="161"/>
      <c r="UHP68" s="161"/>
      <c r="UHQ68" s="161"/>
      <c r="UHR68" s="161"/>
      <c r="UHS68" s="161"/>
      <c r="UHT68" s="161"/>
      <c r="UHU68" s="161"/>
      <c r="UHV68" s="161"/>
      <c r="UHW68" s="161"/>
      <c r="UHX68" s="161"/>
      <c r="UHY68" s="161"/>
      <c r="UHZ68" s="161"/>
      <c r="UIA68" s="161"/>
      <c r="UIB68" s="161"/>
      <c r="UIC68" s="161"/>
      <c r="UID68" s="161"/>
      <c r="UIE68" s="161"/>
      <c r="UIF68" s="161"/>
      <c r="UIG68" s="161"/>
      <c r="UIH68" s="161"/>
      <c r="UII68" s="161"/>
      <c r="UIJ68" s="161"/>
      <c r="UIK68" s="161"/>
      <c r="UIL68" s="161"/>
      <c r="UIM68" s="161"/>
      <c r="UIN68" s="161"/>
      <c r="UIO68" s="161"/>
      <c r="UIP68" s="161"/>
      <c r="UIQ68" s="161"/>
      <c r="UIR68" s="161"/>
      <c r="UIS68" s="161"/>
      <c r="UIT68" s="161"/>
      <c r="UIU68" s="161"/>
      <c r="UIV68" s="161"/>
      <c r="UIW68" s="161"/>
      <c r="UIX68" s="161"/>
      <c r="UIY68" s="161"/>
      <c r="UIZ68" s="161"/>
      <c r="UJA68" s="161"/>
      <c r="UJB68" s="161"/>
      <c r="UJC68" s="161"/>
      <c r="UJD68" s="161"/>
      <c r="UJE68" s="161"/>
      <c r="UJF68" s="161"/>
      <c r="UJG68" s="161"/>
      <c r="UJH68" s="161"/>
      <c r="UJI68" s="161"/>
      <c r="UJJ68" s="161"/>
      <c r="UJK68" s="161"/>
      <c r="UJL68" s="161"/>
      <c r="UJM68" s="161"/>
      <c r="UJN68" s="161"/>
      <c r="UJO68" s="161"/>
      <c r="UJP68" s="161"/>
      <c r="UJQ68" s="161"/>
      <c r="UJR68" s="161"/>
      <c r="UJS68" s="161"/>
      <c r="UJT68" s="161"/>
      <c r="UJU68" s="161"/>
      <c r="UJV68" s="161"/>
      <c r="UJW68" s="161"/>
      <c r="UJX68" s="161"/>
      <c r="UJY68" s="161"/>
      <c r="UJZ68" s="161"/>
      <c r="UKA68" s="161"/>
      <c r="UKB68" s="161"/>
      <c r="UKC68" s="161"/>
      <c r="UKD68" s="161"/>
      <c r="UKE68" s="161"/>
      <c r="UKF68" s="161"/>
      <c r="UKG68" s="161"/>
      <c r="UKH68" s="161"/>
      <c r="UKI68" s="161"/>
      <c r="UKJ68" s="161"/>
      <c r="UKK68" s="161"/>
      <c r="UKL68" s="161"/>
      <c r="UKM68" s="161"/>
      <c r="UKN68" s="161"/>
      <c r="UKO68" s="161"/>
      <c r="UKP68" s="161"/>
      <c r="UKQ68" s="161"/>
      <c r="UKR68" s="161"/>
      <c r="UKS68" s="161"/>
      <c r="UKT68" s="161"/>
      <c r="UKU68" s="161"/>
      <c r="UKV68" s="161"/>
      <c r="UKW68" s="161"/>
      <c r="UKX68" s="161"/>
      <c r="UKY68" s="161"/>
      <c r="UKZ68" s="161"/>
      <c r="ULA68" s="161"/>
      <c r="ULB68" s="161"/>
      <c r="ULC68" s="161"/>
      <c r="ULD68" s="161"/>
      <c r="ULE68" s="161"/>
      <c r="ULF68" s="161"/>
      <c r="ULG68" s="161"/>
      <c r="ULH68" s="161"/>
      <c r="ULI68" s="161"/>
      <c r="ULJ68" s="161"/>
      <c r="ULK68" s="161"/>
      <c r="ULL68" s="161"/>
      <c r="ULM68" s="161"/>
      <c r="ULN68" s="161"/>
      <c r="ULO68" s="161"/>
      <c r="ULP68" s="161"/>
      <c r="ULQ68" s="161"/>
      <c r="ULR68" s="161"/>
      <c r="ULS68" s="161"/>
      <c r="ULT68" s="161"/>
      <c r="ULU68" s="161"/>
      <c r="ULV68" s="161"/>
      <c r="ULW68" s="161"/>
      <c r="ULX68" s="161"/>
      <c r="ULY68" s="161"/>
      <c r="ULZ68" s="161"/>
      <c r="UMA68" s="161"/>
      <c r="UMB68" s="161"/>
      <c r="UMC68" s="161"/>
      <c r="UMD68" s="161"/>
      <c r="UME68" s="161"/>
      <c r="UMF68" s="161"/>
      <c r="UMG68" s="161"/>
      <c r="UMH68" s="161"/>
      <c r="UMI68" s="161"/>
      <c r="UMJ68" s="161"/>
      <c r="UMK68" s="161"/>
      <c r="UML68" s="161"/>
      <c r="UMM68" s="161"/>
      <c r="UMN68" s="161"/>
      <c r="UMO68" s="161"/>
      <c r="UMP68" s="161"/>
      <c r="UMQ68" s="161"/>
      <c r="UMR68" s="161"/>
      <c r="UMS68" s="161"/>
      <c r="UMT68" s="161"/>
      <c r="UMU68" s="161"/>
      <c r="UMV68" s="161"/>
      <c r="UMW68" s="161"/>
      <c r="UMX68" s="161"/>
      <c r="UMY68" s="161"/>
      <c r="UMZ68" s="161"/>
      <c r="UNA68" s="161"/>
      <c r="UNB68" s="161"/>
      <c r="UNC68" s="161"/>
      <c r="UND68" s="161"/>
      <c r="UNE68" s="161"/>
      <c r="UNF68" s="161"/>
      <c r="UNG68" s="161"/>
      <c r="UNH68" s="161"/>
      <c r="UNI68" s="161"/>
      <c r="UNJ68" s="161"/>
      <c r="UNK68" s="161"/>
      <c r="UNL68" s="161"/>
      <c r="UNM68" s="161"/>
      <c r="UNN68" s="161"/>
      <c r="UNO68" s="161"/>
      <c r="UNP68" s="161"/>
      <c r="UNQ68" s="161"/>
      <c r="UNR68" s="161"/>
      <c r="UNS68" s="161"/>
      <c r="UNT68" s="161"/>
      <c r="UNU68" s="161"/>
      <c r="UNV68" s="161"/>
      <c r="UNW68" s="161"/>
      <c r="UNX68" s="161"/>
      <c r="UNY68" s="161"/>
      <c r="UNZ68" s="161"/>
      <c r="UOA68" s="161"/>
      <c r="UOB68" s="161"/>
      <c r="UOC68" s="161"/>
      <c r="UOD68" s="161"/>
      <c r="UOE68" s="161"/>
      <c r="UOF68" s="161"/>
      <c r="UOG68" s="161"/>
      <c r="UOH68" s="161"/>
      <c r="UOI68" s="161"/>
      <c r="UOJ68" s="161"/>
      <c r="UOK68" s="161"/>
      <c r="UOL68" s="161"/>
      <c r="UOM68" s="161"/>
      <c r="UON68" s="161"/>
      <c r="UOO68" s="161"/>
      <c r="UOP68" s="161"/>
      <c r="UOQ68" s="161"/>
      <c r="UOR68" s="161"/>
      <c r="UOS68" s="161"/>
      <c r="UOT68" s="161"/>
      <c r="UOU68" s="161"/>
      <c r="UOV68" s="161"/>
      <c r="UOW68" s="161"/>
      <c r="UOX68" s="161"/>
      <c r="UOY68" s="161"/>
      <c r="UOZ68" s="161"/>
      <c r="UPA68" s="161"/>
      <c r="UPB68" s="161"/>
      <c r="UPC68" s="161"/>
      <c r="UPD68" s="161"/>
      <c r="UPE68" s="161"/>
      <c r="UPF68" s="161"/>
      <c r="UPG68" s="161"/>
      <c r="UPH68" s="161"/>
      <c r="UPI68" s="161"/>
      <c r="UPJ68" s="161"/>
      <c r="UPK68" s="161"/>
      <c r="UPL68" s="161"/>
      <c r="UPM68" s="161"/>
      <c r="UPN68" s="161"/>
      <c r="UPO68" s="161"/>
      <c r="UPP68" s="161"/>
      <c r="UPQ68" s="161"/>
      <c r="UPR68" s="161"/>
      <c r="UPS68" s="161"/>
      <c r="UPT68" s="161"/>
      <c r="UPU68" s="161"/>
      <c r="UPV68" s="161"/>
      <c r="UPW68" s="161"/>
      <c r="UPX68" s="161"/>
      <c r="UPY68" s="161"/>
      <c r="UPZ68" s="161"/>
      <c r="UQA68" s="161"/>
      <c r="UQB68" s="161"/>
      <c r="UQC68" s="161"/>
      <c r="UQD68" s="161"/>
      <c r="UQE68" s="161"/>
      <c r="UQF68" s="161"/>
      <c r="UQG68" s="161"/>
      <c r="UQH68" s="161"/>
      <c r="UQI68" s="161"/>
      <c r="UQJ68" s="161"/>
      <c r="UQK68" s="161"/>
      <c r="UQL68" s="161"/>
      <c r="UQM68" s="161"/>
      <c r="UQN68" s="161"/>
      <c r="UQO68" s="161"/>
      <c r="UQP68" s="161"/>
      <c r="UQQ68" s="161"/>
      <c r="UQR68" s="161"/>
      <c r="UQS68" s="161"/>
      <c r="UQT68" s="161"/>
      <c r="UQU68" s="161"/>
      <c r="UQV68" s="161"/>
      <c r="UQW68" s="161"/>
      <c r="UQX68" s="161"/>
      <c r="UQY68" s="161"/>
      <c r="UQZ68" s="161"/>
      <c r="URA68" s="161"/>
      <c r="URB68" s="161"/>
      <c r="URC68" s="161"/>
      <c r="URD68" s="161"/>
      <c r="URE68" s="161"/>
      <c r="URF68" s="161"/>
      <c r="URG68" s="161"/>
      <c r="URH68" s="161"/>
      <c r="URI68" s="161"/>
      <c r="URJ68" s="161"/>
      <c r="URK68" s="161"/>
      <c r="URL68" s="161"/>
      <c r="URM68" s="161"/>
      <c r="URN68" s="161"/>
      <c r="URO68" s="161"/>
      <c r="URP68" s="161"/>
      <c r="URQ68" s="161"/>
      <c r="URR68" s="161"/>
      <c r="URS68" s="161"/>
      <c r="URT68" s="161"/>
      <c r="URU68" s="161"/>
      <c r="URV68" s="161"/>
      <c r="URW68" s="161"/>
      <c r="URX68" s="161"/>
      <c r="URY68" s="161"/>
      <c r="URZ68" s="161"/>
      <c r="USA68" s="161"/>
      <c r="USB68" s="161"/>
      <c r="USC68" s="161"/>
      <c r="USD68" s="161"/>
      <c r="USE68" s="161"/>
      <c r="USF68" s="161"/>
      <c r="USG68" s="161"/>
      <c r="USH68" s="161"/>
      <c r="USI68" s="161"/>
      <c r="USJ68" s="161"/>
      <c r="USK68" s="161"/>
      <c r="USL68" s="161"/>
      <c r="USM68" s="161"/>
      <c r="USN68" s="161"/>
      <c r="USO68" s="161"/>
      <c r="USP68" s="161"/>
      <c r="USQ68" s="161"/>
      <c r="USR68" s="161"/>
      <c r="USS68" s="161"/>
      <c r="UST68" s="161"/>
      <c r="USU68" s="161"/>
      <c r="USV68" s="161"/>
      <c r="USW68" s="161"/>
      <c r="USX68" s="161"/>
      <c r="USY68" s="161"/>
      <c r="USZ68" s="161"/>
      <c r="UTA68" s="161"/>
      <c r="UTB68" s="161"/>
      <c r="UTC68" s="161"/>
      <c r="UTD68" s="161"/>
      <c r="UTE68" s="161"/>
      <c r="UTF68" s="161"/>
      <c r="UTG68" s="161"/>
      <c r="UTH68" s="161"/>
      <c r="UTI68" s="161"/>
      <c r="UTJ68" s="161"/>
      <c r="UTK68" s="161"/>
      <c r="UTL68" s="161"/>
      <c r="UTM68" s="161"/>
      <c r="UTN68" s="161"/>
      <c r="UTO68" s="161"/>
      <c r="UTP68" s="161"/>
      <c r="UTQ68" s="161"/>
      <c r="UTR68" s="161"/>
      <c r="UTS68" s="161"/>
      <c r="UTT68" s="161"/>
      <c r="UTU68" s="161"/>
      <c r="UTV68" s="161"/>
      <c r="UTW68" s="161"/>
      <c r="UTX68" s="161"/>
      <c r="UTY68" s="161"/>
      <c r="UTZ68" s="161"/>
      <c r="UUA68" s="161"/>
      <c r="UUB68" s="161"/>
      <c r="UUC68" s="161"/>
      <c r="UUD68" s="161"/>
      <c r="UUE68" s="161"/>
      <c r="UUF68" s="161"/>
      <c r="UUG68" s="161"/>
      <c r="UUH68" s="161"/>
      <c r="UUI68" s="161"/>
      <c r="UUJ68" s="161"/>
      <c r="UUK68" s="161"/>
      <c r="UUL68" s="161"/>
      <c r="UUM68" s="161"/>
      <c r="UUN68" s="161"/>
      <c r="UUO68" s="161"/>
      <c r="UUP68" s="161"/>
      <c r="UUQ68" s="161"/>
      <c r="UUR68" s="161"/>
      <c r="UUS68" s="161"/>
      <c r="UUT68" s="161"/>
      <c r="UUU68" s="161"/>
      <c r="UUV68" s="161"/>
      <c r="UUW68" s="161"/>
      <c r="UUX68" s="161"/>
      <c r="UUY68" s="161"/>
      <c r="UUZ68" s="161"/>
      <c r="UVA68" s="161"/>
      <c r="UVB68" s="161"/>
      <c r="UVC68" s="161"/>
      <c r="UVD68" s="161"/>
      <c r="UVE68" s="161"/>
      <c r="UVF68" s="161"/>
      <c r="UVG68" s="161"/>
      <c r="UVH68" s="161"/>
      <c r="UVI68" s="161"/>
      <c r="UVJ68" s="161"/>
      <c r="UVK68" s="161"/>
      <c r="UVL68" s="161"/>
      <c r="UVM68" s="161"/>
      <c r="UVN68" s="161"/>
      <c r="UVO68" s="161"/>
      <c r="UVP68" s="161"/>
      <c r="UVQ68" s="161"/>
      <c r="UVR68" s="161"/>
      <c r="UVS68" s="161"/>
      <c r="UVT68" s="161"/>
      <c r="UVU68" s="161"/>
      <c r="UVV68" s="161"/>
      <c r="UVW68" s="161"/>
      <c r="UVX68" s="161"/>
      <c r="UVY68" s="161"/>
      <c r="UVZ68" s="161"/>
      <c r="UWA68" s="161"/>
      <c r="UWB68" s="161"/>
      <c r="UWC68" s="161"/>
      <c r="UWD68" s="161"/>
      <c r="UWE68" s="161"/>
      <c r="UWF68" s="161"/>
      <c r="UWG68" s="161"/>
      <c r="UWH68" s="161"/>
      <c r="UWI68" s="161"/>
      <c r="UWJ68" s="161"/>
      <c r="UWK68" s="161"/>
      <c r="UWL68" s="161"/>
      <c r="UWM68" s="161"/>
      <c r="UWN68" s="161"/>
      <c r="UWO68" s="161"/>
      <c r="UWP68" s="161"/>
      <c r="UWQ68" s="161"/>
      <c r="UWR68" s="161"/>
      <c r="UWS68" s="161"/>
      <c r="UWT68" s="161"/>
      <c r="UWU68" s="161"/>
      <c r="UWV68" s="161"/>
      <c r="UWW68" s="161"/>
      <c r="UWX68" s="161"/>
      <c r="UWY68" s="161"/>
      <c r="UWZ68" s="161"/>
      <c r="UXA68" s="161"/>
      <c r="UXB68" s="161"/>
      <c r="UXC68" s="161"/>
      <c r="UXD68" s="161"/>
      <c r="UXE68" s="161"/>
      <c r="UXF68" s="161"/>
      <c r="UXG68" s="161"/>
      <c r="UXH68" s="161"/>
      <c r="UXI68" s="161"/>
      <c r="UXJ68" s="161"/>
      <c r="UXK68" s="161"/>
      <c r="UXL68" s="161"/>
      <c r="UXM68" s="161"/>
      <c r="UXN68" s="161"/>
      <c r="UXO68" s="161"/>
      <c r="UXP68" s="161"/>
      <c r="UXQ68" s="161"/>
      <c r="UXR68" s="161"/>
      <c r="UXS68" s="161"/>
      <c r="UXT68" s="161"/>
      <c r="UXU68" s="161"/>
      <c r="UXV68" s="161"/>
      <c r="UXW68" s="161"/>
      <c r="UXX68" s="161"/>
      <c r="UXY68" s="161"/>
      <c r="UXZ68" s="161"/>
      <c r="UYA68" s="161"/>
      <c r="UYB68" s="161"/>
      <c r="UYC68" s="161"/>
      <c r="UYD68" s="161"/>
      <c r="UYE68" s="161"/>
      <c r="UYF68" s="161"/>
      <c r="UYG68" s="161"/>
      <c r="UYH68" s="161"/>
      <c r="UYI68" s="161"/>
      <c r="UYJ68" s="161"/>
      <c r="UYK68" s="161"/>
      <c r="UYL68" s="161"/>
      <c r="UYM68" s="161"/>
      <c r="UYN68" s="161"/>
      <c r="UYO68" s="161"/>
      <c r="UYP68" s="161"/>
      <c r="UYQ68" s="161"/>
      <c r="UYR68" s="161"/>
      <c r="UYS68" s="161"/>
      <c r="UYT68" s="161"/>
      <c r="UYU68" s="161"/>
      <c r="UYV68" s="161"/>
      <c r="UYW68" s="161"/>
      <c r="UYX68" s="161"/>
      <c r="UYY68" s="161"/>
      <c r="UYZ68" s="161"/>
      <c r="UZA68" s="161"/>
      <c r="UZB68" s="161"/>
      <c r="UZC68" s="161"/>
      <c r="UZD68" s="161"/>
      <c r="UZE68" s="161"/>
      <c r="UZF68" s="161"/>
      <c r="UZG68" s="161"/>
      <c r="UZH68" s="161"/>
      <c r="UZI68" s="161"/>
      <c r="UZJ68" s="161"/>
      <c r="UZK68" s="161"/>
      <c r="UZL68" s="161"/>
      <c r="UZM68" s="161"/>
      <c r="UZN68" s="161"/>
      <c r="UZO68" s="161"/>
      <c r="UZP68" s="161"/>
      <c r="UZQ68" s="161"/>
      <c r="UZR68" s="161"/>
      <c r="UZS68" s="161"/>
      <c r="UZT68" s="161"/>
      <c r="UZU68" s="161"/>
      <c r="UZV68" s="161"/>
      <c r="UZW68" s="161"/>
      <c r="UZX68" s="161"/>
      <c r="UZY68" s="161"/>
      <c r="UZZ68" s="161"/>
      <c r="VAA68" s="161"/>
      <c r="VAB68" s="161"/>
      <c r="VAC68" s="161"/>
      <c r="VAD68" s="161"/>
      <c r="VAE68" s="161"/>
      <c r="VAF68" s="161"/>
      <c r="VAG68" s="161"/>
      <c r="VAH68" s="161"/>
      <c r="VAI68" s="161"/>
      <c r="VAJ68" s="161"/>
      <c r="VAK68" s="161"/>
      <c r="VAL68" s="161"/>
      <c r="VAM68" s="161"/>
      <c r="VAN68" s="161"/>
      <c r="VAO68" s="161"/>
      <c r="VAP68" s="161"/>
      <c r="VAQ68" s="161"/>
      <c r="VAR68" s="161"/>
      <c r="VAS68" s="161"/>
      <c r="VAT68" s="161"/>
      <c r="VAU68" s="161"/>
      <c r="VAV68" s="161"/>
      <c r="VAW68" s="161"/>
      <c r="VAX68" s="161"/>
      <c r="VAY68" s="161"/>
      <c r="VAZ68" s="161"/>
      <c r="VBA68" s="161"/>
      <c r="VBB68" s="161"/>
      <c r="VBC68" s="161"/>
      <c r="VBD68" s="161"/>
      <c r="VBE68" s="161"/>
      <c r="VBF68" s="161"/>
      <c r="VBG68" s="161"/>
      <c r="VBH68" s="161"/>
      <c r="VBI68" s="161"/>
      <c r="VBJ68" s="161"/>
      <c r="VBK68" s="161"/>
      <c r="VBL68" s="161"/>
      <c r="VBM68" s="161"/>
      <c r="VBN68" s="161"/>
      <c r="VBO68" s="161"/>
      <c r="VBP68" s="161"/>
      <c r="VBQ68" s="161"/>
      <c r="VBR68" s="161"/>
      <c r="VBS68" s="161"/>
      <c r="VBT68" s="161"/>
      <c r="VBU68" s="161"/>
      <c r="VBV68" s="161"/>
      <c r="VBW68" s="161"/>
      <c r="VBX68" s="161"/>
      <c r="VBY68" s="161"/>
      <c r="VBZ68" s="161"/>
      <c r="VCA68" s="161"/>
      <c r="VCB68" s="161"/>
      <c r="VCC68" s="161"/>
      <c r="VCD68" s="161"/>
      <c r="VCE68" s="161"/>
      <c r="VCF68" s="161"/>
      <c r="VCG68" s="161"/>
      <c r="VCH68" s="161"/>
      <c r="VCI68" s="161"/>
      <c r="VCJ68" s="161"/>
      <c r="VCK68" s="161"/>
      <c r="VCL68" s="161"/>
      <c r="VCM68" s="161"/>
      <c r="VCN68" s="161"/>
      <c r="VCO68" s="161"/>
      <c r="VCP68" s="161"/>
      <c r="VCQ68" s="161"/>
      <c r="VCR68" s="161"/>
      <c r="VCS68" s="161"/>
      <c r="VCT68" s="161"/>
      <c r="VCU68" s="161"/>
      <c r="VCV68" s="161"/>
      <c r="VCW68" s="161"/>
      <c r="VCX68" s="161"/>
      <c r="VCY68" s="161"/>
      <c r="VCZ68" s="161"/>
      <c r="VDA68" s="161"/>
      <c r="VDB68" s="161"/>
      <c r="VDC68" s="161"/>
      <c r="VDD68" s="161"/>
      <c r="VDE68" s="161"/>
      <c r="VDF68" s="161"/>
      <c r="VDG68" s="161"/>
      <c r="VDH68" s="161"/>
      <c r="VDI68" s="161"/>
      <c r="VDJ68" s="161"/>
      <c r="VDK68" s="161"/>
      <c r="VDL68" s="161"/>
      <c r="VDM68" s="161"/>
      <c r="VDN68" s="161"/>
      <c r="VDO68" s="161"/>
      <c r="VDP68" s="161"/>
      <c r="VDQ68" s="161"/>
      <c r="VDR68" s="161"/>
      <c r="VDS68" s="161"/>
      <c r="VDT68" s="161"/>
      <c r="VDU68" s="161"/>
      <c r="VDV68" s="161"/>
      <c r="VDW68" s="161"/>
      <c r="VDX68" s="161"/>
      <c r="VDY68" s="161"/>
      <c r="VDZ68" s="161"/>
      <c r="VEA68" s="161"/>
      <c r="VEB68" s="161"/>
      <c r="VEC68" s="161"/>
      <c r="VED68" s="161"/>
      <c r="VEE68" s="161"/>
      <c r="VEF68" s="161"/>
      <c r="VEG68" s="161"/>
      <c r="VEH68" s="161"/>
      <c r="VEI68" s="161"/>
      <c r="VEJ68" s="161"/>
      <c r="VEK68" s="161"/>
      <c r="VEL68" s="161"/>
      <c r="VEM68" s="161"/>
      <c r="VEN68" s="161"/>
      <c r="VEO68" s="161"/>
      <c r="VEP68" s="161"/>
      <c r="VEQ68" s="161"/>
      <c r="VER68" s="161"/>
      <c r="VES68" s="161"/>
      <c r="VET68" s="161"/>
      <c r="VEU68" s="161"/>
      <c r="VEV68" s="161"/>
      <c r="VEW68" s="161"/>
      <c r="VEX68" s="161"/>
      <c r="VEY68" s="161"/>
      <c r="VEZ68" s="161"/>
      <c r="VFA68" s="161"/>
      <c r="VFB68" s="161"/>
      <c r="VFC68" s="161"/>
      <c r="VFD68" s="161"/>
      <c r="VFE68" s="161"/>
      <c r="VFF68" s="161"/>
      <c r="VFG68" s="161"/>
      <c r="VFH68" s="161"/>
      <c r="VFI68" s="161"/>
      <c r="VFJ68" s="161"/>
      <c r="VFK68" s="161"/>
      <c r="VFL68" s="161"/>
      <c r="VFM68" s="161"/>
      <c r="VFN68" s="161"/>
      <c r="VFO68" s="161"/>
      <c r="VFP68" s="161"/>
      <c r="VFQ68" s="161"/>
      <c r="VFR68" s="161"/>
      <c r="VFS68" s="161"/>
      <c r="VFT68" s="161"/>
      <c r="VFU68" s="161"/>
      <c r="VFV68" s="161"/>
      <c r="VFW68" s="161"/>
      <c r="VFX68" s="161"/>
      <c r="VFY68" s="161"/>
      <c r="VFZ68" s="161"/>
      <c r="VGA68" s="161"/>
      <c r="VGB68" s="161"/>
      <c r="VGC68" s="161"/>
      <c r="VGD68" s="161"/>
      <c r="VGE68" s="161"/>
      <c r="VGF68" s="161"/>
      <c r="VGG68" s="161"/>
      <c r="VGH68" s="161"/>
      <c r="VGI68" s="161"/>
      <c r="VGJ68" s="161"/>
      <c r="VGK68" s="161"/>
      <c r="VGL68" s="161"/>
      <c r="VGM68" s="161"/>
      <c r="VGN68" s="161"/>
      <c r="VGO68" s="161"/>
      <c r="VGP68" s="161"/>
      <c r="VGQ68" s="161"/>
      <c r="VGR68" s="161"/>
      <c r="VGS68" s="161"/>
      <c r="VGT68" s="161"/>
      <c r="VGU68" s="161"/>
      <c r="VGV68" s="161"/>
      <c r="VGW68" s="161"/>
      <c r="VGX68" s="161"/>
      <c r="VGY68" s="161"/>
      <c r="VGZ68" s="161"/>
      <c r="VHA68" s="161"/>
      <c r="VHB68" s="161"/>
      <c r="VHC68" s="161"/>
      <c r="VHD68" s="161"/>
      <c r="VHE68" s="161"/>
      <c r="VHF68" s="161"/>
      <c r="VHG68" s="161"/>
      <c r="VHH68" s="161"/>
      <c r="VHI68" s="161"/>
      <c r="VHJ68" s="161"/>
      <c r="VHK68" s="161"/>
      <c r="VHL68" s="161"/>
      <c r="VHM68" s="161"/>
      <c r="VHN68" s="161"/>
      <c r="VHO68" s="161"/>
      <c r="VHP68" s="161"/>
      <c r="VHQ68" s="161"/>
      <c r="VHR68" s="161"/>
      <c r="VHS68" s="161"/>
      <c r="VHT68" s="161"/>
      <c r="VHU68" s="161"/>
      <c r="VHV68" s="161"/>
      <c r="VHW68" s="161"/>
      <c r="VHX68" s="161"/>
      <c r="VHY68" s="161"/>
      <c r="VHZ68" s="161"/>
      <c r="VIA68" s="161"/>
      <c r="VIB68" s="161"/>
      <c r="VIC68" s="161"/>
      <c r="VID68" s="161"/>
      <c r="VIE68" s="161"/>
      <c r="VIF68" s="161"/>
      <c r="VIG68" s="161"/>
      <c r="VIH68" s="161"/>
      <c r="VII68" s="161"/>
      <c r="VIJ68" s="161"/>
      <c r="VIK68" s="161"/>
      <c r="VIL68" s="161"/>
      <c r="VIM68" s="161"/>
      <c r="VIN68" s="161"/>
      <c r="VIO68" s="161"/>
      <c r="VIP68" s="161"/>
      <c r="VIQ68" s="161"/>
      <c r="VIR68" s="161"/>
      <c r="VIS68" s="161"/>
      <c r="VIT68" s="161"/>
      <c r="VIU68" s="161"/>
      <c r="VIV68" s="161"/>
      <c r="VIW68" s="161"/>
      <c r="VIX68" s="161"/>
      <c r="VIY68" s="161"/>
      <c r="VIZ68" s="161"/>
      <c r="VJA68" s="161"/>
      <c r="VJB68" s="161"/>
      <c r="VJC68" s="161"/>
      <c r="VJD68" s="161"/>
      <c r="VJE68" s="161"/>
      <c r="VJF68" s="161"/>
      <c r="VJG68" s="161"/>
      <c r="VJH68" s="161"/>
      <c r="VJI68" s="161"/>
      <c r="VJJ68" s="161"/>
      <c r="VJK68" s="161"/>
      <c r="VJL68" s="161"/>
      <c r="VJM68" s="161"/>
      <c r="VJN68" s="161"/>
      <c r="VJO68" s="161"/>
      <c r="VJP68" s="161"/>
      <c r="VJQ68" s="161"/>
      <c r="VJR68" s="161"/>
      <c r="VJS68" s="161"/>
      <c r="VJT68" s="161"/>
      <c r="VJU68" s="161"/>
      <c r="VJV68" s="161"/>
      <c r="VJW68" s="161"/>
      <c r="VJX68" s="161"/>
      <c r="VJY68" s="161"/>
      <c r="VJZ68" s="161"/>
      <c r="VKA68" s="161"/>
      <c r="VKB68" s="161"/>
      <c r="VKC68" s="161"/>
      <c r="VKD68" s="161"/>
      <c r="VKE68" s="161"/>
      <c r="VKF68" s="161"/>
      <c r="VKG68" s="161"/>
      <c r="VKH68" s="161"/>
      <c r="VKI68" s="161"/>
      <c r="VKJ68" s="161"/>
      <c r="VKK68" s="161"/>
      <c r="VKL68" s="161"/>
      <c r="VKM68" s="161"/>
      <c r="VKN68" s="161"/>
      <c r="VKO68" s="161"/>
      <c r="VKP68" s="161"/>
      <c r="VKQ68" s="161"/>
      <c r="VKR68" s="161"/>
      <c r="VKS68" s="161"/>
      <c r="VKT68" s="161"/>
      <c r="VKU68" s="161"/>
      <c r="VKV68" s="161"/>
      <c r="VKW68" s="161"/>
      <c r="VKX68" s="161"/>
      <c r="VKY68" s="161"/>
      <c r="VKZ68" s="161"/>
      <c r="VLA68" s="161"/>
      <c r="VLB68" s="161"/>
      <c r="VLC68" s="161"/>
      <c r="VLD68" s="161"/>
      <c r="VLE68" s="161"/>
      <c r="VLF68" s="161"/>
      <c r="VLG68" s="161"/>
      <c r="VLH68" s="161"/>
      <c r="VLI68" s="161"/>
      <c r="VLJ68" s="161"/>
      <c r="VLK68" s="161"/>
      <c r="VLL68" s="161"/>
      <c r="VLM68" s="161"/>
      <c r="VLN68" s="161"/>
      <c r="VLO68" s="161"/>
      <c r="VLP68" s="161"/>
      <c r="VLQ68" s="161"/>
      <c r="VLR68" s="161"/>
      <c r="VLS68" s="161"/>
      <c r="VLT68" s="161"/>
      <c r="VLU68" s="161"/>
      <c r="VLV68" s="161"/>
      <c r="VLW68" s="161"/>
      <c r="VLX68" s="161"/>
      <c r="VLY68" s="161"/>
      <c r="VLZ68" s="161"/>
      <c r="VMA68" s="161"/>
      <c r="VMB68" s="161"/>
      <c r="VMC68" s="161"/>
      <c r="VMD68" s="161"/>
      <c r="VME68" s="161"/>
      <c r="VMF68" s="161"/>
      <c r="VMG68" s="161"/>
      <c r="VMH68" s="161"/>
      <c r="VMI68" s="161"/>
      <c r="VMJ68" s="161"/>
      <c r="VMK68" s="161"/>
      <c r="VML68" s="161"/>
      <c r="VMM68" s="161"/>
      <c r="VMN68" s="161"/>
      <c r="VMO68" s="161"/>
      <c r="VMP68" s="161"/>
      <c r="VMQ68" s="161"/>
      <c r="VMR68" s="161"/>
      <c r="VMS68" s="161"/>
      <c r="VMT68" s="161"/>
      <c r="VMU68" s="161"/>
      <c r="VMV68" s="161"/>
      <c r="VMW68" s="161"/>
      <c r="VMX68" s="161"/>
      <c r="VMY68" s="161"/>
      <c r="VMZ68" s="161"/>
      <c r="VNA68" s="161"/>
      <c r="VNB68" s="161"/>
      <c r="VNC68" s="161"/>
      <c r="VND68" s="161"/>
      <c r="VNE68" s="161"/>
      <c r="VNF68" s="161"/>
      <c r="VNG68" s="161"/>
      <c r="VNH68" s="161"/>
      <c r="VNI68" s="161"/>
      <c r="VNJ68" s="161"/>
      <c r="VNK68" s="161"/>
      <c r="VNL68" s="161"/>
      <c r="VNM68" s="161"/>
      <c r="VNN68" s="161"/>
      <c r="VNO68" s="161"/>
      <c r="VNP68" s="161"/>
      <c r="VNQ68" s="161"/>
      <c r="VNR68" s="161"/>
      <c r="VNS68" s="161"/>
      <c r="VNT68" s="161"/>
      <c r="VNU68" s="161"/>
      <c r="VNV68" s="161"/>
      <c r="VNW68" s="161"/>
      <c r="VNX68" s="161"/>
      <c r="VNY68" s="161"/>
      <c r="VNZ68" s="161"/>
      <c r="VOA68" s="161"/>
      <c r="VOB68" s="161"/>
      <c r="VOC68" s="161"/>
      <c r="VOD68" s="161"/>
      <c r="VOE68" s="161"/>
      <c r="VOF68" s="161"/>
      <c r="VOG68" s="161"/>
      <c r="VOH68" s="161"/>
      <c r="VOI68" s="161"/>
      <c r="VOJ68" s="161"/>
      <c r="VOK68" s="161"/>
      <c r="VOL68" s="161"/>
      <c r="VOM68" s="161"/>
      <c r="VON68" s="161"/>
      <c r="VOO68" s="161"/>
      <c r="VOP68" s="161"/>
      <c r="VOQ68" s="161"/>
      <c r="VOR68" s="161"/>
      <c r="VOS68" s="161"/>
      <c r="VOT68" s="161"/>
      <c r="VOU68" s="161"/>
      <c r="VOV68" s="161"/>
      <c r="VOW68" s="161"/>
      <c r="VOX68" s="161"/>
      <c r="VOY68" s="161"/>
      <c r="VOZ68" s="161"/>
      <c r="VPA68" s="161"/>
      <c r="VPB68" s="161"/>
      <c r="VPC68" s="161"/>
      <c r="VPD68" s="161"/>
      <c r="VPE68" s="161"/>
      <c r="VPF68" s="161"/>
      <c r="VPG68" s="161"/>
      <c r="VPH68" s="161"/>
      <c r="VPI68" s="161"/>
      <c r="VPJ68" s="161"/>
      <c r="VPK68" s="161"/>
      <c r="VPL68" s="161"/>
      <c r="VPM68" s="161"/>
      <c r="VPN68" s="161"/>
      <c r="VPO68" s="161"/>
      <c r="VPP68" s="161"/>
      <c r="VPQ68" s="161"/>
      <c r="VPR68" s="161"/>
      <c r="VPS68" s="161"/>
      <c r="VPT68" s="161"/>
      <c r="VPU68" s="161"/>
      <c r="VPV68" s="161"/>
      <c r="VPW68" s="161"/>
      <c r="VPX68" s="161"/>
      <c r="VPY68" s="161"/>
      <c r="VPZ68" s="161"/>
      <c r="VQA68" s="161"/>
      <c r="VQB68" s="161"/>
      <c r="VQC68" s="161"/>
      <c r="VQD68" s="161"/>
      <c r="VQE68" s="161"/>
      <c r="VQF68" s="161"/>
      <c r="VQG68" s="161"/>
      <c r="VQH68" s="161"/>
      <c r="VQI68" s="161"/>
      <c r="VQJ68" s="161"/>
      <c r="VQK68" s="161"/>
      <c r="VQL68" s="161"/>
      <c r="VQM68" s="161"/>
      <c r="VQN68" s="161"/>
      <c r="VQO68" s="161"/>
      <c r="VQP68" s="161"/>
      <c r="VQQ68" s="161"/>
      <c r="VQR68" s="161"/>
      <c r="VQS68" s="161"/>
      <c r="VQT68" s="161"/>
      <c r="VQU68" s="161"/>
      <c r="VQV68" s="161"/>
      <c r="VQW68" s="161"/>
      <c r="VQX68" s="161"/>
      <c r="VQY68" s="161"/>
      <c r="VQZ68" s="161"/>
      <c r="VRA68" s="161"/>
      <c r="VRB68" s="161"/>
      <c r="VRC68" s="161"/>
      <c r="VRD68" s="161"/>
      <c r="VRE68" s="161"/>
      <c r="VRF68" s="161"/>
      <c r="VRG68" s="161"/>
      <c r="VRH68" s="161"/>
      <c r="VRI68" s="161"/>
      <c r="VRJ68" s="161"/>
      <c r="VRK68" s="161"/>
      <c r="VRL68" s="161"/>
      <c r="VRM68" s="161"/>
      <c r="VRN68" s="161"/>
      <c r="VRO68" s="161"/>
      <c r="VRP68" s="161"/>
      <c r="VRQ68" s="161"/>
      <c r="VRR68" s="161"/>
      <c r="VRS68" s="161"/>
      <c r="VRT68" s="161"/>
      <c r="VRU68" s="161"/>
      <c r="VRV68" s="161"/>
      <c r="VRW68" s="161"/>
      <c r="VRX68" s="161"/>
      <c r="VRY68" s="161"/>
      <c r="VRZ68" s="161"/>
      <c r="VSA68" s="161"/>
      <c r="VSB68" s="161"/>
      <c r="VSC68" s="161"/>
      <c r="VSD68" s="161"/>
      <c r="VSE68" s="161"/>
      <c r="VSF68" s="161"/>
      <c r="VSG68" s="161"/>
      <c r="VSH68" s="161"/>
      <c r="VSI68" s="161"/>
      <c r="VSJ68" s="161"/>
      <c r="VSK68" s="161"/>
      <c r="VSL68" s="161"/>
      <c r="VSM68" s="161"/>
      <c r="VSN68" s="161"/>
      <c r="VSO68" s="161"/>
      <c r="VSP68" s="161"/>
      <c r="VSQ68" s="161"/>
      <c r="VSR68" s="161"/>
      <c r="VSS68" s="161"/>
      <c r="VST68" s="161"/>
      <c r="VSU68" s="161"/>
      <c r="VSV68" s="161"/>
      <c r="VSW68" s="161"/>
      <c r="VSX68" s="161"/>
      <c r="VSY68" s="161"/>
      <c r="VSZ68" s="161"/>
      <c r="VTA68" s="161"/>
      <c r="VTB68" s="161"/>
      <c r="VTC68" s="161"/>
      <c r="VTD68" s="161"/>
      <c r="VTE68" s="161"/>
      <c r="VTF68" s="161"/>
      <c r="VTG68" s="161"/>
      <c r="VTH68" s="161"/>
      <c r="VTI68" s="161"/>
      <c r="VTJ68" s="161"/>
      <c r="VTK68" s="161"/>
      <c r="VTL68" s="161"/>
      <c r="VTM68" s="161"/>
      <c r="VTN68" s="161"/>
      <c r="VTO68" s="161"/>
      <c r="VTP68" s="161"/>
      <c r="VTQ68" s="161"/>
      <c r="VTR68" s="161"/>
      <c r="VTS68" s="161"/>
      <c r="VTT68" s="161"/>
      <c r="VTU68" s="161"/>
      <c r="VTV68" s="161"/>
      <c r="VTW68" s="161"/>
      <c r="VTX68" s="161"/>
      <c r="VTY68" s="161"/>
      <c r="VTZ68" s="161"/>
      <c r="VUA68" s="161"/>
      <c r="VUB68" s="161"/>
      <c r="VUC68" s="161"/>
      <c r="VUD68" s="161"/>
      <c r="VUE68" s="161"/>
      <c r="VUF68" s="161"/>
      <c r="VUG68" s="161"/>
      <c r="VUH68" s="161"/>
      <c r="VUI68" s="161"/>
      <c r="VUJ68" s="161"/>
      <c r="VUK68" s="161"/>
      <c r="VUL68" s="161"/>
      <c r="VUM68" s="161"/>
      <c r="VUN68" s="161"/>
      <c r="VUO68" s="161"/>
      <c r="VUP68" s="161"/>
      <c r="VUQ68" s="161"/>
      <c r="VUR68" s="161"/>
      <c r="VUS68" s="161"/>
      <c r="VUT68" s="161"/>
      <c r="VUU68" s="161"/>
      <c r="VUV68" s="161"/>
      <c r="VUW68" s="161"/>
      <c r="VUX68" s="161"/>
      <c r="VUY68" s="161"/>
      <c r="VUZ68" s="161"/>
      <c r="VVA68" s="161"/>
      <c r="VVB68" s="161"/>
      <c r="VVC68" s="161"/>
      <c r="VVD68" s="161"/>
      <c r="VVE68" s="161"/>
      <c r="VVF68" s="161"/>
      <c r="VVG68" s="161"/>
      <c r="VVH68" s="161"/>
      <c r="VVI68" s="161"/>
      <c r="VVJ68" s="161"/>
      <c r="VVK68" s="161"/>
      <c r="VVL68" s="161"/>
      <c r="VVM68" s="161"/>
      <c r="VVN68" s="161"/>
      <c r="VVO68" s="161"/>
      <c r="VVP68" s="161"/>
      <c r="VVQ68" s="161"/>
      <c r="VVR68" s="161"/>
      <c r="VVS68" s="161"/>
      <c r="VVT68" s="161"/>
      <c r="VVU68" s="161"/>
      <c r="VVV68" s="161"/>
      <c r="VVW68" s="161"/>
      <c r="VVX68" s="161"/>
      <c r="VVY68" s="161"/>
      <c r="VVZ68" s="161"/>
      <c r="VWA68" s="161"/>
      <c r="VWB68" s="161"/>
      <c r="VWC68" s="161"/>
      <c r="VWD68" s="161"/>
      <c r="VWE68" s="161"/>
      <c r="VWF68" s="161"/>
      <c r="VWG68" s="161"/>
      <c r="VWH68" s="161"/>
      <c r="VWI68" s="161"/>
      <c r="VWJ68" s="161"/>
      <c r="VWK68" s="161"/>
      <c r="VWL68" s="161"/>
      <c r="VWM68" s="161"/>
      <c r="VWN68" s="161"/>
      <c r="VWO68" s="161"/>
      <c r="VWP68" s="161"/>
      <c r="VWQ68" s="161"/>
      <c r="VWR68" s="161"/>
      <c r="VWS68" s="161"/>
      <c r="VWT68" s="161"/>
      <c r="VWU68" s="161"/>
      <c r="VWV68" s="161"/>
      <c r="VWW68" s="161"/>
      <c r="VWX68" s="161"/>
      <c r="VWY68" s="161"/>
      <c r="VWZ68" s="161"/>
      <c r="VXA68" s="161"/>
      <c r="VXB68" s="161"/>
      <c r="VXC68" s="161"/>
      <c r="VXD68" s="161"/>
      <c r="VXE68" s="161"/>
      <c r="VXF68" s="161"/>
      <c r="VXG68" s="161"/>
      <c r="VXH68" s="161"/>
      <c r="VXI68" s="161"/>
      <c r="VXJ68" s="161"/>
      <c r="VXK68" s="161"/>
      <c r="VXL68" s="161"/>
      <c r="VXM68" s="161"/>
      <c r="VXN68" s="161"/>
      <c r="VXO68" s="161"/>
      <c r="VXP68" s="161"/>
      <c r="VXQ68" s="161"/>
      <c r="VXR68" s="161"/>
      <c r="VXS68" s="161"/>
      <c r="VXT68" s="161"/>
      <c r="VXU68" s="161"/>
      <c r="VXV68" s="161"/>
      <c r="VXW68" s="161"/>
      <c r="VXX68" s="161"/>
      <c r="VXY68" s="161"/>
      <c r="VXZ68" s="161"/>
      <c r="VYA68" s="161"/>
      <c r="VYB68" s="161"/>
      <c r="VYC68" s="161"/>
      <c r="VYD68" s="161"/>
      <c r="VYE68" s="161"/>
      <c r="VYF68" s="161"/>
      <c r="VYG68" s="161"/>
      <c r="VYH68" s="161"/>
      <c r="VYI68" s="161"/>
      <c r="VYJ68" s="161"/>
      <c r="VYK68" s="161"/>
      <c r="VYL68" s="161"/>
      <c r="VYM68" s="161"/>
      <c r="VYN68" s="161"/>
      <c r="VYO68" s="161"/>
      <c r="VYP68" s="161"/>
      <c r="VYQ68" s="161"/>
      <c r="VYR68" s="161"/>
      <c r="VYS68" s="161"/>
      <c r="VYT68" s="161"/>
      <c r="VYU68" s="161"/>
      <c r="VYV68" s="161"/>
      <c r="VYW68" s="161"/>
      <c r="VYX68" s="161"/>
      <c r="VYY68" s="161"/>
      <c r="VYZ68" s="161"/>
      <c r="VZA68" s="161"/>
      <c r="VZB68" s="161"/>
      <c r="VZC68" s="161"/>
      <c r="VZD68" s="161"/>
      <c r="VZE68" s="161"/>
      <c r="VZF68" s="161"/>
      <c r="VZG68" s="161"/>
      <c r="VZH68" s="161"/>
      <c r="VZI68" s="161"/>
      <c r="VZJ68" s="161"/>
      <c r="VZK68" s="161"/>
      <c r="VZL68" s="161"/>
      <c r="VZM68" s="161"/>
      <c r="VZN68" s="161"/>
      <c r="VZO68" s="161"/>
      <c r="VZP68" s="161"/>
      <c r="VZQ68" s="161"/>
      <c r="VZR68" s="161"/>
      <c r="VZS68" s="161"/>
      <c r="VZT68" s="161"/>
      <c r="VZU68" s="161"/>
      <c r="VZV68" s="161"/>
      <c r="VZW68" s="161"/>
      <c r="VZX68" s="161"/>
      <c r="VZY68" s="161"/>
      <c r="VZZ68" s="161"/>
      <c r="WAA68" s="161"/>
      <c r="WAB68" s="161"/>
      <c r="WAC68" s="161"/>
      <c r="WAD68" s="161"/>
      <c r="WAE68" s="161"/>
      <c r="WAF68" s="161"/>
      <c r="WAG68" s="161"/>
      <c r="WAH68" s="161"/>
      <c r="WAI68" s="161"/>
      <c r="WAJ68" s="161"/>
      <c r="WAK68" s="161"/>
      <c r="WAL68" s="161"/>
      <c r="WAM68" s="161"/>
      <c r="WAN68" s="161"/>
      <c r="WAO68" s="161"/>
      <c r="WAP68" s="161"/>
      <c r="WAQ68" s="161"/>
      <c r="WAR68" s="161"/>
      <c r="WAS68" s="161"/>
      <c r="WAT68" s="161"/>
      <c r="WAU68" s="161"/>
      <c r="WAV68" s="161"/>
      <c r="WAW68" s="161"/>
      <c r="WAX68" s="161"/>
      <c r="WAY68" s="161"/>
      <c r="WAZ68" s="161"/>
      <c r="WBA68" s="161"/>
      <c r="WBB68" s="161"/>
      <c r="WBC68" s="161"/>
      <c r="WBD68" s="161"/>
      <c r="WBE68" s="161"/>
      <c r="WBF68" s="161"/>
      <c r="WBG68" s="161"/>
      <c r="WBH68" s="161"/>
      <c r="WBI68" s="161"/>
      <c r="WBJ68" s="161"/>
      <c r="WBK68" s="161"/>
      <c r="WBL68" s="161"/>
      <c r="WBM68" s="161"/>
      <c r="WBN68" s="161"/>
      <c r="WBO68" s="161"/>
      <c r="WBP68" s="161"/>
      <c r="WBQ68" s="161"/>
      <c r="WBR68" s="161"/>
      <c r="WBS68" s="161"/>
      <c r="WBT68" s="161"/>
      <c r="WBU68" s="161"/>
      <c r="WBV68" s="161"/>
      <c r="WBW68" s="161"/>
      <c r="WBX68" s="161"/>
      <c r="WBY68" s="161"/>
      <c r="WBZ68" s="161"/>
      <c r="WCA68" s="161"/>
      <c r="WCB68" s="161"/>
      <c r="WCC68" s="161"/>
      <c r="WCD68" s="161"/>
      <c r="WCE68" s="161"/>
      <c r="WCF68" s="161"/>
      <c r="WCG68" s="161"/>
      <c r="WCH68" s="161"/>
      <c r="WCI68" s="161"/>
      <c r="WCJ68" s="161"/>
      <c r="WCK68" s="161"/>
      <c r="WCL68" s="161"/>
      <c r="WCM68" s="161"/>
      <c r="WCN68" s="161"/>
      <c r="WCO68" s="161"/>
      <c r="WCP68" s="161"/>
      <c r="WCQ68" s="161"/>
      <c r="WCR68" s="161"/>
      <c r="WCS68" s="161"/>
      <c r="WCT68" s="161"/>
      <c r="WCU68" s="161"/>
      <c r="WCV68" s="161"/>
      <c r="WCW68" s="161"/>
      <c r="WCX68" s="161"/>
      <c r="WCY68" s="161"/>
      <c r="WCZ68" s="161"/>
      <c r="WDA68" s="161"/>
      <c r="WDB68" s="161"/>
      <c r="WDC68" s="161"/>
      <c r="WDD68" s="161"/>
      <c r="WDE68" s="161"/>
      <c r="WDF68" s="161"/>
      <c r="WDG68" s="161"/>
      <c r="WDH68" s="161"/>
      <c r="WDI68" s="161"/>
      <c r="WDJ68" s="161"/>
      <c r="WDK68" s="161"/>
      <c r="WDL68" s="161"/>
      <c r="WDM68" s="161"/>
      <c r="WDN68" s="161"/>
      <c r="WDO68" s="161"/>
      <c r="WDP68" s="161"/>
      <c r="WDQ68" s="161"/>
      <c r="WDR68" s="161"/>
      <c r="WDS68" s="161"/>
      <c r="WDT68" s="161"/>
      <c r="WDU68" s="161"/>
      <c r="WDV68" s="161"/>
      <c r="WDW68" s="161"/>
      <c r="WDX68" s="161"/>
      <c r="WDY68" s="161"/>
      <c r="WDZ68" s="161"/>
      <c r="WEA68" s="161"/>
      <c r="WEB68" s="161"/>
      <c r="WEC68" s="161"/>
      <c r="WED68" s="161"/>
      <c r="WEE68" s="161"/>
      <c r="WEF68" s="161"/>
      <c r="WEG68" s="161"/>
      <c r="WEH68" s="161"/>
      <c r="WEI68" s="161"/>
      <c r="WEJ68" s="161"/>
      <c r="WEK68" s="161"/>
      <c r="WEL68" s="161"/>
      <c r="WEM68" s="161"/>
      <c r="WEN68" s="161"/>
      <c r="WEO68" s="161"/>
      <c r="WEP68" s="161"/>
      <c r="WEQ68" s="161"/>
      <c r="WER68" s="161"/>
      <c r="WES68" s="161"/>
      <c r="WET68" s="161"/>
      <c r="WEU68" s="161"/>
      <c r="WEV68" s="161"/>
      <c r="WEW68" s="161"/>
      <c r="WEX68" s="161"/>
      <c r="WEY68" s="161"/>
      <c r="WEZ68" s="161"/>
      <c r="WFA68" s="161"/>
      <c r="WFB68" s="161"/>
      <c r="WFC68" s="161"/>
      <c r="WFD68" s="161"/>
      <c r="WFE68" s="161"/>
      <c r="WFF68" s="161"/>
      <c r="WFG68" s="161"/>
      <c r="WFH68" s="161"/>
      <c r="WFI68" s="161"/>
      <c r="WFJ68" s="161"/>
      <c r="WFK68" s="161"/>
      <c r="WFL68" s="161"/>
      <c r="WFM68" s="161"/>
      <c r="WFN68" s="161"/>
      <c r="WFO68" s="161"/>
      <c r="WFP68" s="161"/>
      <c r="WFQ68" s="161"/>
      <c r="WFR68" s="161"/>
      <c r="WFS68" s="161"/>
      <c r="WFT68" s="161"/>
      <c r="WFU68" s="161"/>
      <c r="WFV68" s="161"/>
      <c r="WFW68" s="161"/>
      <c r="WFX68" s="161"/>
      <c r="WFY68" s="161"/>
      <c r="WFZ68" s="161"/>
      <c r="WGA68" s="161"/>
      <c r="WGB68" s="161"/>
      <c r="WGC68" s="161"/>
      <c r="WGD68" s="161"/>
      <c r="WGE68" s="161"/>
      <c r="WGF68" s="161"/>
      <c r="WGG68" s="161"/>
      <c r="WGH68" s="161"/>
      <c r="WGI68" s="161"/>
      <c r="WGJ68" s="161"/>
      <c r="WGK68" s="161"/>
      <c r="WGL68" s="161"/>
      <c r="WGM68" s="161"/>
      <c r="WGN68" s="161"/>
      <c r="WGO68" s="161"/>
      <c r="WGP68" s="161"/>
      <c r="WGQ68" s="161"/>
      <c r="WGR68" s="161"/>
      <c r="WGS68" s="161"/>
      <c r="WGT68" s="161"/>
      <c r="WGU68" s="161"/>
      <c r="WGV68" s="161"/>
      <c r="WGW68" s="161"/>
      <c r="WGX68" s="161"/>
      <c r="WGY68" s="161"/>
      <c r="WGZ68" s="161"/>
      <c r="WHA68" s="161"/>
      <c r="WHB68" s="161"/>
      <c r="WHC68" s="161"/>
      <c r="WHD68" s="161"/>
      <c r="WHE68" s="161"/>
      <c r="WHF68" s="161"/>
      <c r="WHG68" s="161"/>
      <c r="WHH68" s="161"/>
      <c r="WHI68" s="161"/>
      <c r="WHJ68" s="161"/>
      <c r="WHK68" s="161"/>
      <c r="WHL68" s="161"/>
      <c r="WHM68" s="161"/>
      <c r="WHN68" s="161"/>
      <c r="WHO68" s="161"/>
      <c r="WHP68" s="161"/>
      <c r="WHQ68" s="161"/>
      <c r="WHR68" s="161"/>
      <c r="WHS68" s="161"/>
      <c r="WHT68" s="161"/>
      <c r="WHU68" s="161"/>
      <c r="WHV68" s="161"/>
      <c r="WHW68" s="161"/>
      <c r="WHX68" s="161"/>
      <c r="WHY68" s="161"/>
      <c r="WHZ68" s="161"/>
      <c r="WIA68" s="161"/>
      <c r="WIB68" s="161"/>
      <c r="WIC68" s="161"/>
      <c r="WID68" s="161"/>
      <c r="WIE68" s="161"/>
      <c r="WIF68" s="161"/>
      <c r="WIG68" s="161"/>
      <c r="WIH68" s="161"/>
      <c r="WII68" s="161"/>
      <c r="WIJ68" s="161"/>
      <c r="WIK68" s="161"/>
      <c r="WIL68" s="161"/>
      <c r="WIM68" s="161"/>
      <c r="WIN68" s="161"/>
      <c r="WIO68" s="161"/>
      <c r="WIP68" s="161"/>
      <c r="WIQ68" s="161"/>
      <c r="WIR68" s="161"/>
      <c r="WIS68" s="161"/>
      <c r="WIT68" s="161"/>
      <c r="WIU68" s="161"/>
      <c r="WIV68" s="161"/>
      <c r="WIW68" s="161"/>
      <c r="WIX68" s="161"/>
      <c r="WIY68" s="161"/>
      <c r="WIZ68" s="161"/>
      <c r="WJA68" s="161"/>
      <c r="WJB68" s="161"/>
      <c r="WJC68" s="161"/>
      <c r="WJD68" s="161"/>
      <c r="WJE68" s="161"/>
      <c r="WJF68" s="161"/>
      <c r="WJG68" s="161"/>
      <c r="WJH68" s="161"/>
      <c r="WJI68" s="161"/>
      <c r="WJJ68" s="161"/>
      <c r="WJK68" s="161"/>
      <c r="WJL68" s="161"/>
      <c r="WJM68" s="161"/>
      <c r="WJN68" s="161"/>
      <c r="WJO68" s="161"/>
      <c r="WJP68" s="161"/>
      <c r="WJQ68" s="161"/>
      <c r="WJR68" s="161"/>
      <c r="WJS68" s="161"/>
      <c r="WJT68" s="161"/>
      <c r="WJU68" s="161"/>
      <c r="WJV68" s="161"/>
      <c r="WJW68" s="161"/>
      <c r="WJX68" s="161"/>
      <c r="WJY68" s="161"/>
      <c r="WJZ68" s="161"/>
      <c r="WKA68" s="161"/>
      <c r="WKB68" s="161"/>
      <c r="WKC68" s="161"/>
      <c r="WKD68" s="161"/>
      <c r="WKE68" s="161"/>
      <c r="WKF68" s="161"/>
      <c r="WKG68" s="161"/>
      <c r="WKH68" s="161"/>
      <c r="WKI68" s="161"/>
      <c r="WKJ68" s="161"/>
      <c r="WKK68" s="161"/>
      <c r="WKL68" s="161"/>
      <c r="WKM68" s="161"/>
      <c r="WKN68" s="161"/>
      <c r="WKO68" s="161"/>
      <c r="WKP68" s="161"/>
      <c r="WKQ68" s="161"/>
      <c r="WKR68" s="161"/>
      <c r="WKS68" s="161"/>
      <c r="WKT68" s="161"/>
      <c r="WKU68" s="161"/>
      <c r="WKV68" s="161"/>
      <c r="WKW68" s="161"/>
      <c r="WKX68" s="161"/>
      <c r="WKY68" s="161"/>
      <c r="WKZ68" s="161"/>
      <c r="WLA68" s="161"/>
      <c r="WLB68" s="161"/>
      <c r="WLC68" s="161"/>
      <c r="WLD68" s="161"/>
      <c r="WLE68" s="161"/>
      <c r="WLF68" s="161"/>
      <c r="WLG68" s="161"/>
      <c r="WLH68" s="161"/>
      <c r="WLI68" s="161"/>
      <c r="WLJ68" s="161"/>
      <c r="WLK68" s="161"/>
      <c r="WLL68" s="161"/>
      <c r="WLM68" s="161"/>
      <c r="WLN68" s="161"/>
      <c r="WLO68" s="161"/>
      <c r="WLP68" s="161"/>
      <c r="WLQ68" s="161"/>
      <c r="WLR68" s="161"/>
      <c r="WLS68" s="161"/>
      <c r="WLT68" s="161"/>
      <c r="WLU68" s="161"/>
      <c r="WLV68" s="161"/>
      <c r="WLW68" s="161"/>
      <c r="WLX68" s="161"/>
      <c r="WLY68" s="161"/>
      <c r="WLZ68" s="161"/>
      <c r="WMA68" s="161"/>
      <c r="WMB68" s="161"/>
      <c r="WMC68" s="161"/>
      <c r="WMD68" s="161"/>
      <c r="WME68" s="161"/>
      <c r="WMF68" s="161"/>
      <c r="WMG68" s="161"/>
      <c r="WMH68" s="161"/>
      <c r="WMI68" s="161"/>
      <c r="WMJ68" s="161"/>
      <c r="WMK68" s="161"/>
      <c r="WML68" s="161"/>
      <c r="WMM68" s="161"/>
      <c r="WMN68" s="161"/>
      <c r="WMO68" s="161"/>
      <c r="WMP68" s="161"/>
      <c r="WMQ68" s="161"/>
      <c r="WMR68" s="161"/>
      <c r="WMS68" s="161"/>
      <c r="WMT68" s="161"/>
      <c r="WMU68" s="161"/>
      <c r="WMV68" s="161"/>
      <c r="WMW68" s="161"/>
      <c r="WMX68" s="161"/>
      <c r="WMY68" s="161"/>
      <c r="WMZ68" s="161"/>
      <c r="WNA68" s="161"/>
      <c r="WNB68" s="161"/>
      <c r="WNC68" s="161"/>
      <c r="WND68" s="161"/>
      <c r="WNE68" s="161"/>
      <c r="WNF68" s="161"/>
      <c r="WNG68" s="161"/>
      <c r="WNH68" s="161"/>
      <c r="WNI68" s="161"/>
      <c r="WNJ68" s="161"/>
      <c r="WNK68" s="161"/>
      <c r="WNL68" s="161"/>
      <c r="WNM68" s="161"/>
      <c r="WNN68" s="161"/>
      <c r="WNO68" s="161"/>
      <c r="WNP68" s="161"/>
      <c r="WNQ68" s="161"/>
      <c r="WNR68" s="161"/>
      <c r="WNS68" s="161"/>
      <c r="WNT68" s="161"/>
      <c r="WNU68" s="161"/>
      <c r="WNV68" s="161"/>
      <c r="WNW68" s="161"/>
      <c r="WNX68" s="161"/>
      <c r="WNY68" s="161"/>
      <c r="WNZ68" s="161"/>
      <c r="WOA68" s="161"/>
      <c r="WOB68" s="161"/>
      <c r="WOC68" s="161"/>
      <c r="WOD68" s="161"/>
      <c r="WOE68" s="161"/>
      <c r="WOF68" s="161"/>
      <c r="WOG68" s="161"/>
      <c r="WOH68" s="161"/>
      <c r="WOI68" s="161"/>
      <c r="WOJ68" s="161"/>
      <c r="WOK68" s="161"/>
      <c r="WOL68" s="161"/>
      <c r="WOM68" s="161"/>
      <c r="WON68" s="161"/>
      <c r="WOO68" s="161"/>
      <c r="WOP68" s="161"/>
      <c r="WOQ68" s="161"/>
      <c r="WOR68" s="161"/>
      <c r="WOS68" s="161"/>
      <c r="WOT68" s="161"/>
      <c r="WOU68" s="161"/>
      <c r="WOV68" s="161"/>
      <c r="WOW68" s="161"/>
      <c r="WOX68" s="161"/>
      <c r="WOY68" s="161"/>
      <c r="WOZ68" s="161"/>
      <c r="WPA68" s="161"/>
      <c r="WPB68" s="161"/>
      <c r="WPC68" s="161"/>
      <c r="WPD68" s="161"/>
      <c r="WPE68" s="161"/>
      <c r="WPF68" s="161"/>
      <c r="WPG68" s="161"/>
      <c r="WPH68" s="161"/>
      <c r="WPI68" s="161"/>
      <c r="WPJ68" s="161"/>
      <c r="WPK68" s="161"/>
      <c r="WPL68" s="161"/>
      <c r="WPM68" s="161"/>
      <c r="WPN68" s="161"/>
      <c r="WPO68" s="161"/>
      <c r="WPP68" s="161"/>
      <c r="WPQ68" s="161"/>
      <c r="WPR68" s="161"/>
      <c r="WPS68" s="161"/>
      <c r="WPT68" s="161"/>
      <c r="WPU68" s="161"/>
      <c r="WPV68" s="161"/>
      <c r="WPW68" s="161"/>
      <c r="WPX68" s="161"/>
      <c r="WPY68" s="161"/>
      <c r="WPZ68" s="161"/>
      <c r="WQA68" s="161"/>
      <c r="WQB68" s="161"/>
      <c r="WQC68" s="161"/>
      <c r="WQD68" s="161"/>
      <c r="WQE68" s="161"/>
      <c r="WQF68" s="161"/>
      <c r="WQG68" s="161"/>
      <c r="WQH68" s="161"/>
      <c r="WQI68" s="161"/>
      <c r="WQJ68" s="161"/>
      <c r="WQK68" s="161"/>
      <c r="WQL68" s="161"/>
      <c r="WQM68" s="161"/>
      <c r="WQN68" s="161"/>
      <c r="WQO68" s="161"/>
      <c r="WQP68" s="161"/>
      <c r="WQQ68" s="161"/>
      <c r="WQR68" s="161"/>
      <c r="WQS68" s="161"/>
      <c r="WQT68" s="161"/>
      <c r="WQU68" s="161"/>
      <c r="WQV68" s="161"/>
      <c r="WQW68" s="161"/>
      <c r="WQX68" s="161"/>
      <c r="WQY68" s="161"/>
      <c r="WQZ68" s="161"/>
      <c r="WRA68" s="161"/>
      <c r="WRB68" s="161"/>
      <c r="WRC68" s="161"/>
      <c r="WRD68" s="161"/>
      <c r="WRE68" s="161"/>
      <c r="WRF68" s="161"/>
      <c r="WRG68" s="161"/>
      <c r="WRH68" s="161"/>
      <c r="WRI68" s="161"/>
      <c r="WRJ68" s="161"/>
      <c r="WRK68" s="161"/>
      <c r="WRL68" s="161"/>
      <c r="WRM68" s="161"/>
      <c r="WRN68" s="161"/>
      <c r="WRO68" s="161"/>
      <c r="WRP68" s="161"/>
      <c r="WRQ68" s="161"/>
      <c r="WRR68" s="161"/>
      <c r="WRS68" s="161"/>
      <c r="WRT68" s="161"/>
      <c r="WRU68" s="161"/>
      <c r="WRV68" s="161"/>
      <c r="WRW68" s="161"/>
      <c r="WRX68" s="161"/>
      <c r="WRY68" s="161"/>
      <c r="WRZ68" s="161"/>
      <c r="WSA68" s="161"/>
      <c r="WSB68" s="161"/>
      <c r="WSC68" s="161"/>
      <c r="WSD68" s="161"/>
      <c r="WSE68" s="161"/>
      <c r="WSF68" s="161"/>
      <c r="WSG68" s="161"/>
      <c r="WSH68" s="161"/>
      <c r="WSI68" s="161"/>
      <c r="WSJ68" s="161"/>
      <c r="WSK68" s="161"/>
      <c r="WSL68" s="161"/>
      <c r="WSM68" s="161"/>
      <c r="WSN68" s="161"/>
      <c r="WSO68" s="161"/>
      <c r="WSP68" s="161"/>
      <c r="WSQ68" s="161"/>
      <c r="WSR68" s="161"/>
      <c r="WSS68" s="161"/>
      <c r="WST68" s="161"/>
      <c r="WSU68" s="161"/>
      <c r="WSV68" s="161"/>
      <c r="WSW68" s="161"/>
      <c r="WSX68" s="161"/>
      <c r="WSY68" s="161"/>
      <c r="WSZ68" s="161"/>
      <c r="WTA68" s="161"/>
      <c r="WTB68" s="161"/>
      <c r="WTC68" s="161"/>
      <c r="WTD68" s="161"/>
      <c r="WTE68" s="161"/>
      <c r="WTF68" s="161"/>
      <c r="WTG68" s="161"/>
      <c r="WTH68" s="161"/>
      <c r="WTI68" s="161"/>
      <c r="WTJ68" s="161"/>
      <c r="WTK68" s="161"/>
      <c r="WTL68" s="161"/>
      <c r="WTM68" s="161"/>
      <c r="WTN68" s="161"/>
      <c r="WTO68" s="161"/>
      <c r="WTP68" s="161"/>
      <c r="WTQ68" s="161"/>
      <c r="WTR68" s="161"/>
      <c r="WTS68" s="161"/>
      <c r="WTT68" s="161"/>
      <c r="WTU68" s="161"/>
      <c r="WTV68" s="161"/>
      <c r="WTW68" s="161"/>
      <c r="WTX68" s="161"/>
      <c r="WTY68" s="161"/>
      <c r="WTZ68" s="161"/>
      <c r="WUA68" s="161"/>
      <c r="WUB68" s="161"/>
      <c r="WUC68" s="161"/>
      <c r="WUD68" s="161"/>
      <c r="WUE68" s="161"/>
      <c r="WUF68" s="161"/>
      <c r="WUG68" s="161"/>
      <c r="WUH68" s="161"/>
      <c r="WUI68" s="161"/>
      <c r="WUJ68" s="161"/>
      <c r="WUK68" s="161"/>
      <c r="WUL68" s="161"/>
      <c r="WUM68" s="161"/>
      <c r="WUN68" s="161"/>
      <c r="WUO68" s="161"/>
      <c r="WUP68" s="161"/>
      <c r="WUQ68" s="161"/>
      <c r="WUR68" s="161"/>
      <c r="WUS68" s="161"/>
      <c r="WUT68" s="161"/>
      <c r="WUU68" s="161"/>
      <c r="WUV68" s="161"/>
      <c r="WUW68" s="161"/>
      <c r="WUX68" s="161"/>
      <c r="WUY68" s="161"/>
      <c r="WUZ68" s="161"/>
      <c r="WVA68" s="161"/>
      <c r="WVB68" s="161"/>
      <c r="WVC68" s="161"/>
      <c r="WVD68" s="161"/>
      <c r="WVE68" s="161"/>
      <c r="WVF68" s="161"/>
      <c r="WVG68" s="161"/>
      <c r="WVH68" s="161"/>
      <c r="WVI68" s="161"/>
      <c r="WVJ68" s="161"/>
      <c r="WVK68" s="161"/>
      <c r="WVL68" s="161"/>
      <c r="WVM68" s="161"/>
      <c r="WVN68" s="161"/>
      <c r="WVO68" s="161"/>
      <c r="WVP68" s="161"/>
      <c r="WVQ68" s="161"/>
      <c r="WVR68" s="161"/>
      <c r="WVS68" s="161"/>
      <c r="WVT68" s="161"/>
      <c r="WVU68" s="161"/>
      <c r="WVV68" s="161"/>
      <c r="WVW68" s="161"/>
      <c r="WVX68" s="161"/>
      <c r="WVY68" s="161"/>
      <c r="WVZ68" s="161"/>
      <c r="WWA68" s="161"/>
      <c r="WWB68" s="161"/>
      <c r="WWC68" s="161"/>
      <c r="WWD68" s="161"/>
      <c r="WWE68" s="161"/>
      <c r="WWF68" s="161"/>
      <c r="WWG68" s="161"/>
      <c r="WWH68" s="161"/>
      <c r="WWI68" s="161"/>
      <c r="WWJ68" s="161"/>
      <c r="WWK68" s="161"/>
      <c r="WWL68" s="161"/>
      <c r="WWM68" s="161"/>
      <c r="WWN68" s="161"/>
      <c r="WWO68" s="161"/>
      <c r="WWP68" s="161"/>
      <c r="WWQ68" s="161"/>
      <c r="WWR68" s="161"/>
      <c r="WWS68" s="161"/>
      <c r="WWT68" s="161"/>
      <c r="WWU68" s="161"/>
      <c r="WWV68" s="161"/>
      <c r="WWW68" s="161"/>
      <c r="WWX68" s="161"/>
      <c r="WWY68" s="161"/>
      <c r="WWZ68" s="161"/>
      <c r="WXA68" s="161"/>
      <c r="WXB68" s="161"/>
      <c r="WXC68" s="161"/>
      <c r="WXD68" s="161"/>
      <c r="WXE68" s="161"/>
      <c r="WXF68" s="161"/>
      <c r="WXG68" s="161"/>
      <c r="WXH68" s="161"/>
      <c r="WXI68" s="161"/>
      <c r="WXJ68" s="161"/>
      <c r="WXK68" s="161"/>
      <c r="WXL68" s="161"/>
      <c r="WXM68" s="161"/>
      <c r="WXN68" s="161"/>
      <c r="WXO68" s="161"/>
      <c r="WXP68" s="161"/>
      <c r="WXQ68" s="161"/>
      <c r="WXR68" s="161"/>
      <c r="WXS68" s="161"/>
      <c r="WXT68" s="161"/>
      <c r="WXU68" s="161"/>
      <c r="WXV68" s="161"/>
      <c r="WXW68" s="161"/>
      <c r="WXX68" s="161"/>
      <c r="WXY68" s="161"/>
      <c r="WXZ68" s="161"/>
      <c r="WYA68" s="161"/>
      <c r="WYB68" s="161"/>
      <c r="WYC68" s="161"/>
      <c r="WYD68" s="161"/>
      <c r="WYE68" s="161"/>
      <c r="WYF68" s="161"/>
      <c r="WYG68" s="161"/>
      <c r="WYH68" s="161"/>
      <c r="WYI68" s="161"/>
      <c r="WYJ68" s="161"/>
      <c r="WYK68" s="161"/>
      <c r="WYL68" s="161"/>
      <c r="WYM68" s="161"/>
      <c r="WYN68" s="161"/>
      <c r="WYO68" s="161"/>
      <c r="WYP68" s="161"/>
      <c r="WYQ68" s="161"/>
      <c r="WYR68" s="161"/>
      <c r="WYS68" s="161"/>
      <c r="WYT68" s="161"/>
      <c r="WYU68" s="161"/>
      <c r="WYV68" s="161"/>
      <c r="WYW68" s="161"/>
      <c r="WYX68" s="161"/>
      <c r="WYY68" s="161"/>
      <c r="WYZ68" s="161"/>
      <c r="WZA68" s="161"/>
      <c r="WZB68" s="161"/>
      <c r="WZC68" s="161"/>
      <c r="WZD68" s="161"/>
      <c r="WZE68" s="161"/>
      <c r="WZF68" s="161"/>
      <c r="WZG68" s="161"/>
      <c r="WZH68" s="161"/>
      <c r="WZI68" s="161"/>
      <c r="WZJ68" s="161"/>
      <c r="WZK68" s="161"/>
      <c r="WZL68" s="161"/>
      <c r="WZM68" s="161"/>
      <c r="WZN68" s="161"/>
      <c r="WZO68" s="161"/>
      <c r="WZP68" s="161"/>
      <c r="WZQ68" s="161"/>
      <c r="WZR68" s="161"/>
      <c r="WZS68" s="161"/>
      <c r="WZT68" s="161"/>
      <c r="WZU68" s="161"/>
      <c r="WZV68" s="161"/>
      <c r="WZW68" s="161"/>
      <c r="WZX68" s="161"/>
      <c r="WZY68" s="161"/>
      <c r="WZZ68" s="161"/>
      <c r="XAA68" s="161"/>
      <c r="XAB68" s="161"/>
      <c r="XAC68" s="161"/>
      <c r="XAD68" s="161"/>
      <c r="XAE68" s="161"/>
      <c r="XAF68" s="161"/>
      <c r="XAG68" s="161"/>
      <c r="XAH68" s="161"/>
      <c r="XAI68" s="161"/>
      <c r="XAJ68" s="161"/>
      <c r="XAK68" s="161"/>
      <c r="XAL68" s="161"/>
      <c r="XAM68" s="161"/>
      <c r="XAN68" s="161"/>
      <c r="XAO68" s="161"/>
      <c r="XAP68" s="161"/>
      <c r="XAQ68" s="161"/>
      <c r="XAR68" s="161"/>
      <c r="XAS68" s="161"/>
      <c r="XAT68" s="161"/>
      <c r="XAU68" s="161"/>
      <c r="XAV68" s="161"/>
      <c r="XAW68" s="161"/>
      <c r="XAX68" s="161"/>
      <c r="XAY68" s="161"/>
      <c r="XAZ68" s="161"/>
      <c r="XBA68" s="161"/>
      <c r="XBB68" s="161"/>
      <c r="XBC68" s="161"/>
      <c r="XBD68" s="161"/>
      <c r="XBE68" s="161"/>
      <c r="XBF68" s="161"/>
      <c r="XBG68" s="161"/>
      <c r="XBH68" s="161"/>
      <c r="XBI68" s="161"/>
      <c r="XBJ68" s="161"/>
      <c r="XBK68" s="161"/>
      <c r="XBL68" s="161"/>
      <c r="XBM68" s="161"/>
      <c r="XBN68" s="161"/>
      <c r="XBO68" s="161"/>
      <c r="XBP68" s="161"/>
      <c r="XBQ68" s="161"/>
      <c r="XBR68" s="161"/>
      <c r="XBS68" s="161"/>
      <c r="XBT68" s="161"/>
      <c r="XBU68" s="161"/>
      <c r="XBV68" s="161"/>
      <c r="XBW68" s="161"/>
      <c r="XBX68" s="161"/>
      <c r="XBY68" s="161"/>
      <c r="XBZ68" s="161"/>
      <c r="XCA68" s="161"/>
      <c r="XCB68" s="161"/>
      <c r="XCC68" s="161"/>
      <c r="XCD68" s="161"/>
      <c r="XCE68" s="161"/>
      <c r="XCF68" s="161"/>
      <c r="XCG68" s="161"/>
      <c r="XCH68" s="161"/>
      <c r="XCI68" s="161"/>
      <c r="XCJ68" s="161"/>
      <c r="XCK68" s="161"/>
      <c r="XCL68" s="161"/>
      <c r="XCM68" s="161"/>
      <c r="XCN68" s="161"/>
      <c r="XCO68" s="161"/>
      <c r="XCP68" s="161"/>
      <c r="XCQ68" s="161"/>
      <c r="XCR68" s="161"/>
      <c r="XCS68" s="161"/>
      <c r="XCT68" s="161"/>
      <c r="XCU68" s="161"/>
      <c r="XCV68" s="161"/>
      <c r="XCW68" s="161"/>
      <c r="XCX68" s="161"/>
      <c r="XCY68" s="161"/>
      <c r="XCZ68" s="161"/>
      <c r="XDA68" s="161"/>
      <c r="XDB68" s="161"/>
      <c r="XDC68" s="161"/>
      <c r="XDD68" s="161"/>
      <c r="XDE68" s="161"/>
      <c r="XDF68" s="161"/>
      <c r="XDG68" s="161"/>
      <c r="XDH68" s="161"/>
      <c r="XDI68" s="161"/>
      <c r="XDJ68" s="161"/>
      <c r="XDK68" s="161"/>
      <c r="XDL68" s="161"/>
      <c r="XDM68" s="161"/>
      <c r="XDN68" s="161"/>
      <c r="XDO68" s="161"/>
      <c r="XDP68" s="161"/>
      <c r="XDQ68" s="161"/>
      <c r="XDR68" s="161"/>
      <c r="XDS68" s="161"/>
      <c r="XDT68" s="161"/>
      <c r="XDU68" s="161"/>
      <c r="XDV68" s="161"/>
      <c r="XDW68" s="161"/>
      <c r="XDX68" s="161"/>
      <c r="XDY68" s="161"/>
      <c r="XDZ68" s="161"/>
      <c r="XEA68" s="161"/>
      <c r="XEB68" s="161"/>
      <c r="XEC68" s="161"/>
      <c r="XED68" s="161"/>
      <c r="XEE68" s="161"/>
      <c r="XEF68" s="161"/>
      <c r="XEG68" s="161"/>
      <c r="XEH68" s="161"/>
      <c r="XEI68" s="161"/>
      <c r="XEJ68" s="161"/>
      <c r="XEK68" s="161"/>
      <c r="XEL68" s="161"/>
      <c r="XEM68" s="161"/>
      <c r="XEN68" s="161"/>
      <c r="XEO68" s="161"/>
      <c r="XEP68" s="161"/>
      <c r="XEQ68" s="161"/>
      <c r="XER68" s="161"/>
      <c r="XES68" s="161"/>
      <c r="XET68" s="161"/>
      <c r="XEU68" s="161"/>
      <c r="XEV68" s="161"/>
      <c r="XEW68" s="161"/>
      <c r="XEX68" s="161"/>
      <c r="XEY68" s="161"/>
      <c r="XEZ68" s="161"/>
    </row>
    <row r="69" spans="1:16380" s="435" customFormat="1" ht="15" customHeight="1">
      <c r="A69" s="625" t="s">
        <v>182</v>
      </c>
      <c r="B69" s="624" t="s">
        <v>388</v>
      </c>
      <c r="C69" s="37"/>
      <c r="D69" s="37"/>
      <c r="E69" s="37"/>
      <c r="F69" s="885"/>
      <c r="G69" s="885"/>
      <c r="H69" s="885"/>
      <c r="I69" s="885"/>
      <c r="J69" s="885"/>
      <c r="K69" s="899"/>
      <c r="L69" s="885"/>
      <c r="M69" s="161"/>
      <c r="N69" s="161"/>
      <c r="O69" s="161"/>
      <c r="P69" s="161"/>
      <c r="Q69" s="161"/>
      <c r="R69" s="161"/>
      <c r="S69" s="161"/>
      <c r="T69" s="161"/>
      <c r="U69" s="161"/>
      <c r="V69" s="161"/>
      <c r="W69" s="161"/>
      <c r="X69" s="161"/>
      <c r="Y69" s="161"/>
      <c r="Z69" s="161"/>
      <c r="AA69" s="161"/>
      <c r="AB69" s="161"/>
      <c r="AC69" s="161"/>
      <c r="AD69" s="161"/>
      <c r="AE69" s="161"/>
      <c r="AF69" s="161"/>
      <c r="AG69" s="161"/>
      <c r="AH69" s="161"/>
      <c r="AI69" s="161"/>
      <c r="AJ69" s="161"/>
      <c r="AK69" s="161"/>
      <c r="AL69" s="161"/>
      <c r="AM69" s="161"/>
      <c r="AN69" s="161"/>
      <c r="AO69" s="161"/>
      <c r="AP69" s="161"/>
      <c r="AQ69" s="161"/>
      <c r="AR69" s="161"/>
      <c r="AS69" s="161"/>
      <c r="AT69" s="161"/>
      <c r="AU69" s="161"/>
      <c r="AV69" s="161"/>
      <c r="AW69" s="161"/>
      <c r="AX69" s="161"/>
      <c r="AY69" s="161"/>
      <c r="AZ69" s="161"/>
      <c r="BA69" s="161"/>
      <c r="BB69" s="161"/>
      <c r="BC69" s="161"/>
      <c r="BD69" s="161"/>
      <c r="BE69" s="161"/>
      <c r="BF69" s="161"/>
      <c r="BG69" s="161"/>
      <c r="BH69" s="161"/>
      <c r="BI69" s="161"/>
      <c r="BJ69" s="161"/>
      <c r="BK69" s="161"/>
      <c r="BL69" s="161"/>
      <c r="BM69" s="161"/>
      <c r="BN69" s="161"/>
      <c r="BO69" s="161"/>
      <c r="BP69" s="161"/>
      <c r="BQ69" s="161"/>
      <c r="BR69" s="161"/>
      <c r="BS69" s="161"/>
      <c r="BT69" s="161"/>
      <c r="BU69" s="161"/>
      <c r="BV69" s="161"/>
      <c r="BW69" s="161"/>
      <c r="BX69" s="161"/>
      <c r="BY69" s="161"/>
      <c r="BZ69" s="161"/>
      <c r="CA69" s="161"/>
      <c r="CB69" s="161"/>
      <c r="CC69" s="161"/>
      <c r="CD69" s="161"/>
      <c r="CE69" s="161"/>
      <c r="CF69" s="161"/>
      <c r="CG69" s="161"/>
      <c r="CH69" s="161"/>
      <c r="CI69" s="161"/>
      <c r="CJ69" s="161"/>
      <c r="CK69" s="161"/>
      <c r="CL69" s="161"/>
      <c r="CM69" s="161"/>
      <c r="CN69" s="161"/>
      <c r="CO69" s="161"/>
      <c r="CP69" s="161"/>
      <c r="CQ69" s="161"/>
      <c r="CR69" s="161"/>
      <c r="CS69" s="161"/>
      <c r="CT69" s="161"/>
      <c r="CU69" s="161"/>
      <c r="CV69" s="161"/>
      <c r="CW69" s="161"/>
      <c r="CX69" s="161"/>
      <c r="CY69" s="161"/>
      <c r="CZ69" s="161"/>
      <c r="DA69" s="161"/>
      <c r="DB69" s="161"/>
      <c r="DC69" s="161"/>
      <c r="DD69" s="161"/>
      <c r="DE69" s="161"/>
      <c r="DF69" s="161"/>
      <c r="DG69" s="161"/>
      <c r="DH69" s="161"/>
      <c r="DI69" s="161"/>
      <c r="DJ69" s="161"/>
      <c r="DK69" s="161"/>
      <c r="DL69" s="161"/>
      <c r="DM69" s="161"/>
      <c r="DN69" s="161"/>
      <c r="DO69" s="161"/>
      <c r="DP69" s="161"/>
      <c r="DQ69" s="161"/>
      <c r="DR69" s="161"/>
      <c r="DS69" s="161"/>
      <c r="DT69" s="161"/>
      <c r="DU69" s="161"/>
      <c r="DV69" s="161"/>
      <c r="DW69" s="161"/>
      <c r="DX69" s="161"/>
      <c r="DY69" s="161"/>
      <c r="DZ69" s="161"/>
      <c r="EA69" s="161"/>
      <c r="EB69" s="161"/>
      <c r="EC69" s="161"/>
      <c r="ED69" s="161"/>
      <c r="EE69" s="161"/>
      <c r="EF69" s="161"/>
      <c r="EG69" s="161"/>
      <c r="EH69" s="161"/>
      <c r="EI69" s="161"/>
      <c r="EJ69" s="161"/>
      <c r="EK69" s="161"/>
      <c r="EL69" s="161"/>
      <c r="EM69" s="161"/>
      <c r="EN69" s="161"/>
      <c r="EO69" s="161"/>
      <c r="EP69" s="161"/>
      <c r="EQ69" s="161"/>
      <c r="ER69" s="161"/>
      <c r="ES69" s="161"/>
      <c r="ET69" s="161"/>
      <c r="EU69" s="161"/>
      <c r="EV69" s="161"/>
      <c r="EW69" s="161"/>
      <c r="EX69" s="161"/>
      <c r="EY69" s="161"/>
      <c r="EZ69" s="161"/>
      <c r="FA69" s="161"/>
      <c r="FB69" s="161"/>
      <c r="FC69" s="161"/>
      <c r="FD69" s="161"/>
      <c r="FE69" s="161"/>
      <c r="FF69" s="161"/>
      <c r="FG69" s="161"/>
      <c r="FH69" s="161"/>
      <c r="FI69" s="161"/>
      <c r="FJ69" s="161"/>
      <c r="FK69" s="161"/>
      <c r="FL69" s="161"/>
      <c r="FM69" s="161"/>
      <c r="FN69" s="161"/>
      <c r="FO69" s="161"/>
      <c r="FP69" s="161"/>
      <c r="FQ69" s="161"/>
      <c r="FR69" s="161"/>
      <c r="FS69" s="161"/>
      <c r="FT69" s="161"/>
      <c r="FU69" s="161"/>
      <c r="FV69" s="161"/>
      <c r="FW69" s="161"/>
      <c r="FX69" s="161"/>
      <c r="FY69" s="161"/>
      <c r="FZ69" s="161"/>
      <c r="GA69" s="161"/>
      <c r="GB69" s="161"/>
      <c r="GC69" s="161"/>
      <c r="GD69" s="161"/>
      <c r="GE69" s="161"/>
      <c r="GF69" s="161"/>
      <c r="GG69" s="161"/>
      <c r="GH69" s="161"/>
      <c r="GI69" s="161"/>
      <c r="GJ69" s="161"/>
      <c r="GK69" s="161"/>
      <c r="GL69" s="161"/>
      <c r="GM69" s="161"/>
      <c r="GN69" s="161"/>
      <c r="GO69" s="161"/>
      <c r="GP69" s="161"/>
      <c r="GQ69" s="161"/>
      <c r="GR69" s="161"/>
      <c r="GS69" s="161"/>
      <c r="GT69" s="161"/>
      <c r="GU69" s="161"/>
      <c r="GV69" s="161"/>
      <c r="GW69" s="161"/>
      <c r="GX69" s="161"/>
      <c r="GY69" s="161"/>
      <c r="GZ69" s="161"/>
      <c r="HA69" s="161"/>
      <c r="HB69" s="161"/>
      <c r="HC69" s="161"/>
      <c r="HD69" s="161"/>
      <c r="HE69" s="161"/>
      <c r="HF69" s="161"/>
      <c r="HG69" s="161"/>
      <c r="HH69" s="161"/>
      <c r="HI69" s="161"/>
      <c r="HJ69" s="161"/>
      <c r="HK69" s="161"/>
      <c r="HL69" s="161"/>
      <c r="HM69" s="161"/>
      <c r="HN69" s="161"/>
      <c r="HO69" s="161"/>
      <c r="HP69" s="161"/>
      <c r="HQ69" s="161"/>
      <c r="HR69" s="161"/>
      <c r="HS69" s="161"/>
      <c r="HT69" s="161"/>
      <c r="HU69" s="161"/>
      <c r="HV69" s="161"/>
      <c r="HW69" s="161"/>
      <c r="HX69" s="161"/>
      <c r="HY69" s="161"/>
      <c r="HZ69" s="161"/>
      <c r="IA69" s="161"/>
      <c r="IB69" s="161"/>
      <c r="IC69" s="161"/>
      <c r="ID69" s="161"/>
      <c r="IE69" s="161"/>
      <c r="IF69" s="161"/>
      <c r="IG69" s="161"/>
      <c r="IH69" s="161"/>
      <c r="II69" s="161"/>
      <c r="IJ69" s="161"/>
      <c r="IK69" s="161"/>
      <c r="IL69" s="161"/>
      <c r="IM69" s="161"/>
      <c r="IN69" s="161"/>
      <c r="IO69" s="161"/>
      <c r="IP69" s="161"/>
      <c r="IQ69" s="161"/>
      <c r="IR69" s="161"/>
      <c r="IS69" s="161"/>
      <c r="IT69" s="161"/>
      <c r="IU69" s="161"/>
      <c r="IV69" s="161"/>
      <c r="IW69" s="161"/>
      <c r="IX69" s="161"/>
      <c r="IY69" s="161"/>
      <c r="IZ69" s="161"/>
      <c r="JA69" s="161"/>
      <c r="JB69" s="161"/>
      <c r="JC69" s="161"/>
      <c r="JD69" s="161"/>
      <c r="JE69" s="161"/>
      <c r="JF69" s="161"/>
      <c r="JG69" s="161"/>
      <c r="JH69" s="161"/>
      <c r="JI69" s="161"/>
      <c r="JJ69" s="161"/>
      <c r="JK69" s="161"/>
      <c r="JL69" s="161"/>
      <c r="JM69" s="161"/>
      <c r="JN69" s="161"/>
      <c r="JO69" s="161"/>
      <c r="JP69" s="161"/>
      <c r="JQ69" s="161"/>
      <c r="JR69" s="161"/>
      <c r="JS69" s="161"/>
      <c r="JT69" s="161"/>
      <c r="JU69" s="161"/>
      <c r="JV69" s="161"/>
      <c r="JW69" s="161"/>
      <c r="JX69" s="161"/>
      <c r="JY69" s="161"/>
      <c r="JZ69" s="161"/>
      <c r="KA69" s="161"/>
      <c r="KB69" s="161"/>
      <c r="KC69" s="161"/>
      <c r="KD69" s="161"/>
      <c r="KE69" s="161"/>
      <c r="KF69" s="161"/>
      <c r="KG69" s="161"/>
      <c r="KH69" s="161"/>
      <c r="KI69" s="161"/>
      <c r="KJ69" s="161"/>
      <c r="KK69" s="161"/>
      <c r="KL69" s="161"/>
      <c r="KM69" s="161"/>
      <c r="KN69" s="161"/>
      <c r="KO69" s="161"/>
      <c r="KP69" s="161"/>
      <c r="KQ69" s="161"/>
      <c r="KR69" s="161"/>
      <c r="KS69" s="161"/>
      <c r="KT69" s="161"/>
      <c r="KU69" s="161"/>
      <c r="KV69" s="161"/>
      <c r="KW69" s="161"/>
      <c r="KX69" s="161"/>
      <c r="KY69" s="161"/>
      <c r="KZ69" s="161"/>
      <c r="LA69" s="161"/>
      <c r="LB69" s="161"/>
      <c r="LC69" s="161"/>
      <c r="LD69" s="161"/>
      <c r="LE69" s="161"/>
      <c r="LF69" s="161"/>
      <c r="LG69" s="161"/>
      <c r="LH69" s="161"/>
      <c r="LI69" s="161"/>
      <c r="LJ69" s="161"/>
      <c r="LK69" s="161"/>
      <c r="LL69" s="161"/>
      <c r="LM69" s="161"/>
      <c r="LN69" s="161"/>
      <c r="LO69" s="161"/>
      <c r="LP69" s="161"/>
      <c r="LQ69" s="161"/>
      <c r="LR69" s="161"/>
      <c r="LS69" s="161"/>
      <c r="LT69" s="161"/>
      <c r="LU69" s="161"/>
      <c r="LV69" s="161"/>
      <c r="LW69" s="161"/>
      <c r="LX69" s="161"/>
      <c r="LY69" s="161"/>
      <c r="LZ69" s="161"/>
      <c r="MA69" s="161"/>
      <c r="MB69" s="161"/>
      <c r="MC69" s="161"/>
      <c r="MD69" s="161"/>
      <c r="ME69" s="161"/>
      <c r="MF69" s="161"/>
      <c r="MG69" s="161"/>
      <c r="MH69" s="161"/>
      <c r="MI69" s="161"/>
      <c r="MJ69" s="161"/>
      <c r="MK69" s="161"/>
      <c r="ML69" s="161"/>
      <c r="MM69" s="161"/>
      <c r="MN69" s="161"/>
      <c r="MO69" s="161"/>
      <c r="MP69" s="161"/>
      <c r="MQ69" s="161"/>
      <c r="MR69" s="161"/>
      <c r="MS69" s="161"/>
      <c r="MT69" s="161"/>
      <c r="MU69" s="161"/>
      <c r="MV69" s="161"/>
      <c r="MW69" s="161"/>
      <c r="MX69" s="161"/>
      <c r="MY69" s="161"/>
      <c r="MZ69" s="161"/>
      <c r="NA69" s="161"/>
      <c r="NB69" s="161"/>
      <c r="NC69" s="161"/>
      <c r="ND69" s="161"/>
      <c r="NE69" s="161"/>
      <c r="NF69" s="161"/>
      <c r="NG69" s="161"/>
      <c r="NH69" s="161"/>
      <c r="NI69" s="161"/>
      <c r="NJ69" s="161"/>
      <c r="NK69" s="161"/>
      <c r="NL69" s="161"/>
      <c r="NM69" s="161"/>
      <c r="NN69" s="161"/>
      <c r="NO69" s="161"/>
      <c r="NP69" s="161"/>
      <c r="NQ69" s="161"/>
      <c r="NR69" s="161"/>
      <c r="NS69" s="161"/>
      <c r="NT69" s="161"/>
      <c r="NU69" s="161"/>
      <c r="NV69" s="161"/>
      <c r="NW69" s="161"/>
      <c r="NX69" s="161"/>
      <c r="NY69" s="161"/>
      <c r="NZ69" s="161"/>
      <c r="OA69" s="161"/>
      <c r="OB69" s="161"/>
      <c r="OC69" s="161"/>
      <c r="OD69" s="161"/>
      <c r="OE69" s="161"/>
      <c r="OF69" s="161"/>
      <c r="OG69" s="161"/>
      <c r="OH69" s="161"/>
      <c r="OI69" s="161"/>
      <c r="OJ69" s="161"/>
      <c r="OK69" s="161"/>
      <c r="OL69" s="161"/>
      <c r="OM69" s="161"/>
      <c r="ON69" s="161"/>
      <c r="OO69" s="161"/>
      <c r="OP69" s="161"/>
      <c r="OQ69" s="161"/>
      <c r="OR69" s="161"/>
      <c r="OS69" s="161"/>
      <c r="OT69" s="161"/>
      <c r="OU69" s="161"/>
      <c r="OV69" s="161"/>
      <c r="OW69" s="161"/>
      <c r="OX69" s="161"/>
      <c r="OY69" s="161"/>
      <c r="OZ69" s="161"/>
      <c r="PA69" s="161"/>
      <c r="PB69" s="161"/>
      <c r="PC69" s="161"/>
      <c r="PD69" s="161"/>
      <c r="PE69" s="161"/>
      <c r="PF69" s="161"/>
      <c r="PG69" s="161"/>
      <c r="PH69" s="161"/>
      <c r="PI69" s="161"/>
      <c r="PJ69" s="161"/>
      <c r="PK69" s="161"/>
      <c r="PL69" s="161"/>
      <c r="PM69" s="161"/>
      <c r="PN69" s="161"/>
      <c r="PO69" s="161"/>
      <c r="PP69" s="161"/>
      <c r="PQ69" s="161"/>
      <c r="PR69" s="161"/>
      <c r="PS69" s="161"/>
      <c r="PT69" s="161"/>
      <c r="PU69" s="161"/>
      <c r="PV69" s="161"/>
      <c r="PW69" s="161"/>
      <c r="PX69" s="161"/>
      <c r="PY69" s="161"/>
      <c r="PZ69" s="161"/>
      <c r="QA69" s="161"/>
      <c r="QB69" s="161"/>
      <c r="QC69" s="161"/>
      <c r="QD69" s="161"/>
      <c r="QE69" s="161"/>
      <c r="QF69" s="161"/>
      <c r="QG69" s="161"/>
      <c r="QH69" s="161"/>
      <c r="QI69" s="161"/>
      <c r="QJ69" s="161"/>
      <c r="QK69" s="161"/>
      <c r="QL69" s="161"/>
      <c r="QM69" s="161"/>
      <c r="QN69" s="161"/>
      <c r="QO69" s="161"/>
      <c r="QP69" s="161"/>
      <c r="QQ69" s="161"/>
      <c r="QR69" s="161"/>
      <c r="QS69" s="161"/>
      <c r="QT69" s="161"/>
      <c r="QU69" s="161"/>
      <c r="QV69" s="161"/>
      <c r="QW69" s="161"/>
      <c r="QX69" s="161"/>
      <c r="QY69" s="161"/>
      <c r="QZ69" s="161"/>
      <c r="RA69" s="161"/>
      <c r="RB69" s="161"/>
      <c r="RC69" s="161"/>
      <c r="RD69" s="161"/>
      <c r="RE69" s="161"/>
      <c r="RF69" s="161"/>
      <c r="RG69" s="161"/>
      <c r="RH69" s="161"/>
      <c r="RI69" s="161"/>
      <c r="RJ69" s="161"/>
      <c r="RK69" s="161"/>
      <c r="RL69" s="161"/>
      <c r="RM69" s="161"/>
      <c r="RN69" s="161"/>
      <c r="RO69" s="161"/>
      <c r="RP69" s="161"/>
      <c r="RQ69" s="161"/>
      <c r="RR69" s="161"/>
      <c r="RS69" s="161"/>
      <c r="RT69" s="161"/>
      <c r="RU69" s="161"/>
      <c r="RV69" s="161"/>
      <c r="RW69" s="161"/>
      <c r="RX69" s="161"/>
      <c r="RY69" s="161"/>
      <c r="RZ69" s="161"/>
      <c r="SA69" s="161"/>
      <c r="SB69" s="161"/>
      <c r="SC69" s="161"/>
      <c r="SD69" s="161"/>
      <c r="SE69" s="161"/>
      <c r="SF69" s="161"/>
      <c r="SG69" s="161"/>
      <c r="SH69" s="161"/>
      <c r="SI69" s="161"/>
      <c r="SJ69" s="161"/>
      <c r="SK69" s="161"/>
      <c r="SL69" s="161"/>
      <c r="SM69" s="161"/>
      <c r="SN69" s="161"/>
      <c r="SO69" s="161"/>
      <c r="SP69" s="161"/>
      <c r="SQ69" s="161"/>
      <c r="SR69" s="161"/>
      <c r="SS69" s="161"/>
      <c r="ST69" s="161"/>
      <c r="SU69" s="161"/>
      <c r="SV69" s="161"/>
      <c r="SW69" s="161"/>
      <c r="SX69" s="161"/>
      <c r="SY69" s="161"/>
      <c r="SZ69" s="161"/>
      <c r="TA69" s="161"/>
      <c r="TB69" s="161"/>
      <c r="TC69" s="161"/>
      <c r="TD69" s="161"/>
      <c r="TE69" s="161"/>
      <c r="TF69" s="161"/>
      <c r="TG69" s="161"/>
      <c r="TH69" s="161"/>
      <c r="TI69" s="161"/>
      <c r="TJ69" s="161"/>
      <c r="TK69" s="161"/>
      <c r="TL69" s="161"/>
      <c r="TM69" s="161"/>
      <c r="TN69" s="161"/>
      <c r="TO69" s="161"/>
      <c r="TP69" s="161"/>
      <c r="TQ69" s="161"/>
      <c r="TR69" s="161"/>
      <c r="TS69" s="161"/>
      <c r="TT69" s="161"/>
      <c r="TU69" s="161"/>
      <c r="TV69" s="161"/>
      <c r="TW69" s="161"/>
      <c r="TX69" s="161"/>
      <c r="TY69" s="161"/>
      <c r="TZ69" s="161"/>
      <c r="UA69" s="161"/>
      <c r="UB69" s="161"/>
      <c r="UC69" s="161"/>
      <c r="UD69" s="161"/>
      <c r="UE69" s="161"/>
      <c r="UF69" s="161"/>
      <c r="UG69" s="161"/>
      <c r="UH69" s="161"/>
      <c r="UI69" s="161"/>
      <c r="UJ69" s="161"/>
      <c r="UK69" s="161"/>
      <c r="UL69" s="161"/>
      <c r="UM69" s="161"/>
      <c r="UN69" s="161"/>
      <c r="UO69" s="161"/>
      <c r="UP69" s="161"/>
      <c r="UQ69" s="161"/>
      <c r="UR69" s="161"/>
      <c r="US69" s="161"/>
      <c r="UT69" s="161"/>
      <c r="UU69" s="161"/>
      <c r="UV69" s="161"/>
      <c r="UW69" s="161"/>
      <c r="UX69" s="161"/>
      <c r="UY69" s="161"/>
      <c r="UZ69" s="161"/>
      <c r="VA69" s="161"/>
      <c r="VB69" s="161"/>
      <c r="VC69" s="161"/>
      <c r="VD69" s="161"/>
      <c r="VE69" s="161"/>
      <c r="VF69" s="161"/>
      <c r="VG69" s="161"/>
      <c r="VH69" s="161"/>
      <c r="VI69" s="161"/>
      <c r="VJ69" s="161"/>
      <c r="VK69" s="161"/>
      <c r="VL69" s="161"/>
      <c r="VM69" s="161"/>
      <c r="VN69" s="161"/>
      <c r="VO69" s="161"/>
      <c r="VP69" s="161"/>
      <c r="VQ69" s="161"/>
      <c r="VR69" s="161"/>
      <c r="VS69" s="161"/>
      <c r="VT69" s="161"/>
      <c r="VU69" s="161"/>
      <c r="VV69" s="161"/>
      <c r="VW69" s="161"/>
      <c r="VX69" s="161"/>
      <c r="VY69" s="161"/>
      <c r="VZ69" s="161"/>
      <c r="WA69" s="161"/>
      <c r="WB69" s="161"/>
      <c r="WC69" s="161"/>
      <c r="WD69" s="161"/>
      <c r="WE69" s="161"/>
      <c r="WF69" s="161"/>
      <c r="WG69" s="161"/>
      <c r="WH69" s="161"/>
      <c r="WI69" s="161"/>
      <c r="WJ69" s="161"/>
      <c r="WK69" s="161"/>
      <c r="WL69" s="161"/>
      <c r="WM69" s="161"/>
      <c r="WN69" s="161"/>
      <c r="WO69" s="161"/>
      <c r="WP69" s="161"/>
      <c r="WQ69" s="161"/>
      <c r="WR69" s="161"/>
      <c r="WS69" s="161"/>
      <c r="WT69" s="161"/>
      <c r="WU69" s="161"/>
      <c r="WV69" s="161"/>
      <c r="WW69" s="161"/>
      <c r="WX69" s="161"/>
      <c r="WY69" s="161"/>
      <c r="WZ69" s="161"/>
      <c r="XA69" s="161"/>
      <c r="XB69" s="161"/>
      <c r="XC69" s="161"/>
      <c r="XD69" s="161"/>
      <c r="XE69" s="161"/>
      <c r="XF69" s="161"/>
      <c r="XG69" s="161"/>
      <c r="XH69" s="161"/>
      <c r="XI69" s="161"/>
      <c r="XJ69" s="161"/>
      <c r="XK69" s="161"/>
      <c r="XL69" s="161"/>
      <c r="XM69" s="161"/>
      <c r="XN69" s="161"/>
      <c r="XO69" s="161"/>
      <c r="XP69" s="161"/>
      <c r="XQ69" s="161"/>
      <c r="XR69" s="161"/>
      <c r="XS69" s="161"/>
      <c r="XT69" s="161"/>
      <c r="XU69" s="161"/>
      <c r="XV69" s="161"/>
      <c r="XW69" s="161"/>
      <c r="XX69" s="161"/>
      <c r="XY69" s="161"/>
      <c r="XZ69" s="161"/>
      <c r="YA69" s="161"/>
      <c r="YB69" s="161"/>
      <c r="YC69" s="161"/>
      <c r="YD69" s="161"/>
      <c r="YE69" s="161"/>
      <c r="YF69" s="161"/>
      <c r="YG69" s="161"/>
      <c r="YH69" s="161"/>
      <c r="YI69" s="161"/>
      <c r="YJ69" s="161"/>
      <c r="YK69" s="161"/>
      <c r="YL69" s="161"/>
      <c r="YM69" s="161"/>
      <c r="YN69" s="161"/>
      <c r="YO69" s="161"/>
      <c r="YP69" s="161"/>
      <c r="YQ69" s="161"/>
      <c r="YR69" s="161"/>
      <c r="YS69" s="161"/>
      <c r="YT69" s="161"/>
      <c r="YU69" s="161"/>
      <c r="YV69" s="161"/>
      <c r="YW69" s="161"/>
      <c r="YX69" s="161"/>
      <c r="YY69" s="161"/>
      <c r="YZ69" s="161"/>
      <c r="ZA69" s="161"/>
      <c r="ZB69" s="161"/>
      <c r="ZC69" s="161"/>
      <c r="ZD69" s="161"/>
      <c r="ZE69" s="161"/>
      <c r="ZF69" s="161"/>
      <c r="ZG69" s="161"/>
      <c r="ZH69" s="161"/>
      <c r="ZI69" s="161"/>
      <c r="ZJ69" s="161"/>
      <c r="ZK69" s="161"/>
      <c r="ZL69" s="161"/>
      <c r="ZM69" s="161"/>
      <c r="ZN69" s="161"/>
      <c r="ZO69" s="161"/>
      <c r="ZP69" s="161"/>
      <c r="ZQ69" s="161"/>
      <c r="ZR69" s="161"/>
      <c r="ZS69" s="161"/>
      <c r="ZT69" s="161"/>
      <c r="ZU69" s="161"/>
      <c r="ZV69" s="161"/>
      <c r="ZW69" s="161"/>
      <c r="ZX69" s="161"/>
      <c r="ZY69" s="161"/>
      <c r="ZZ69" s="161"/>
      <c r="AAA69" s="161"/>
      <c r="AAB69" s="161"/>
      <c r="AAC69" s="161"/>
      <c r="AAD69" s="161"/>
      <c r="AAE69" s="161"/>
      <c r="AAF69" s="161"/>
      <c r="AAG69" s="161"/>
      <c r="AAH69" s="161"/>
      <c r="AAI69" s="161"/>
      <c r="AAJ69" s="161"/>
      <c r="AAK69" s="161"/>
      <c r="AAL69" s="161"/>
      <c r="AAM69" s="161"/>
      <c r="AAN69" s="161"/>
      <c r="AAO69" s="161"/>
      <c r="AAP69" s="161"/>
      <c r="AAQ69" s="161"/>
      <c r="AAR69" s="161"/>
      <c r="AAS69" s="161"/>
      <c r="AAT69" s="161"/>
      <c r="AAU69" s="161"/>
      <c r="AAV69" s="161"/>
      <c r="AAW69" s="161"/>
      <c r="AAX69" s="161"/>
      <c r="AAY69" s="161"/>
      <c r="AAZ69" s="161"/>
      <c r="ABA69" s="161"/>
      <c r="ABB69" s="161"/>
      <c r="ABC69" s="161"/>
      <c r="ABD69" s="161"/>
      <c r="ABE69" s="161"/>
      <c r="ABF69" s="161"/>
      <c r="ABG69" s="161"/>
      <c r="ABH69" s="161"/>
      <c r="ABI69" s="161"/>
      <c r="ABJ69" s="161"/>
      <c r="ABK69" s="161"/>
      <c r="ABL69" s="161"/>
      <c r="ABM69" s="161"/>
      <c r="ABN69" s="161"/>
      <c r="ABO69" s="161"/>
      <c r="ABP69" s="161"/>
      <c r="ABQ69" s="161"/>
      <c r="ABR69" s="161"/>
      <c r="ABS69" s="161"/>
      <c r="ABT69" s="161"/>
      <c r="ABU69" s="161"/>
      <c r="ABV69" s="161"/>
      <c r="ABW69" s="161"/>
      <c r="ABX69" s="161"/>
      <c r="ABY69" s="161"/>
      <c r="ABZ69" s="161"/>
      <c r="ACA69" s="161"/>
      <c r="ACB69" s="161"/>
      <c r="ACC69" s="161"/>
      <c r="ACD69" s="161"/>
      <c r="ACE69" s="161"/>
      <c r="ACF69" s="161"/>
      <c r="ACG69" s="161"/>
      <c r="ACH69" s="161"/>
      <c r="ACI69" s="161"/>
      <c r="ACJ69" s="161"/>
      <c r="ACK69" s="161"/>
      <c r="ACL69" s="161"/>
      <c r="ACM69" s="161"/>
      <c r="ACN69" s="161"/>
      <c r="ACO69" s="161"/>
      <c r="ACP69" s="161"/>
      <c r="ACQ69" s="161"/>
      <c r="ACR69" s="161"/>
      <c r="ACS69" s="161"/>
      <c r="ACT69" s="161"/>
      <c r="ACU69" s="161"/>
      <c r="ACV69" s="161"/>
      <c r="ACW69" s="161"/>
      <c r="ACX69" s="161"/>
      <c r="ACY69" s="161"/>
      <c r="ACZ69" s="161"/>
      <c r="ADA69" s="161"/>
      <c r="ADB69" s="161"/>
      <c r="ADC69" s="161"/>
      <c r="ADD69" s="161"/>
      <c r="ADE69" s="161"/>
      <c r="ADF69" s="161"/>
      <c r="ADG69" s="161"/>
      <c r="ADH69" s="161"/>
      <c r="ADI69" s="161"/>
      <c r="ADJ69" s="161"/>
      <c r="ADK69" s="161"/>
      <c r="ADL69" s="161"/>
      <c r="ADM69" s="161"/>
      <c r="ADN69" s="161"/>
      <c r="ADO69" s="161"/>
      <c r="ADP69" s="161"/>
      <c r="ADQ69" s="161"/>
      <c r="ADR69" s="161"/>
      <c r="ADS69" s="161"/>
      <c r="ADT69" s="161"/>
      <c r="ADU69" s="161"/>
      <c r="ADV69" s="161"/>
      <c r="ADW69" s="161"/>
      <c r="ADX69" s="161"/>
      <c r="ADY69" s="161"/>
      <c r="ADZ69" s="161"/>
      <c r="AEA69" s="161"/>
      <c r="AEB69" s="161"/>
      <c r="AEC69" s="161"/>
      <c r="AED69" s="161"/>
      <c r="AEE69" s="161"/>
      <c r="AEF69" s="161"/>
      <c r="AEG69" s="161"/>
      <c r="AEH69" s="161"/>
      <c r="AEI69" s="161"/>
      <c r="AEJ69" s="161"/>
      <c r="AEK69" s="161"/>
      <c r="AEL69" s="161"/>
      <c r="AEM69" s="161"/>
      <c r="AEN69" s="161"/>
      <c r="AEO69" s="161"/>
      <c r="AEP69" s="161"/>
      <c r="AEQ69" s="161"/>
      <c r="AER69" s="161"/>
      <c r="AES69" s="161"/>
      <c r="AET69" s="161"/>
      <c r="AEU69" s="161"/>
      <c r="AEV69" s="161"/>
      <c r="AEW69" s="161"/>
      <c r="AEX69" s="161"/>
      <c r="AEY69" s="161"/>
      <c r="AEZ69" s="161"/>
      <c r="AFA69" s="161"/>
      <c r="AFB69" s="161"/>
      <c r="AFC69" s="161"/>
      <c r="AFD69" s="161"/>
      <c r="AFE69" s="161"/>
      <c r="AFF69" s="161"/>
      <c r="AFG69" s="161"/>
      <c r="AFH69" s="161"/>
      <c r="AFI69" s="161"/>
      <c r="AFJ69" s="161"/>
      <c r="AFK69" s="161"/>
      <c r="AFL69" s="161"/>
      <c r="AFM69" s="161"/>
      <c r="AFN69" s="161"/>
      <c r="AFO69" s="161"/>
      <c r="AFP69" s="161"/>
      <c r="AFQ69" s="161"/>
      <c r="AFR69" s="161"/>
      <c r="AFS69" s="161"/>
      <c r="AFT69" s="161"/>
      <c r="AFU69" s="161"/>
      <c r="AFV69" s="161"/>
      <c r="AFW69" s="161"/>
      <c r="AFX69" s="161"/>
      <c r="AFY69" s="161"/>
      <c r="AFZ69" s="161"/>
      <c r="AGA69" s="161"/>
      <c r="AGB69" s="161"/>
      <c r="AGC69" s="161"/>
      <c r="AGD69" s="161"/>
      <c r="AGE69" s="161"/>
      <c r="AGF69" s="161"/>
      <c r="AGG69" s="161"/>
      <c r="AGH69" s="161"/>
      <c r="AGI69" s="161"/>
      <c r="AGJ69" s="161"/>
      <c r="AGK69" s="161"/>
      <c r="AGL69" s="161"/>
      <c r="AGM69" s="161"/>
      <c r="AGN69" s="161"/>
      <c r="AGO69" s="161"/>
      <c r="AGP69" s="161"/>
      <c r="AGQ69" s="161"/>
      <c r="AGR69" s="161"/>
      <c r="AGS69" s="161"/>
      <c r="AGT69" s="161"/>
      <c r="AGU69" s="161"/>
      <c r="AGV69" s="161"/>
      <c r="AGW69" s="161"/>
      <c r="AGX69" s="161"/>
      <c r="AGY69" s="161"/>
      <c r="AGZ69" s="161"/>
      <c r="AHA69" s="161"/>
      <c r="AHB69" s="161"/>
      <c r="AHC69" s="161"/>
      <c r="AHD69" s="161"/>
      <c r="AHE69" s="161"/>
      <c r="AHF69" s="161"/>
      <c r="AHG69" s="161"/>
      <c r="AHH69" s="161"/>
      <c r="AHI69" s="161"/>
      <c r="AHJ69" s="161"/>
      <c r="AHK69" s="161"/>
      <c r="AHL69" s="161"/>
      <c r="AHM69" s="161"/>
      <c r="AHN69" s="161"/>
      <c r="AHO69" s="161"/>
      <c r="AHP69" s="161"/>
      <c r="AHQ69" s="161"/>
      <c r="AHR69" s="161"/>
      <c r="AHS69" s="161"/>
      <c r="AHT69" s="161"/>
      <c r="AHU69" s="161"/>
      <c r="AHV69" s="161"/>
      <c r="AHW69" s="161"/>
      <c r="AHX69" s="161"/>
      <c r="AHY69" s="161"/>
      <c r="AHZ69" s="161"/>
      <c r="AIA69" s="161"/>
      <c r="AIB69" s="161"/>
      <c r="AIC69" s="161"/>
      <c r="AID69" s="161"/>
      <c r="AIE69" s="161"/>
      <c r="AIF69" s="161"/>
      <c r="AIG69" s="161"/>
      <c r="AIH69" s="161"/>
      <c r="AII69" s="161"/>
      <c r="AIJ69" s="161"/>
      <c r="AIK69" s="161"/>
      <c r="AIL69" s="161"/>
      <c r="AIM69" s="161"/>
      <c r="AIN69" s="161"/>
      <c r="AIO69" s="161"/>
      <c r="AIP69" s="161"/>
      <c r="AIQ69" s="161"/>
      <c r="AIR69" s="161"/>
      <c r="AIS69" s="161"/>
      <c r="AIT69" s="161"/>
      <c r="AIU69" s="161"/>
      <c r="AIV69" s="161"/>
      <c r="AIW69" s="161"/>
      <c r="AIX69" s="161"/>
      <c r="AIY69" s="161"/>
      <c r="AIZ69" s="161"/>
      <c r="AJA69" s="161"/>
      <c r="AJB69" s="161"/>
      <c r="AJC69" s="161"/>
      <c r="AJD69" s="161"/>
      <c r="AJE69" s="161"/>
      <c r="AJF69" s="161"/>
      <c r="AJG69" s="161"/>
      <c r="AJH69" s="161"/>
      <c r="AJI69" s="161"/>
      <c r="AJJ69" s="161"/>
      <c r="AJK69" s="161"/>
      <c r="AJL69" s="161"/>
      <c r="AJM69" s="161"/>
      <c r="AJN69" s="161"/>
      <c r="AJO69" s="161"/>
      <c r="AJP69" s="161"/>
      <c r="AJQ69" s="161"/>
      <c r="AJR69" s="161"/>
      <c r="AJS69" s="161"/>
      <c r="AJT69" s="161"/>
      <c r="AJU69" s="161"/>
      <c r="AJV69" s="161"/>
      <c r="AJW69" s="161"/>
      <c r="AJX69" s="161"/>
      <c r="AJY69" s="161"/>
      <c r="AJZ69" s="161"/>
      <c r="AKA69" s="161"/>
      <c r="AKB69" s="161"/>
      <c r="AKC69" s="161"/>
      <c r="AKD69" s="161"/>
      <c r="AKE69" s="161"/>
      <c r="AKF69" s="161"/>
      <c r="AKG69" s="161"/>
      <c r="AKH69" s="161"/>
      <c r="AKI69" s="161"/>
      <c r="AKJ69" s="161"/>
      <c r="AKK69" s="161"/>
      <c r="AKL69" s="161"/>
      <c r="AKM69" s="161"/>
      <c r="AKN69" s="161"/>
      <c r="AKO69" s="161"/>
      <c r="AKP69" s="161"/>
      <c r="AKQ69" s="161"/>
      <c r="AKR69" s="161"/>
      <c r="AKS69" s="161"/>
      <c r="AKT69" s="161"/>
      <c r="AKU69" s="161"/>
      <c r="AKV69" s="161"/>
      <c r="AKW69" s="161"/>
      <c r="AKX69" s="161"/>
      <c r="AKY69" s="161"/>
      <c r="AKZ69" s="161"/>
      <c r="ALA69" s="161"/>
      <c r="ALB69" s="161"/>
      <c r="ALC69" s="161"/>
      <c r="ALD69" s="161"/>
      <c r="ALE69" s="161"/>
      <c r="ALF69" s="161"/>
      <c r="ALG69" s="161"/>
      <c r="ALH69" s="161"/>
      <c r="ALI69" s="161"/>
      <c r="ALJ69" s="161"/>
      <c r="ALK69" s="161"/>
      <c r="ALL69" s="161"/>
      <c r="ALM69" s="161"/>
      <c r="ALN69" s="161"/>
      <c r="ALO69" s="161"/>
      <c r="ALP69" s="161"/>
      <c r="ALQ69" s="161"/>
      <c r="ALR69" s="161"/>
      <c r="ALS69" s="161"/>
      <c r="ALT69" s="161"/>
      <c r="ALU69" s="161"/>
      <c r="ALV69" s="161"/>
      <c r="ALW69" s="161"/>
      <c r="ALX69" s="161"/>
      <c r="ALY69" s="161"/>
      <c r="ALZ69" s="161"/>
      <c r="AMA69" s="161"/>
      <c r="AMB69" s="161"/>
      <c r="AMC69" s="161"/>
      <c r="AMD69" s="161"/>
      <c r="AME69" s="161"/>
      <c r="AMF69" s="161"/>
      <c r="AMG69" s="161"/>
      <c r="AMH69" s="161"/>
      <c r="AMI69" s="161"/>
      <c r="AMJ69" s="161"/>
      <c r="AMK69" s="161"/>
      <c r="AML69" s="161"/>
      <c r="AMM69" s="161"/>
      <c r="AMN69" s="161"/>
      <c r="AMO69" s="161"/>
      <c r="AMP69" s="161"/>
      <c r="AMQ69" s="161"/>
      <c r="AMR69" s="161"/>
      <c r="AMS69" s="161"/>
      <c r="AMT69" s="161"/>
      <c r="AMU69" s="161"/>
      <c r="AMV69" s="161"/>
      <c r="AMW69" s="161"/>
      <c r="AMX69" s="161"/>
      <c r="AMY69" s="161"/>
      <c r="AMZ69" s="161"/>
      <c r="ANA69" s="161"/>
      <c r="ANB69" s="161"/>
      <c r="ANC69" s="161"/>
      <c r="AND69" s="161"/>
      <c r="ANE69" s="161"/>
      <c r="ANF69" s="161"/>
      <c r="ANG69" s="161"/>
      <c r="ANH69" s="161"/>
      <c r="ANI69" s="161"/>
      <c r="ANJ69" s="161"/>
      <c r="ANK69" s="161"/>
      <c r="ANL69" s="161"/>
      <c r="ANM69" s="161"/>
      <c r="ANN69" s="161"/>
      <c r="ANO69" s="161"/>
      <c r="ANP69" s="161"/>
      <c r="ANQ69" s="161"/>
      <c r="ANR69" s="161"/>
      <c r="ANS69" s="161"/>
      <c r="ANT69" s="161"/>
      <c r="ANU69" s="161"/>
      <c r="ANV69" s="161"/>
      <c r="ANW69" s="161"/>
      <c r="ANX69" s="161"/>
      <c r="ANY69" s="161"/>
      <c r="ANZ69" s="161"/>
      <c r="AOA69" s="161"/>
      <c r="AOB69" s="161"/>
      <c r="AOC69" s="161"/>
      <c r="AOD69" s="161"/>
      <c r="AOE69" s="161"/>
      <c r="AOF69" s="161"/>
      <c r="AOG69" s="161"/>
      <c r="AOH69" s="161"/>
      <c r="AOI69" s="161"/>
      <c r="AOJ69" s="161"/>
      <c r="AOK69" s="161"/>
      <c r="AOL69" s="161"/>
      <c r="AOM69" s="161"/>
      <c r="AON69" s="161"/>
      <c r="AOO69" s="161"/>
      <c r="AOP69" s="161"/>
      <c r="AOQ69" s="161"/>
      <c r="AOR69" s="161"/>
      <c r="AOS69" s="161"/>
      <c r="AOT69" s="161"/>
      <c r="AOU69" s="161"/>
      <c r="AOV69" s="161"/>
      <c r="AOW69" s="161"/>
      <c r="AOX69" s="161"/>
      <c r="AOY69" s="161"/>
      <c r="AOZ69" s="161"/>
      <c r="APA69" s="161"/>
      <c r="APB69" s="161"/>
      <c r="APC69" s="161"/>
      <c r="APD69" s="161"/>
      <c r="APE69" s="161"/>
      <c r="APF69" s="161"/>
      <c r="APG69" s="161"/>
      <c r="APH69" s="161"/>
      <c r="API69" s="161"/>
      <c r="APJ69" s="161"/>
      <c r="APK69" s="161"/>
      <c r="APL69" s="161"/>
      <c r="APM69" s="161"/>
      <c r="APN69" s="161"/>
      <c r="APO69" s="161"/>
      <c r="APP69" s="161"/>
      <c r="APQ69" s="161"/>
      <c r="APR69" s="161"/>
      <c r="APS69" s="161"/>
      <c r="APT69" s="161"/>
      <c r="APU69" s="161"/>
      <c r="APV69" s="161"/>
      <c r="APW69" s="161"/>
      <c r="APX69" s="161"/>
      <c r="APY69" s="161"/>
      <c r="APZ69" s="161"/>
      <c r="AQA69" s="161"/>
      <c r="AQB69" s="161"/>
      <c r="AQC69" s="161"/>
      <c r="AQD69" s="161"/>
      <c r="AQE69" s="161"/>
      <c r="AQF69" s="161"/>
      <c r="AQG69" s="161"/>
      <c r="AQH69" s="161"/>
      <c r="AQI69" s="161"/>
      <c r="AQJ69" s="161"/>
      <c r="AQK69" s="161"/>
      <c r="AQL69" s="161"/>
      <c r="AQM69" s="161"/>
      <c r="AQN69" s="161"/>
      <c r="AQO69" s="161"/>
      <c r="AQP69" s="161"/>
      <c r="AQQ69" s="161"/>
      <c r="AQR69" s="161"/>
      <c r="AQS69" s="161"/>
      <c r="AQT69" s="161"/>
      <c r="AQU69" s="161"/>
      <c r="AQV69" s="161"/>
      <c r="AQW69" s="161"/>
      <c r="AQX69" s="161"/>
      <c r="AQY69" s="161"/>
      <c r="AQZ69" s="161"/>
      <c r="ARA69" s="161"/>
      <c r="ARB69" s="161"/>
      <c r="ARC69" s="161"/>
      <c r="ARD69" s="161"/>
      <c r="ARE69" s="161"/>
      <c r="ARF69" s="161"/>
      <c r="ARG69" s="161"/>
      <c r="ARH69" s="161"/>
      <c r="ARI69" s="161"/>
      <c r="ARJ69" s="161"/>
      <c r="ARK69" s="161"/>
      <c r="ARL69" s="161"/>
      <c r="ARM69" s="161"/>
      <c r="ARN69" s="161"/>
      <c r="ARO69" s="161"/>
      <c r="ARP69" s="161"/>
      <c r="ARQ69" s="161"/>
      <c r="ARR69" s="161"/>
      <c r="ARS69" s="161"/>
      <c r="ART69" s="161"/>
      <c r="ARU69" s="161"/>
      <c r="ARV69" s="161"/>
      <c r="ARW69" s="161"/>
      <c r="ARX69" s="161"/>
      <c r="ARY69" s="161"/>
      <c r="ARZ69" s="161"/>
      <c r="ASA69" s="161"/>
      <c r="ASB69" s="161"/>
      <c r="ASC69" s="161"/>
      <c r="ASD69" s="161"/>
      <c r="ASE69" s="161"/>
      <c r="ASF69" s="161"/>
      <c r="ASG69" s="161"/>
      <c r="ASH69" s="161"/>
      <c r="ASI69" s="161"/>
      <c r="ASJ69" s="161"/>
      <c r="ASK69" s="161"/>
      <c r="ASL69" s="161"/>
      <c r="ASM69" s="161"/>
      <c r="ASN69" s="161"/>
      <c r="ASO69" s="161"/>
      <c r="ASP69" s="161"/>
      <c r="ASQ69" s="161"/>
      <c r="ASR69" s="161"/>
      <c r="ASS69" s="161"/>
      <c r="AST69" s="161"/>
      <c r="ASU69" s="161"/>
      <c r="ASV69" s="161"/>
      <c r="ASW69" s="161"/>
      <c r="ASX69" s="161"/>
      <c r="ASY69" s="161"/>
      <c r="ASZ69" s="161"/>
      <c r="ATA69" s="161"/>
      <c r="ATB69" s="161"/>
      <c r="ATC69" s="161"/>
      <c r="ATD69" s="161"/>
      <c r="ATE69" s="161"/>
      <c r="ATF69" s="161"/>
      <c r="ATG69" s="161"/>
      <c r="ATH69" s="161"/>
      <c r="ATI69" s="161"/>
      <c r="ATJ69" s="161"/>
      <c r="ATK69" s="161"/>
      <c r="ATL69" s="161"/>
      <c r="ATM69" s="161"/>
      <c r="ATN69" s="161"/>
      <c r="ATO69" s="161"/>
      <c r="ATP69" s="161"/>
      <c r="ATQ69" s="161"/>
      <c r="ATR69" s="161"/>
      <c r="ATS69" s="161"/>
      <c r="ATT69" s="161"/>
      <c r="ATU69" s="161"/>
      <c r="ATV69" s="161"/>
      <c r="ATW69" s="161"/>
      <c r="ATX69" s="161"/>
      <c r="ATY69" s="161"/>
      <c r="ATZ69" s="161"/>
      <c r="AUA69" s="161"/>
      <c r="AUB69" s="161"/>
      <c r="AUC69" s="161"/>
      <c r="AUD69" s="161"/>
      <c r="AUE69" s="161"/>
      <c r="AUF69" s="161"/>
      <c r="AUG69" s="161"/>
      <c r="AUH69" s="161"/>
      <c r="AUI69" s="161"/>
      <c r="AUJ69" s="161"/>
      <c r="AUK69" s="161"/>
      <c r="AUL69" s="161"/>
      <c r="AUM69" s="161"/>
      <c r="AUN69" s="161"/>
      <c r="AUO69" s="161"/>
      <c r="AUP69" s="161"/>
      <c r="AUQ69" s="161"/>
      <c r="AUR69" s="161"/>
      <c r="AUS69" s="161"/>
      <c r="AUT69" s="161"/>
      <c r="AUU69" s="161"/>
      <c r="AUV69" s="161"/>
      <c r="AUW69" s="161"/>
      <c r="AUX69" s="161"/>
      <c r="AUY69" s="161"/>
      <c r="AUZ69" s="161"/>
      <c r="AVA69" s="161"/>
      <c r="AVB69" s="161"/>
      <c r="AVC69" s="161"/>
      <c r="AVD69" s="161"/>
      <c r="AVE69" s="161"/>
      <c r="AVF69" s="161"/>
      <c r="AVG69" s="161"/>
      <c r="AVH69" s="161"/>
      <c r="AVI69" s="161"/>
      <c r="AVJ69" s="161"/>
      <c r="AVK69" s="161"/>
      <c r="AVL69" s="161"/>
      <c r="AVM69" s="161"/>
      <c r="AVN69" s="161"/>
      <c r="AVO69" s="161"/>
      <c r="AVP69" s="161"/>
      <c r="AVQ69" s="161"/>
      <c r="AVR69" s="161"/>
      <c r="AVS69" s="161"/>
      <c r="AVT69" s="161"/>
      <c r="AVU69" s="161"/>
      <c r="AVV69" s="161"/>
      <c r="AVW69" s="161"/>
      <c r="AVX69" s="161"/>
      <c r="AVY69" s="161"/>
      <c r="AVZ69" s="161"/>
      <c r="AWA69" s="161"/>
      <c r="AWB69" s="161"/>
      <c r="AWC69" s="161"/>
      <c r="AWD69" s="161"/>
      <c r="AWE69" s="161"/>
      <c r="AWF69" s="161"/>
      <c r="AWG69" s="161"/>
      <c r="AWH69" s="161"/>
      <c r="AWI69" s="161"/>
      <c r="AWJ69" s="161"/>
      <c r="AWK69" s="161"/>
      <c r="AWL69" s="161"/>
      <c r="AWM69" s="161"/>
      <c r="AWN69" s="161"/>
      <c r="AWO69" s="161"/>
      <c r="AWP69" s="161"/>
      <c r="AWQ69" s="161"/>
      <c r="AWR69" s="161"/>
      <c r="AWS69" s="161"/>
      <c r="AWT69" s="161"/>
      <c r="AWU69" s="161"/>
      <c r="AWV69" s="161"/>
      <c r="AWW69" s="161"/>
      <c r="AWX69" s="161"/>
      <c r="AWY69" s="161"/>
      <c r="AWZ69" s="161"/>
      <c r="AXA69" s="161"/>
      <c r="AXB69" s="161"/>
      <c r="AXC69" s="161"/>
      <c r="AXD69" s="161"/>
      <c r="AXE69" s="161"/>
      <c r="AXF69" s="161"/>
      <c r="AXG69" s="161"/>
      <c r="AXH69" s="161"/>
      <c r="AXI69" s="161"/>
      <c r="AXJ69" s="161"/>
      <c r="AXK69" s="161"/>
      <c r="AXL69" s="161"/>
      <c r="AXM69" s="161"/>
      <c r="AXN69" s="161"/>
      <c r="AXO69" s="161"/>
      <c r="AXP69" s="161"/>
      <c r="AXQ69" s="161"/>
      <c r="AXR69" s="161"/>
      <c r="AXS69" s="161"/>
      <c r="AXT69" s="161"/>
      <c r="AXU69" s="161"/>
      <c r="AXV69" s="161"/>
      <c r="AXW69" s="161"/>
      <c r="AXX69" s="161"/>
      <c r="AXY69" s="161"/>
      <c r="AXZ69" s="161"/>
      <c r="AYA69" s="161"/>
      <c r="AYB69" s="161"/>
      <c r="AYC69" s="161"/>
      <c r="AYD69" s="161"/>
      <c r="AYE69" s="161"/>
      <c r="AYF69" s="161"/>
      <c r="AYG69" s="161"/>
      <c r="AYH69" s="161"/>
      <c r="AYI69" s="161"/>
      <c r="AYJ69" s="161"/>
      <c r="AYK69" s="161"/>
      <c r="AYL69" s="161"/>
      <c r="AYM69" s="161"/>
      <c r="AYN69" s="161"/>
      <c r="AYO69" s="161"/>
      <c r="AYP69" s="161"/>
      <c r="AYQ69" s="161"/>
      <c r="AYR69" s="161"/>
      <c r="AYS69" s="161"/>
      <c r="AYT69" s="161"/>
      <c r="AYU69" s="161"/>
      <c r="AYV69" s="161"/>
      <c r="AYW69" s="161"/>
      <c r="AYX69" s="161"/>
      <c r="AYY69" s="161"/>
      <c r="AYZ69" s="161"/>
      <c r="AZA69" s="161"/>
      <c r="AZB69" s="161"/>
      <c r="AZC69" s="161"/>
      <c r="AZD69" s="161"/>
      <c r="AZE69" s="161"/>
      <c r="AZF69" s="161"/>
      <c r="AZG69" s="161"/>
      <c r="AZH69" s="161"/>
      <c r="AZI69" s="161"/>
      <c r="AZJ69" s="161"/>
      <c r="AZK69" s="161"/>
      <c r="AZL69" s="161"/>
      <c r="AZM69" s="161"/>
      <c r="AZN69" s="161"/>
      <c r="AZO69" s="161"/>
      <c r="AZP69" s="161"/>
      <c r="AZQ69" s="161"/>
      <c r="AZR69" s="161"/>
      <c r="AZS69" s="161"/>
      <c r="AZT69" s="161"/>
      <c r="AZU69" s="161"/>
      <c r="AZV69" s="161"/>
      <c r="AZW69" s="161"/>
      <c r="AZX69" s="161"/>
      <c r="AZY69" s="161"/>
      <c r="AZZ69" s="161"/>
      <c r="BAA69" s="161"/>
      <c r="BAB69" s="161"/>
      <c r="BAC69" s="161"/>
      <c r="BAD69" s="161"/>
      <c r="BAE69" s="161"/>
      <c r="BAF69" s="161"/>
      <c r="BAG69" s="161"/>
      <c r="BAH69" s="161"/>
      <c r="BAI69" s="161"/>
      <c r="BAJ69" s="161"/>
      <c r="BAK69" s="161"/>
      <c r="BAL69" s="161"/>
      <c r="BAM69" s="161"/>
      <c r="BAN69" s="161"/>
      <c r="BAO69" s="161"/>
      <c r="BAP69" s="161"/>
      <c r="BAQ69" s="161"/>
      <c r="BAR69" s="161"/>
      <c r="BAS69" s="161"/>
      <c r="BAT69" s="161"/>
      <c r="BAU69" s="161"/>
      <c r="BAV69" s="161"/>
      <c r="BAW69" s="161"/>
      <c r="BAX69" s="161"/>
      <c r="BAY69" s="161"/>
      <c r="BAZ69" s="161"/>
      <c r="BBA69" s="161"/>
      <c r="BBB69" s="161"/>
      <c r="BBC69" s="161"/>
      <c r="BBD69" s="161"/>
      <c r="BBE69" s="161"/>
      <c r="BBF69" s="161"/>
      <c r="BBG69" s="161"/>
      <c r="BBH69" s="161"/>
      <c r="BBI69" s="161"/>
      <c r="BBJ69" s="161"/>
      <c r="BBK69" s="161"/>
      <c r="BBL69" s="161"/>
      <c r="BBM69" s="161"/>
      <c r="BBN69" s="161"/>
      <c r="BBO69" s="161"/>
      <c r="BBP69" s="161"/>
      <c r="BBQ69" s="161"/>
      <c r="BBR69" s="161"/>
      <c r="BBS69" s="161"/>
      <c r="BBT69" s="161"/>
      <c r="BBU69" s="161"/>
      <c r="BBV69" s="161"/>
      <c r="BBW69" s="161"/>
      <c r="BBX69" s="161"/>
      <c r="BBY69" s="161"/>
      <c r="BBZ69" s="161"/>
      <c r="BCA69" s="161"/>
      <c r="BCB69" s="161"/>
      <c r="BCC69" s="161"/>
      <c r="BCD69" s="161"/>
      <c r="BCE69" s="161"/>
      <c r="BCF69" s="161"/>
      <c r="BCG69" s="161"/>
      <c r="BCH69" s="161"/>
      <c r="BCI69" s="161"/>
      <c r="BCJ69" s="161"/>
      <c r="BCK69" s="161"/>
      <c r="BCL69" s="161"/>
      <c r="BCM69" s="161"/>
      <c r="BCN69" s="161"/>
      <c r="BCO69" s="161"/>
      <c r="BCP69" s="161"/>
      <c r="BCQ69" s="161"/>
      <c r="BCR69" s="161"/>
      <c r="BCS69" s="161"/>
      <c r="BCT69" s="161"/>
      <c r="BCU69" s="161"/>
      <c r="BCV69" s="161"/>
      <c r="BCW69" s="161"/>
      <c r="BCX69" s="161"/>
      <c r="BCY69" s="161"/>
      <c r="BCZ69" s="161"/>
      <c r="BDA69" s="161"/>
      <c r="BDB69" s="161"/>
      <c r="BDC69" s="161"/>
      <c r="BDD69" s="161"/>
      <c r="BDE69" s="161"/>
      <c r="BDF69" s="161"/>
      <c r="BDG69" s="161"/>
      <c r="BDH69" s="161"/>
      <c r="BDI69" s="161"/>
      <c r="BDJ69" s="161"/>
      <c r="BDK69" s="161"/>
      <c r="BDL69" s="161"/>
      <c r="BDM69" s="161"/>
      <c r="BDN69" s="161"/>
      <c r="BDO69" s="161"/>
      <c r="BDP69" s="161"/>
      <c r="BDQ69" s="161"/>
      <c r="BDR69" s="161"/>
      <c r="BDS69" s="161"/>
      <c r="BDT69" s="161"/>
      <c r="BDU69" s="161"/>
      <c r="BDV69" s="161"/>
      <c r="BDW69" s="161"/>
      <c r="BDX69" s="161"/>
      <c r="BDY69" s="161"/>
      <c r="BDZ69" s="161"/>
      <c r="BEA69" s="161"/>
      <c r="BEB69" s="161"/>
      <c r="BEC69" s="161"/>
      <c r="BED69" s="161"/>
      <c r="BEE69" s="161"/>
      <c r="BEF69" s="161"/>
      <c r="BEG69" s="161"/>
      <c r="BEH69" s="161"/>
      <c r="BEI69" s="161"/>
      <c r="BEJ69" s="161"/>
      <c r="BEK69" s="161"/>
      <c r="BEL69" s="161"/>
      <c r="BEM69" s="161"/>
      <c r="BEN69" s="161"/>
      <c r="BEO69" s="161"/>
      <c r="BEP69" s="161"/>
      <c r="BEQ69" s="161"/>
      <c r="BER69" s="161"/>
      <c r="BES69" s="161"/>
      <c r="BET69" s="161"/>
      <c r="BEU69" s="161"/>
      <c r="BEV69" s="161"/>
      <c r="BEW69" s="161"/>
      <c r="BEX69" s="161"/>
      <c r="BEY69" s="161"/>
      <c r="BEZ69" s="161"/>
      <c r="BFA69" s="161"/>
      <c r="BFB69" s="161"/>
      <c r="BFC69" s="161"/>
      <c r="BFD69" s="161"/>
      <c r="BFE69" s="161"/>
      <c r="BFF69" s="161"/>
      <c r="BFG69" s="161"/>
      <c r="BFH69" s="161"/>
      <c r="BFI69" s="161"/>
      <c r="BFJ69" s="161"/>
      <c r="BFK69" s="161"/>
      <c r="BFL69" s="161"/>
      <c r="BFM69" s="161"/>
      <c r="BFN69" s="161"/>
      <c r="BFO69" s="161"/>
      <c r="BFP69" s="161"/>
      <c r="BFQ69" s="161"/>
      <c r="BFR69" s="161"/>
      <c r="BFS69" s="161"/>
      <c r="BFT69" s="161"/>
      <c r="BFU69" s="161"/>
      <c r="BFV69" s="161"/>
      <c r="BFW69" s="161"/>
      <c r="BFX69" s="161"/>
      <c r="BFY69" s="161"/>
      <c r="BFZ69" s="161"/>
      <c r="BGA69" s="161"/>
      <c r="BGB69" s="161"/>
      <c r="BGC69" s="161"/>
      <c r="BGD69" s="161"/>
      <c r="BGE69" s="161"/>
      <c r="BGF69" s="161"/>
      <c r="BGG69" s="161"/>
      <c r="BGH69" s="161"/>
      <c r="BGI69" s="161"/>
      <c r="BGJ69" s="161"/>
      <c r="BGK69" s="161"/>
      <c r="BGL69" s="161"/>
      <c r="BGM69" s="161"/>
      <c r="BGN69" s="161"/>
      <c r="BGO69" s="161"/>
      <c r="BGP69" s="161"/>
      <c r="BGQ69" s="161"/>
      <c r="BGR69" s="161"/>
      <c r="BGS69" s="161"/>
      <c r="BGT69" s="161"/>
      <c r="BGU69" s="161"/>
      <c r="BGV69" s="161"/>
      <c r="BGW69" s="161"/>
      <c r="BGX69" s="161"/>
      <c r="BGY69" s="161"/>
      <c r="BGZ69" s="161"/>
      <c r="BHA69" s="161"/>
      <c r="BHB69" s="161"/>
      <c r="BHC69" s="161"/>
      <c r="BHD69" s="161"/>
      <c r="BHE69" s="161"/>
      <c r="BHF69" s="161"/>
      <c r="BHG69" s="161"/>
      <c r="BHH69" s="161"/>
      <c r="BHI69" s="161"/>
      <c r="BHJ69" s="161"/>
      <c r="BHK69" s="161"/>
      <c r="BHL69" s="161"/>
      <c r="BHM69" s="161"/>
      <c r="BHN69" s="161"/>
      <c r="BHO69" s="161"/>
      <c r="BHP69" s="161"/>
      <c r="BHQ69" s="161"/>
      <c r="BHR69" s="161"/>
      <c r="BHS69" s="161"/>
      <c r="BHT69" s="161"/>
      <c r="BHU69" s="161"/>
      <c r="BHV69" s="161"/>
      <c r="BHW69" s="161"/>
      <c r="BHX69" s="161"/>
      <c r="BHY69" s="161"/>
      <c r="BHZ69" s="161"/>
      <c r="BIA69" s="161"/>
      <c r="BIB69" s="161"/>
      <c r="BIC69" s="161"/>
      <c r="BID69" s="161"/>
      <c r="BIE69" s="161"/>
      <c r="BIF69" s="161"/>
      <c r="BIG69" s="161"/>
      <c r="BIH69" s="161"/>
      <c r="BII69" s="161"/>
      <c r="BIJ69" s="161"/>
      <c r="BIK69" s="161"/>
      <c r="BIL69" s="161"/>
      <c r="BIM69" s="161"/>
      <c r="BIN69" s="161"/>
      <c r="BIO69" s="161"/>
      <c r="BIP69" s="161"/>
      <c r="BIQ69" s="161"/>
      <c r="BIR69" s="161"/>
      <c r="BIS69" s="161"/>
      <c r="BIT69" s="161"/>
      <c r="BIU69" s="161"/>
      <c r="BIV69" s="161"/>
      <c r="BIW69" s="161"/>
      <c r="BIX69" s="161"/>
      <c r="BIY69" s="161"/>
      <c r="BIZ69" s="161"/>
      <c r="BJA69" s="161"/>
      <c r="BJB69" s="161"/>
      <c r="BJC69" s="161"/>
      <c r="BJD69" s="161"/>
      <c r="BJE69" s="161"/>
      <c r="BJF69" s="161"/>
      <c r="BJG69" s="161"/>
      <c r="BJH69" s="161"/>
      <c r="BJI69" s="161"/>
      <c r="BJJ69" s="161"/>
      <c r="BJK69" s="161"/>
      <c r="BJL69" s="161"/>
      <c r="BJM69" s="161"/>
      <c r="BJN69" s="161"/>
      <c r="BJO69" s="161"/>
      <c r="BJP69" s="161"/>
      <c r="BJQ69" s="161"/>
      <c r="BJR69" s="161"/>
      <c r="BJS69" s="161"/>
      <c r="BJT69" s="161"/>
      <c r="BJU69" s="161"/>
      <c r="BJV69" s="161"/>
      <c r="BJW69" s="161"/>
      <c r="BJX69" s="161"/>
      <c r="BJY69" s="161"/>
      <c r="BJZ69" s="161"/>
      <c r="BKA69" s="161"/>
      <c r="BKB69" s="161"/>
      <c r="BKC69" s="161"/>
      <c r="BKD69" s="161"/>
      <c r="BKE69" s="161"/>
      <c r="BKF69" s="161"/>
      <c r="BKG69" s="161"/>
      <c r="BKH69" s="161"/>
      <c r="BKI69" s="161"/>
      <c r="BKJ69" s="161"/>
      <c r="BKK69" s="161"/>
      <c r="BKL69" s="161"/>
      <c r="BKM69" s="161"/>
      <c r="BKN69" s="161"/>
      <c r="BKO69" s="161"/>
      <c r="BKP69" s="161"/>
      <c r="BKQ69" s="161"/>
      <c r="BKR69" s="161"/>
      <c r="BKS69" s="161"/>
      <c r="BKT69" s="161"/>
      <c r="BKU69" s="161"/>
      <c r="BKV69" s="161"/>
      <c r="BKW69" s="161"/>
      <c r="BKX69" s="161"/>
      <c r="BKY69" s="161"/>
      <c r="BKZ69" s="161"/>
      <c r="BLA69" s="161"/>
      <c r="BLB69" s="161"/>
      <c r="BLC69" s="161"/>
      <c r="BLD69" s="161"/>
      <c r="BLE69" s="161"/>
      <c r="BLF69" s="161"/>
      <c r="BLG69" s="161"/>
      <c r="BLH69" s="161"/>
      <c r="BLI69" s="161"/>
      <c r="BLJ69" s="161"/>
      <c r="BLK69" s="161"/>
      <c r="BLL69" s="161"/>
      <c r="BLM69" s="161"/>
      <c r="BLN69" s="161"/>
      <c r="BLO69" s="161"/>
      <c r="BLP69" s="161"/>
      <c r="BLQ69" s="161"/>
      <c r="BLR69" s="161"/>
      <c r="BLS69" s="161"/>
      <c r="BLT69" s="161"/>
      <c r="BLU69" s="161"/>
      <c r="BLV69" s="161"/>
      <c r="BLW69" s="161"/>
      <c r="BLX69" s="161"/>
      <c r="BLY69" s="161"/>
      <c r="BLZ69" s="161"/>
      <c r="BMA69" s="161"/>
      <c r="BMB69" s="161"/>
      <c r="BMC69" s="161"/>
      <c r="BMD69" s="161"/>
      <c r="BME69" s="161"/>
      <c r="BMF69" s="161"/>
      <c r="BMG69" s="161"/>
      <c r="BMH69" s="161"/>
      <c r="BMI69" s="161"/>
      <c r="BMJ69" s="161"/>
      <c r="BMK69" s="161"/>
      <c r="BML69" s="161"/>
      <c r="BMM69" s="161"/>
      <c r="BMN69" s="161"/>
      <c r="BMO69" s="161"/>
      <c r="BMP69" s="161"/>
      <c r="BMQ69" s="161"/>
      <c r="BMR69" s="161"/>
      <c r="BMS69" s="161"/>
      <c r="BMT69" s="161"/>
      <c r="BMU69" s="161"/>
      <c r="BMV69" s="161"/>
      <c r="BMW69" s="161"/>
      <c r="BMX69" s="161"/>
      <c r="BMY69" s="161"/>
      <c r="BMZ69" s="161"/>
      <c r="BNA69" s="161"/>
      <c r="BNB69" s="161"/>
      <c r="BNC69" s="161"/>
      <c r="BND69" s="161"/>
      <c r="BNE69" s="161"/>
      <c r="BNF69" s="161"/>
      <c r="BNG69" s="161"/>
      <c r="BNH69" s="161"/>
      <c r="BNI69" s="161"/>
      <c r="BNJ69" s="161"/>
      <c r="BNK69" s="161"/>
      <c r="BNL69" s="161"/>
      <c r="BNM69" s="161"/>
      <c r="BNN69" s="161"/>
      <c r="BNO69" s="161"/>
      <c r="BNP69" s="161"/>
      <c r="BNQ69" s="161"/>
      <c r="BNR69" s="161"/>
      <c r="BNS69" s="161"/>
      <c r="BNT69" s="161"/>
      <c r="BNU69" s="161"/>
      <c r="BNV69" s="161"/>
      <c r="BNW69" s="161"/>
      <c r="BNX69" s="161"/>
      <c r="BNY69" s="161"/>
      <c r="BNZ69" s="161"/>
      <c r="BOA69" s="161"/>
      <c r="BOB69" s="161"/>
      <c r="BOC69" s="161"/>
      <c r="BOD69" s="161"/>
      <c r="BOE69" s="161"/>
      <c r="BOF69" s="161"/>
      <c r="BOG69" s="161"/>
      <c r="BOH69" s="161"/>
      <c r="BOI69" s="161"/>
      <c r="BOJ69" s="161"/>
      <c r="BOK69" s="161"/>
      <c r="BOL69" s="161"/>
      <c r="BOM69" s="161"/>
      <c r="BON69" s="161"/>
      <c r="BOO69" s="161"/>
      <c r="BOP69" s="161"/>
      <c r="BOQ69" s="161"/>
      <c r="BOR69" s="161"/>
      <c r="BOS69" s="161"/>
      <c r="BOT69" s="161"/>
      <c r="BOU69" s="161"/>
      <c r="BOV69" s="161"/>
      <c r="BOW69" s="161"/>
      <c r="BOX69" s="161"/>
      <c r="BOY69" s="161"/>
      <c r="BOZ69" s="161"/>
      <c r="BPA69" s="161"/>
      <c r="BPB69" s="161"/>
      <c r="BPC69" s="161"/>
      <c r="BPD69" s="161"/>
      <c r="BPE69" s="161"/>
      <c r="BPF69" s="161"/>
      <c r="BPG69" s="161"/>
      <c r="BPH69" s="161"/>
      <c r="BPI69" s="161"/>
      <c r="BPJ69" s="161"/>
      <c r="BPK69" s="161"/>
      <c r="BPL69" s="161"/>
      <c r="BPM69" s="161"/>
      <c r="BPN69" s="161"/>
      <c r="BPO69" s="161"/>
      <c r="BPP69" s="161"/>
      <c r="BPQ69" s="161"/>
      <c r="BPR69" s="161"/>
      <c r="BPS69" s="161"/>
      <c r="BPT69" s="161"/>
      <c r="BPU69" s="161"/>
      <c r="BPV69" s="161"/>
      <c r="BPW69" s="161"/>
      <c r="BPX69" s="161"/>
      <c r="BPY69" s="161"/>
      <c r="BPZ69" s="161"/>
      <c r="BQA69" s="161"/>
      <c r="BQB69" s="161"/>
      <c r="BQC69" s="161"/>
      <c r="BQD69" s="161"/>
      <c r="BQE69" s="161"/>
      <c r="BQF69" s="161"/>
      <c r="BQG69" s="161"/>
      <c r="BQH69" s="161"/>
      <c r="BQI69" s="161"/>
      <c r="BQJ69" s="161"/>
      <c r="BQK69" s="161"/>
      <c r="BQL69" s="161"/>
      <c r="BQM69" s="161"/>
      <c r="BQN69" s="161"/>
      <c r="BQO69" s="161"/>
      <c r="BQP69" s="161"/>
      <c r="BQQ69" s="161"/>
      <c r="BQR69" s="161"/>
      <c r="BQS69" s="161"/>
      <c r="BQT69" s="161"/>
      <c r="BQU69" s="161"/>
      <c r="BQV69" s="161"/>
      <c r="BQW69" s="161"/>
      <c r="BQX69" s="161"/>
      <c r="BQY69" s="161"/>
      <c r="BQZ69" s="161"/>
      <c r="BRA69" s="161"/>
      <c r="BRB69" s="161"/>
      <c r="BRC69" s="161"/>
      <c r="BRD69" s="161"/>
      <c r="BRE69" s="161"/>
      <c r="BRF69" s="161"/>
      <c r="BRG69" s="161"/>
      <c r="BRH69" s="161"/>
      <c r="BRI69" s="161"/>
      <c r="BRJ69" s="161"/>
      <c r="BRK69" s="161"/>
      <c r="BRL69" s="161"/>
      <c r="BRM69" s="161"/>
      <c r="BRN69" s="161"/>
      <c r="BRO69" s="161"/>
      <c r="BRP69" s="161"/>
      <c r="BRQ69" s="161"/>
      <c r="BRR69" s="161"/>
      <c r="BRS69" s="161"/>
      <c r="BRT69" s="161"/>
      <c r="BRU69" s="161"/>
      <c r="BRV69" s="161"/>
      <c r="BRW69" s="161"/>
      <c r="BRX69" s="161"/>
      <c r="BRY69" s="161"/>
      <c r="BRZ69" s="161"/>
      <c r="BSA69" s="161"/>
      <c r="BSB69" s="161"/>
      <c r="BSC69" s="161"/>
      <c r="BSD69" s="161"/>
      <c r="BSE69" s="161"/>
      <c r="BSF69" s="161"/>
      <c r="BSG69" s="161"/>
      <c r="BSH69" s="161"/>
      <c r="BSI69" s="161"/>
      <c r="BSJ69" s="161"/>
      <c r="BSK69" s="161"/>
      <c r="BSL69" s="161"/>
      <c r="BSM69" s="161"/>
      <c r="BSN69" s="161"/>
      <c r="BSO69" s="161"/>
      <c r="BSP69" s="161"/>
      <c r="BSQ69" s="161"/>
      <c r="BSR69" s="161"/>
      <c r="BSS69" s="161"/>
      <c r="BST69" s="161"/>
      <c r="BSU69" s="161"/>
      <c r="BSV69" s="161"/>
      <c r="BSW69" s="161"/>
      <c r="BSX69" s="161"/>
      <c r="BSY69" s="161"/>
      <c r="BSZ69" s="161"/>
      <c r="BTA69" s="161"/>
      <c r="BTB69" s="161"/>
      <c r="BTC69" s="161"/>
      <c r="BTD69" s="161"/>
      <c r="BTE69" s="161"/>
      <c r="BTF69" s="161"/>
      <c r="BTG69" s="161"/>
      <c r="BTH69" s="161"/>
      <c r="BTI69" s="161"/>
      <c r="BTJ69" s="161"/>
      <c r="BTK69" s="161"/>
      <c r="BTL69" s="161"/>
      <c r="BTM69" s="161"/>
      <c r="BTN69" s="161"/>
      <c r="BTO69" s="161"/>
      <c r="BTP69" s="161"/>
      <c r="BTQ69" s="161"/>
      <c r="BTR69" s="161"/>
      <c r="BTS69" s="161"/>
      <c r="BTT69" s="161"/>
      <c r="BTU69" s="161"/>
      <c r="BTV69" s="161"/>
      <c r="BTW69" s="161"/>
      <c r="BTX69" s="161"/>
      <c r="BTY69" s="161"/>
      <c r="BTZ69" s="161"/>
      <c r="BUA69" s="161"/>
      <c r="BUB69" s="161"/>
      <c r="BUC69" s="161"/>
      <c r="BUD69" s="161"/>
      <c r="BUE69" s="161"/>
      <c r="BUF69" s="161"/>
      <c r="BUG69" s="161"/>
      <c r="BUH69" s="161"/>
      <c r="BUI69" s="161"/>
      <c r="BUJ69" s="161"/>
      <c r="BUK69" s="161"/>
      <c r="BUL69" s="161"/>
      <c r="BUM69" s="161"/>
      <c r="BUN69" s="161"/>
      <c r="BUO69" s="161"/>
      <c r="BUP69" s="161"/>
      <c r="BUQ69" s="161"/>
      <c r="BUR69" s="161"/>
      <c r="BUS69" s="161"/>
      <c r="BUT69" s="161"/>
      <c r="BUU69" s="161"/>
      <c r="BUV69" s="161"/>
      <c r="BUW69" s="161"/>
      <c r="BUX69" s="161"/>
      <c r="BUY69" s="161"/>
      <c r="BUZ69" s="161"/>
      <c r="BVA69" s="161"/>
      <c r="BVB69" s="161"/>
      <c r="BVC69" s="161"/>
      <c r="BVD69" s="161"/>
      <c r="BVE69" s="161"/>
      <c r="BVF69" s="161"/>
      <c r="BVG69" s="161"/>
      <c r="BVH69" s="161"/>
      <c r="BVI69" s="161"/>
      <c r="BVJ69" s="161"/>
      <c r="BVK69" s="161"/>
      <c r="BVL69" s="161"/>
      <c r="BVM69" s="161"/>
      <c r="BVN69" s="161"/>
      <c r="BVO69" s="161"/>
      <c r="BVP69" s="161"/>
      <c r="BVQ69" s="161"/>
      <c r="BVR69" s="161"/>
      <c r="BVS69" s="161"/>
      <c r="BVT69" s="161"/>
      <c r="BVU69" s="161"/>
      <c r="BVV69" s="161"/>
      <c r="BVW69" s="161"/>
      <c r="BVX69" s="161"/>
      <c r="BVY69" s="161"/>
      <c r="BVZ69" s="161"/>
      <c r="BWA69" s="161"/>
      <c r="BWB69" s="161"/>
      <c r="BWC69" s="161"/>
      <c r="BWD69" s="161"/>
      <c r="BWE69" s="161"/>
      <c r="BWF69" s="161"/>
      <c r="BWG69" s="161"/>
      <c r="BWH69" s="161"/>
      <c r="BWI69" s="161"/>
      <c r="BWJ69" s="161"/>
      <c r="BWK69" s="161"/>
      <c r="BWL69" s="161"/>
      <c r="BWM69" s="161"/>
      <c r="BWN69" s="161"/>
      <c r="BWO69" s="161"/>
      <c r="BWP69" s="161"/>
      <c r="BWQ69" s="161"/>
      <c r="BWR69" s="161"/>
      <c r="BWS69" s="161"/>
      <c r="BWT69" s="161"/>
      <c r="BWU69" s="161"/>
      <c r="BWV69" s="161"/>
      <c r="BWW69" s="161"/>
      <c r="BWX69" s="161"/>
      <c r="BWY69" s="161"/>
      <c r="BWZ69" s="161"/>
      <c r="BXA69" s="161"/>
      <c r="BXB69" s="161"/>
      <c r="BXC69" s="161"/>
      <c r="BXD69" s="161"/>
      <c r="BXE69" s="161"/>
      <c r="BXF69" s="161"/>
      <c r="BXG69" s="161"/>
      <c r="BXH69" s="161"/>
      <c r="BXI69" s="161"/>
      <c r="BXJ69" s="161"/>
      <c r="BXK69" s="161"/>
      <c r="BXL69" s="161"/>
      <c r="BXM69" s="161"/>
      <c r="BXN69" s="161"/>
      <c r="BXO69" s="161"/>
      <c r="BXP69" s="161"/>
      <c r="BXQ69" s="161"/>
      <c r="BXR69" s="161"/>
      <c r="BXS69" s="161"/>
      <c r="BXT69" s="161"/>
      <c r="BXU69" s="161"/>
      <c r="BXV69" s="161"/>
      <c r="BXW69" s="161"/>
      <c r="BXX69" s="161"/>
      <c r="BXY69" s="161"/>
      <c r="BXZ69" s="161"/>
      <c r="BYA69" s="161"/>
      <c r="BYB69" s="161"/>
      <c r="BYC69" s="161"/>
      <c r="BYD69" s="161"/>
      <c r="BYE69" s="161"/>
      <c r="BYF69" s="161"/>
      <c r="BYG69" s="161"/>
      <c r="BYH69" s="161"/>
      <c r="BYI69" s="161"/>
      <c r="BYJ69" s="161"/>
      <c r="BYK69" s="161"/>
      <c r="BYL69" s="161"/>
      <c r="BYM69" s="161"/>
      <c r="BYN69" s="161"/>
      <c r="BYO69" s="161"/>
      <c r="BYP69" s="161"/>
      <c r="BYQ69" s="161"/>
      <c r="BYR69" s="161"/>
      <c r="BYS69" s="161"/>
      <c r="BYT69" s="161"/>
      <c r="BYU69" s="161"/>
      <c r="BYV69" s="161"/>
      <c r="BYW69" s="161"/>
      <c r="BYX69" s="161"/>
      <c r="BYY69" s="161"/>
      <c r="BYZ69" s="161"/>
      <c r="BZA69" s="161"/>
      <c r="BZB69" s="161"/>
      <c r="BZC69" s="161"/>
      <c r="BZD69" s="161"/>
      <c r="BZE69" s="161"/>
      <c r="BZF69" s="161"/>
      <c r="BZG69" s="161"/>
      <c r="BZH69" s="161"/>
      <c r="BZI69" s="161"/>
      <c r="BZJ69" s="161"/>
      <c r="BZK69" s="161"/>
      <c r="BZL69" s="161"/>
      <c r="BZM69" s="161"/>
      <c r="BZN69" s="161"/>
      <c r="BZO69" s="161"/>
      <c r="BZP69" s="161"/>
      <c r="BZQ69" s="161"/>
      <c r="BZR69" s="161"/>
      <c r="BZS69" s="161"/>
      <c r="BZT69" s="161"/>
      <c r="BZU69" s="161"/>
      <c r="BZV69" s="161"/>
      <c r="BZW69" s="161"/>
      <c r="BZX69" s="161"/>
      <c r="BZY69" s="161"/>
      <c r="BZZ69" s="161"/>
      <c r="CAA69" s="161"/>
      <c r="CAB69" s="161"/>
      <c r="CAC69" s="161"/>
      <c r="CAD69" s="161"/>
      <c r="CAE69" s="161"/>
      <c r="CAF69" s="161"/>
      <c r="CAG69" s="161"/>
      <c r="CAH69" s="161"/>
      <c r="CAI69" s="161"/>
      <c r="CAJ69" s="161"/>
      <c r="CAK69" s="161"/>
      <c r="CAL69" s="161"/>
      <c r="CAM69" s="161"/>
      <c r="CAN69" s="161"/>
      <c r="CAO69" s="161"/>
      <c r="CAP69" s="161"/>
      <c r="CAQ69" s="161"/>
      <c r="CAR69" s="161"/>
      <c r="CAS69" s="161"/>
      <c r="CAT69" s="161"/>
      <c r="CAU69" s="161"/>
      <c r="CAV69" s="161"/>
      <c r="CAW69" s="161"/>
      <c r="CAX69" s="161"/>
      <c r="CAY69" s="161"/>
      <c r="CAZ69" s="161"/>
      <c r="CBA69" s="161"/>
      <c r="CBB69" s="161"/>
      <c r="CBC69" s="161"/>
      <c r="CBD69" s="161"/>
      <c r="CBE69" s="161"/>
      <c r="CBF69" s="161"/>
      <c r="CBG69" s="161"/>
      <c r="CBH69" s="161"/>
      <c r="CBI69" s="161"/>
      <c r="CBJ69" s="161"/>
      <c r="CBK69" s="161"/>
      <c r="CBL69" s="161"/>
      <c r="CBM69" s="161"/>
      <c r="CBN69" s="161"/>
      <c r="CBO69" s="161"/>
      <c r="CBP69" s="161"/>
      <c r="CBQ69" s="161"/>
      <c r="CBR69" s="161"/>
      <c r="CBS69" s="161"/>
      <c r="CBT69" s="161"/>
      <c r="CBU69" s="161"/>
      <c r="CBV69" s="161"/>
      <c r="CBW69" s="161"/>
      <c r="CBX69" s="161"/>
      <c r="CBY69" s="161"/>
      <c r="CBZ69" s="161"/>
      <c r="CCA69" s="161"/>
      <c r="CCB69" s="161"/>
      <c r="CCC69" s="161"/>
      <c r="CCD69" s="161"/>
      <c r="CCE69" s="161"/>
      <c r="CCF69" s="161"/>
      <c r="CCG69" s="161"/>
      <c r="CCH69" s="161"/>
      <c r="CCI69" s="161"/>
      <c r="CCJ69" s="161"/>
      <c r="CCK69" s="161"/>
      <c r="CCL69" s="161"/>
      <c r="CCM69" s="161"/>
      <c r="CCN69" s="161"/>
      <c r="CCO69" s="161"/>
      <c r="CCP69" s="161"/>
      <c r="CCQ69" s="161"/>
      <c r="CCR69" s="161"/>
      <c r="CCS69" s="161"/>
      <c r="CCT69" s="161"/>
      <c r="CCU69" s="161"/>
      <c r="CCV69" s="161"/>
      <c r="CCW69" s="161"/>
      <c r="CCX69" s="161"/>
      <c r="CCY69" s="161"/>
      <c r="CCZ69" s="161"/>
      <c r="CDA69" s="161"/>
      <c r="CDB69" s="161"/>
      <c r="CDC69" s="161"/>
      <c r="CDD69" s="161"/>
      <c r="CDE69" s="161"/>
      <c r="CDF69" s="161"/>
      <c r="CDG69" s="161"/>
      <c r="CDH69" s="161"/>
      <c r="CDI69" s="161"/>
      <c r="CDJ69" s="161"/>
      <c r="CDK69" s="161"/>
      <c r="CDL69" s="161"/>
      <c r="CDM69" s="161"/>
      <c r="CDN69" s="161"/>
      <c r="CDO69" s="161"/>
      <c r="CDP69" s="161"/>
      <c r="CDQ69" s="161"/>
      <c r="CDR69" s="161"/>
      <c r="CDS69" s="161"/>
      <c r="CDT69" s="161"/>
      <c r="CDU69" s="161"/>
      <c r="CDV69" s="161"/>
      <c r="CDW69" s="161"/>
      <c r="CDX69" s="161"/>
      <c r="CDY69" s="161"/>
      <c r="CDZ69" s="161"/>
      <c r="CEA69" s="161"/>
      <c r="CEB69" s="161"/>
      <c r="CEC69" s="161"/>
      <c r="CED69" s="161"/>
      <c r="CEE69" s="161"/>
      <c r="CEF69" s="161"/>
      <c r="CEG69" s="161"/>
      <c r="CEH69" s="161"/>
      <c r="CEI69" s="161"/>
      <c r="CEJ69" s="161"/>
      <c r="CEK69" s="161"/>
      <c r="CEL69" s="161"/>
      <c r="CEM69" s="161"/>
      <c r="CEN69" s="161"/>
      <c r="CEO69" s="161"/>
      <c r="CEP69" s="161"/>
      <c r="CEQ69" s="161"/>
      <c r="CER69" s="161"/>
      <c r="CES69" s="161"/>
      <c r="CET69" s="161"/>
      <c r="CEU69" s="161"/>
      <c r="CEV69" s="161"/>
      <c r="CEW69" s="161"/>
      <c r="CEX69" s="161"/>
      <c r="CEY69" s="161"/>
      <c r="CEZ69" s="161"/>
      <c r="CFA69" s="161"/>
      <c r="CFB69" s="161"/>
      <c r="CFC69" s="161"/>
      <c r="CFD69" s="161"/>
      <c r="CFE69" s="161"/>
      <c r="CFF69" s="161"/>
      <c r="CFG69" s="161"/>
      <c r="CFH69" s="161"/>
      <c r="CFI69" s="161"/>
      <c r="CFJ69" s="161"/>
      <c r="CFK69" s="161"/>
      <c r="CFL69" s="161"/>
      <c r="CFM69" s="161"/>
      <c r="CFN69" s="161"/>
      <c r="CFO69" s="161"/>
      <c r="CFP69" s="161"/>
      <c r="CFQ69" s="161"/>
      <c r="CFR69" s="161"/>
      <c r="CFS69" s="161"/>
      <c r="CFT69" s="161"/>
      <c r="CFU69" s="161"/>
      <c r="CFV69" s="161"/>
      <c r="CFW69" s="161"/>
      <c r="CFX69" s="161"/>
      <c r="CFY69" s="161"/>
      <c r="CFZ69" s="161"/>
      <c r="CGA69" s="161"/>
      <c r="CGB69" s="161"/>
      <c r="CGC69" s="161"/>
      <c r="CGD69" s="161"/>
      <c r="CGE69" s="161"/>
      <c r="CGF69" s="161"/>
      <c r="CGG69" s="161"/>
      <c r="CGH69" s="161"/>
      <c r="CGI69" s="161"/>
      <c r="CGJ69" s="161"/>
      <c r="CGK69" s="161"/>
      <c r="CGL69" s="161"/>
      <c r="CGM69" s="161"/>
      <c r="CGN69" s="161"/>
      <c r="CGO69" s="161"/>
      <c r="CGP69" s="161"/>
      <c r="CGQ69" s="161"/>
      <c r="CGR69" s="161"/>
      <c r="CGS69" s="161"/>
      <c r="CGT69" s="161"/>
      <c r="CGU69" s="161"/>
      <c r="CGV69" s="161"/>
      <c r="CGW69" s="161"/>
      <c r="CGX69" s="161"/>
      <c r="CGY69" s="161"/>
      <c r="CGZ69" s="161"/>
      <c r="CHA69" s="161"/>
      <c r="CHB69" s="161"/>
      <c r="CHC69" s="161"/>
      <c r="CHD69" s="161"/>
      <c r="CHE69" s="161"/>
      <c r="CHF69" s="161"/>
      <c r="CHG69" s="161"/>
      <c r="CHH69" s="161"/>
      <c r="CHI69" s="161"/>
      <c r="CHJ69" s="161"/>
      <c r="CHK69" s="161"/>
      <c r="CHL69" s="161"/>
      <c r="CHM69" s="161"/>
      <c r="CHN69" s="161"/>
      <c r="CHO69" s="161"/>
      <c r="CHP69" s="161"/>
      <c r="CHQ69" s="161"/>
      <c r="CHR69" s="161"/>
      <c r="CHS69" s="161"/>
      <c r="CHT69" s="161"/>
      <c r="CHU69" s="161"/>
      <c r="CHV69" s="161"/>
      <c r="CHW69" s="161"/>
      <c r="CHX69" s="161"/>
      <c r="CHY69" s="161"/>
      <c r="CHZ69" s="161"/>
      <c r="CIA69" s="161"/>
      <c r="CIB69" s="161"/>
      <c r="CIC69" s="161"/>
      <c r="CID69" s="161"/>
      <c r="CIE69" s="161"/>
      <c r="CIF69" s="161"/>
      <c r="CIG69" s="161"/>
      <c r="CIH69" s="161"/>
      <c r="CII69" s="161"/>
      <c r="CIJ69" s="161"/>
      <c r="CIK69" s="161"/>
      <c r="CIL69" s="161"/>
      <c r="CIM69" s="161"/>
      <c r="CIN69" s="161"/>
      <c r="CIO69" s="161"/>
      <c r="CIP69" s="161"/>
      <c r="CIQ69" s="161"/>
      <c r="CIR69" s="161"/>
      <c r="CIS69" s="161"/>
      <c r="CIT69" s="161"/>
      <c r="CIU69" s="161"/>
      <c r="CIV69" s="161"/>
      <c r="CIW69" s="161"/>
      <c r="CIX69" s="161"/>
      <c r="CIY69" s="161"/>
      <c r="CIZ69" s="161"/>
      <c r="CJA69" s="161"/>
      <c r="CJB69" s="161"/>
      <c r="CJC69" s="161"/>
      <c r="CJD69" s="161"/>
      <c r="CJE69" s="161"/>
      <c r="CJF69" s="161"/>
      <c r="CJG69" s="161"/>
      <c r="CJH69" s="161"/>
      <c r="CJI69" s="161"/>
      <c r="CJJ69" s="161"/>
      <c r="CJK69" s="161"/>
      <c r="CJL69" s="161"/>
      <c r="CJM69" s="161"/>
      <c r="CJN69" s="161"/>
      <c r="CJO69" s="161"/>
      <c r="CJP69" s="161"/>
      <c r="CJQ69" s="161"/>
      <c r="CJR69" s="161"/>
      <c r="CJS69" s="161"/>
      <c r="CJT69" s="161"/>
      <c r="CJU69" s="161"/>
      <c r="CJV69" s="161"/>
      <c r="CJW69" s="161"/>
      <c r="CJX69" s="161"/>
      <c r="CJY69" s="161"/>
      <c r="CJZ69" s="161"/>
      <c r="CKA69" s="161"/>
      <c r="CKB69" s="161"/>
      <c r="CKC69" s="161"/>
      <c r="CKD69" s="161"/>
      <c r="CKE69" s="161"/>
      <c r="CKF69" s="161"/>
      <c r="CKG69" s="161"/>
      <c r="CKH69" s="161"/>
      <c r="CKI69" s="161"/>
      <c r="CKJ69" s="161"/>
      <c r="CKK69" s="161"/>
      <c r="CKL69" s="161"/>
      <c r="CKM69" s="161"/>
      <c r="CKN69" s="161"/>
      <c r="CKO69" s="161"/>
      <c r="CKP69" s="161"/>
      <c r="CKQ69" s="161"/>
      <c r="CKR69" s="161"/>
      <c r="CKS69" s="161"/>
      <c r="CKT69" s="161"/>
      <c r="CKU69" s="161"/>
      <c r="CKV69" s="161"/>
      <c r="CKW69" s="161"/>
      <c r="CKX69" s="161"/>
      <c r="CKY69" s="161"/>
      <c r="CKZ69" s="161"/>
      <c r="CLA69" s="161"/>
      <c r="CLB69" s="161"/>
      <c r="CLC69" s="161"/>
      <c r="CLD69" s="161"/>
      <c r="CLE69" s="161"/>
      <c r="CLF69" s="161"/>
      <c r="CLG69" s="161"/>
      <c r="CLH69" s="161"/>
      <c r="CLI69" s="161"/>
      <c r="CLJ69" s="161"/>
      <c r="CLK69" s="161"/>
      <c r="CLL69" s="161"/>
      <c r="CLM69" s="161"/>
      <c r="CLN69" s="161"/>
      <c r="CLO69" s="161"/>
      <c r="CLP69" s="161"/>
      <c r="CLQ69" s="161"/>
      <c r="CLR69" s="161"/>
      <c r="CLS69" s="161"/>
      <c r="CLT69" s="161"/>
      <c r="CLU69" s="161"/>
      <c r="CLV69" s="161"/>
      <c r="CLW69" s="161"/>
      <c r="CLX69" s="161"/>
      <c r="CLY69" s="161"/>
      <c r="CLZ69" s="161"/>
      <c r="CMA69" s="161"/>
      <c r="CMB69" s="161"/>
      <c r="CMC69" s="161"/>
      <c r="CMD69" s="161"/>
      <c r="CME69" s="161"/>
      <c r="CMF69" s="161"/>
      <c r="CMG69" s="161"/>
      <c r="CMH69" s="161"/>
      <c r="CMI69" s="161"/>
      <c r="CMJ69" s="161"/>
      <c r="CMK69" s="161"/>
      <c r="CML69" s="161"/>
      <c r="CMM69" s="161"/>
      <c r="CMN69" s="161"/>
      <c r="CMO69" s="161"/>
      <c r="CMP69" s="161"/>
      <c r="CMQ69" s="161"/>
      <c r="CMR69" s="161"/>
      <c r="CMS69" s="161"/>
      <c r="CMT69" s="161"/>
      <c r="CMU69" s="161"/>
      <c r="CMV69" s="161"/>
      <c r="CMW69" s="161"/>
      <c r="CMX69" s="161"/>
      <c r="CMY69" s="161"/>
      <c r="CMZ69" s="161"/>
      <c r="CNA69" s="161"/>
      <c r="CNB69" s="161"/>
      <c r="CNC69" s="161"/>
      <c r="CND69" s="161"/>
      <c r="CNE69" s="161"/>
      <c r="CNF69" s="161"/>
      <c r="CNG69" s="161"/>
      <c r="CNH69" s="161"/>
      <c r="CNI69" s="161"/>
      <c r="CNJ69" s="161"/>
      <c r="CNK69" s="161"/>
      <c r="CNL69" s="161"/>
      <c r="CNM69" s="161"/>
      <c r="CNN69" s="161"/>
      <c r="CNO69" s="161"/>
      <c r="CNP69" s="161"/>
      <c r="CNQ69" s="161"/>
      <c r="CNR69" s="161"/>
      <c r="CNS69" s="161"/>
      <c r="CNT69" s="161"/>
      <c r="CNU69" s="161"/>
      <c r="CNV69" s="161"/>
      <c r="CNW69" s="161"/>
      <c r="CNX69" s="161"/>
      <c r="CNY69" s="161"/>
      <c r="CNZ69" s="161"/>
      <c r="COA69" s="161"/>
      <c r="COB69" s="161"/>
      <c r="COC69" s="161"/>
      <c r="COD69" s="161"/>
      <c r="COE69" s="161"/>
      <c r="COF69" s="161"/>
      <c r="COG69" s="161"/>
      <c r="COH69" s="161"/>
      <c r="COI69" s="161"/>
      <c r="COJ69" s="161"/>
      <c r="COK69" s="161"/>
      <c r="COL69" s="161"/>
      <c r="COM69" s="161"/>
      <c r="CON69" s="161"/>
      <c r="COO69" s="161"/>
      <c r="COP69" s="161"/>
      <c r="COQ69" s="161"/>
      <c r="COR69" s="161"/>
      <c r="COS69" s="161"/>
      <c r="COT69" s="161"/>
      <c r="COU69" s="161"/>
      <c r="COV69" s="161"/>
      <c r="COW69" s="161"/>
      <c r="COX69" s="161"/>
      <c r="COY69" s="161"/>
      <c r="COZ69" s="161"/>
      <c r="CPA69" s="161"/>
      <c r="CPB69" s="161"/>
      <c r="CPC69" s="161"/>
      <c r="CPD69" s="161"/>
      <c r="CPE69" s="161"/>
      <c r="CPF69" s="161"/>
      <c r="CPG69" s="161"/>
      <c r="CPH69" s="161"/>
      <c r="CPI69" s="161"/>
      <c r="CPJ69" s="161"/>
      <c r="CPK69" s="161"/>
      <c r="CPL69" s="161"/>
      <c r="CPM69" s="161"/>
      <c r="CPN69" s="161"/>
      <c r="CPO69" s="161"/>
      <c r="CPP69" s="161"/>
      <c r="CPQ69" s="161"/>
      <c r="CPR69" s="161"/>
      <c r="CPS69" s="161"/>
      <c r="CPT69" s="161"/>
      <c r="CPU69" s="161"/>
      <c r="CPV69" s="161"/>
      <c r="CPW69" s="161"/>
      <c r="CPX69" s="161"/>
      <c r="CPY69" s="161"/>
      <c r="CPZ69" s="161"/>
      <c r="CQA69" s="161"/>
      <c r="CQB69" s="161"/>
      <c r="CQC69" s="161"/>
      <c r="CQD69" s="161"/>
      <c r="CQE69" s="161"/>
      <c r="CQF69" s="161"/>
      <c r="CQG69" s="161"/>
      <c r="CQH69" s="161"/>
      <c r="CQI69" s="161"/>
      <c r="CQJ69" s="161"/>
      <c r="CQK69" s="161"/>
      <c r="CQL69" s="161"/>
      <c r="CQM69" s="161"/>
      <c r="CQN69" s="161"/>
      <c r="CQO69" s="161"/>
      <c r="CQP69" s="161"/>
      <c r="CQQ69" s="161"/>
      <c r="CQR69" s="161"/>
      <c r="CQS69" s="161"/>
      <c r="CQT69" s="161"/>
      <c r="CQU69" s="161"/>
      <c r="CQV69" s="161"/>
      <c r="CQW69" s="161"/>
      <c r="CQX69" s="161"/>
      <c r="CQY69" s="161"/>
      <c r="CQZ69" s="161"/>
      <c r="CRA69" s="161"/>
      <c r="CRB69" s="161"/>
      <c r="CRC69" s="161"/>
      <c r="CRD69" s="161"/>
      <c r="CRE69" s="161"/>
      <c r="CRF69" s="161"/>
      <c r="CRG69" s="161"/>
      <c r="CRH69" s="161"/>
      <c r="CRI69" s="161"/>
      <c r="CRJ69" s="161"/>
      <c r="CRK69" s="161"/>
      <c r="CRL69" s="161"/>
      <c r="CRM69" s="161"/>
      <c r="CRN69" s="161"/>
      <c r="CRO69" s="161"/>
      <c r="CRP69" s="161"/>
      <c r="CRQ69" s="161"/>
      <c r="CRR69" s="161"/>
      <c r="CRS69" s="161"/>
      <c r="CRT69" s="161"/>
      <c r="CRU69" s="161"/>
      <c r="CRV69" s="161"/>
      <c r="CRW69" s="161"/>
      <c r="CRX69" s="161"/>
      <c r="CRY69" s="161"/>
      <c r="CRZ69" s="161"/>
      <c r="CSA69" s="161"/>
      <c r="CSB69" s="161"/>
      <c r="CSC69" s="161"/>
      <c r="CSD69" s="161"/>
      <c r="CSE69" s="161"/>
      <c r="CSF69" s="161"/>
      <c r="CSG69" s="161"/>
      <c r="CSH69" s="161"/>
      <c r="CSI69" s="161"/>
      <c r="CSJ69" s="161"/>
      <c r="CSK69" s="161"/>
      <c r="CSL69" s="161"/>
      <c r="CSM69" s="161"/>
      <c r="CSN69" s="161"/>
      <c r="CSO69" s="161"/>
      <c r="CSP69" s="161"/>
      <c r="CSQ69" s="161"/>
      <c r="CSR69" s="161"/>
      <c r="CSS69" s="161"/>
      <c r="CST69" s="161"/>
      <c r="CSU69" s="161"/>
      <c r="CSV69" s="161"/>
      <c r="CSW69" s="161"/>
      <c r="CSX69" s="161"/>
      <c r="CSY69" s="161"/>
      <c r="CSZ69" s="161"/>
      <c r="CTA69" s="161"/>
      <c r="CTB69" s="161"/>
      <c r="CTC69" s="161"/>
      <c r="CTD69" s="161"/>
      <c r="CTE69" s="161"/>
      <c r="CTF69" s="161"/>
      <c r="CTG69" s="161"/>
      <c r="CTH69" s="161"/>
      <c r="CTI69" s="161"/>
      <c r="CTJ69" s="161"/>
      <c r="CTK69" s="161"/>
      <c r="CTL69" s="161"/>
      <c r="CTM69" s="161"/>
      <c r="CTN69" s="161"/>
      <c r="CTO69" s="161"/>
      <c r="CTP69" s="161"/>
      <c r="CTQ69" s="161"/>
      <c r="CTR69" s="161"/>
      <c r="CTS69" s="161"/>
      <c r="CTT69" s="161"/>
      <c r="CTU69" s="161"/>
      <c r="CTV69" s="161"/>
      <c r="CTW69" s="161"/>
      <c r="CTX69" s="161"/>
      <c r="CTY69" s="161"/>
      <c r="CTZ69" s="161"/>
      <c r="CUA69" s="161"/>
      <c r="CUB69" s="161"/>
      <c r="CUC69" s="161"/>
      <c r="CUD69" s="161"/>
      <c r="CUE69" s="161"/>
      <c r="CUF69" s="161"/>
      <c r="CUG69" s="161"/>
      <c r="CUH69" s="161"/>
      <c r="CUI69" s="161"/>
      <c r="CUJ69" s="161"/>
      <c r="CUK69" s="161"/>
      <c r="CUL69" s="161"/>
      <c r="CUM69" s="161"/>
      <c r="CUN69" s="161"/>
      <c r="CUO69" s="161"/>
      <c r="CUP69" s="161"/>
      <c r="CUQ69" s="161"/>
      <c r="CUR69" s="161"/>
      <c r="CUS69" s="161"/>
      <c r="CUT69" s="161"/>
      <c r="CUU69" s="161"/>
      <c r="CUV69" s="161"/>
      <c r="CUW69" s="161"/>
      <c r="CUX69" s="161"/>
      <c r="CUY69" s="161"/>
      <c r="CUZ69" s="161"/>
      <c r="CVA69" s="161"/>
      <c r="CVB69" s="161"/>
      <c r="CVC69" s="161"/>
      <c r="CVD69" s="161"/>
      <c r="CVE69" s="161"/>
      <c r="CVF69" s="161"/>
      <c r="CVG69" s="161"/>
      <c r="CVH69" s="161"/>
      <c r="CVI69" s="161"/>
      <c r="CVJ69" s="161"/>
      <c r="CVK69" s="161"/>
      <c r="CVL69" s="161"/>
      <c r="CVM69" s="161"/>
      <c r="CVN69" s="161"/>
      <c r="CVO69" s="161"/>
      <c r="CVP69" s="161"/>
      <c r="CVQ69" s="161"/>
      <c r="CVR69" s="161"/>
      <c r="CVS69" s="161"/>
      <c r="CVT69" s="161"/>
      <c r="CVU69" s="161"/>
      <c r="CVV69" s="161"/>
      <c r="CVW69" s="161"/>
      <c r="CVX69" s="161"/>
      <c r="CVY69" s="161"/>
      <c r="CVZ69" s="161"/>
      <c r="CWA69" s="161"/>
      <c r="CWB69" s="161"/>
      <c r="CWC69" s="161"/>
      <c r="CWD69" s="161"/>
      <c r="CWE69" s="161"/>
      <c r="CWF69" s="161"/>
      <c r="CWG69" s="161"/>
      <c r="CWH69" s="161"/>
      <c r="CWI69" s="161"/>
      <c r="CWJ69" s="161"/>
      <c r="CWK69" s="161"/>
      <c r="CWL69" s="161"/>
      <c r="CWM69" s="161"/>
      <c r="CWN69" s="161"/>
      <c r="CWO69" s="161"/>
      <c r="CWP69" s="161"/>
      <c r="CWQ69" s="161"/>
      <c r="CWR69" s="161"/>
      <c r="CWS69" s="161"/>
      <c r="CWT69" s="161"/>
      <c r="CWU69" s="161"/>
      <c r="CWV69" s="161"/>
      <c r="CWW69" s="161"/>
      <c r="CWX69" s="161"/>
      <c r="CWY69" s="161"/>
      <c r="CWZ69" s="161"/>
      <c r="CXA69" s="161"/>
      <c r="CXB69" s="161"/>
      <c r="CXC69" s="161"/>
      <c r="CXD69" s="161"/>
      <c r="CXE69" s="161"/>
      <c r="CXF69" s="161"/>
      <c r="CXG69" s="161"/>
      <c r="CXH69" s="161"/>
      <c r="CXI69" s="161"/>
      <c r="CXJ69" s="161"/>
      <c r="CXK69" s="161"/>
      <c r="CXL69" s="161"/>
      <c r="CXM69" s="161"/>
      <c r="CXN69" s="161"/>
      <c r="CXO69" s="161"/>
      <c r="CXP69" s="161"/>
      <c r="CXQ69" s="161"/>
      <c r="CXR69" s="161"/>
      <c r="CXS69" s="161"/>
      <c r="CXT69" s="161"/>
      <c r="CXU69" s="161"/>
      <c r="CXV69" s="161"/>
      <c r="CXW69" s="161"/>
      <c r="CXX69" s="161"/>
      <c r="CXY69" s="161"/>
      <c r="CXZ69" s="161"/>
      <c r="CYA69" s="161"/>
      <c r="CYB69" s="161"/>
      <c r="CYC69" s="161"/>
      <c r="CYD69" s="161"/>
      <c r="CYE69" s="161"/>
      <c r="CYF69" s="161"/>
      <c r="CYG69" s="161"/>
      <c r="CYH69" s="161"/>
      <c r="CYI69" s="161"/>
      <c r="CYJ69" s="161"/>
      <c r="CYK69" s="161"/>
      <c r="CYL69" s="161"/>
      <c r="CYM69" s="161"/>
      <c r="CYN69" s="161"/>
      <c r="CYO69" s="161"/>
      <c r="CYP69" s="161"/>
      <c r="CYQ69" s="161"/>
      <c r="CYR69" s="161"/>
      <c r="CYS69" s="161"/>
      <c r="CYT69" s="161"/>
      <c r="CYU69" s="161"/>
      <c r="CYV69" s="161"/>
      <c r="CYW69" s="161"/>
      <c r="CYX69" s="161"/>
      <c r="CYY69" s="161"/>
      <c r="CYZ69" s="161"/>
      <c r="CZA69" s="161"/>
      <c r="CZB69" s="161"/>
      <c r="CZC69" s="161"/>
      <c r="CZD69" s="161"/>
      <c r="CZE69" s="161"/>
      <c r="CZF69" s="161"/>
      <c r="CZG69" s="161"/>
      <c r="CZH69" s="161"/>
      <c r="CZI69" s="161"/>
      <c r="CZJ69" s="161"/>
      <c r="CZK69" s="161"/>
      <c r="CZL69" s="161"/>
      <c r="CZM69" s="161"/>
      <c r="CZN69" s="161"/>
      <c r="CZO69" s="161"/>
      <c r="CZP69" s="161"/>
      <c r="CZQ69" s="161"/>
      <c r="CZR69" s="161"/>
      <c r="CZS69" s="161"/>
      <c r="CZT69" s="161"/>
      <c r="CZU69" s="161"/>
      <c r="CZV69" s="161"/>
      <c r="CZW69" s="161"/>
      <c r="CZX69" s="161"/>
      <c r="CZY69" s="161"/>
      <c r="CZZ69" s="161"/>
      <c r="DAA69" s="161"/>
      <c r="DAB69" s="161"/>
      <c r="DAC69" s="161"/>
      <c r="DAD69" s="161"/>
      <c r="DAE69" s="161"/>
      <c r="DAF69" s="161"/>
      <c r="DAG69" s="161"/>
      <c r="DAH69" s="161"/>
      <c r="DAI69" s="161"/>
      <c r="DAJ69" s="161"/>
      <c r="DAK69" s="161"/>
      <c r="DAL69" s="161"/>
      <c r="DAM69" s="161"/>
      <c r="DAN69" s="161"/>
      <c r="DAO69" s="161"/>
      <c r="DAP69" s="161"/>
      <c r="DAQ69" s="161"/>
      <c r="DAR69" s="161"/>
      <c r="DAS69" s="161"/>
      <c r="DAT69" s="161"/>
      <c r="DAU69" s="161"/>
      <c r="DAV69" s="161"/>
      <c r="DAW69" s="161"/>
      <c r="DAX69" s="161"/>
      <c r="DAY69" s="161"/>
      <c r="DAZ69" s="161"/>
      <c r="DBA69" s="161"/>
      <c r="DBB69" s="161"/>
      <c r="DBC69" s="161"/>
      <c r="DBD69" s="161"/>
      <c r="DBE69" s="161"/>
      <c r="DBF69" s="161"/>
      <c r="DBG69" s="161"/>
      <c r="DBH69" s="161"/>
      <c r="DBI69" s="161"/>
      <c r="DBJ69" s="161"/>
      <c r="DBK69" s="161"/>
      <c r="DBL69" s="161"/>
      <c r="DBM69" s="161"/>
      <c r="DBN69" s="161"/>
      <c r="DBO69" s="161"/>
      <c r="DBP69" s="161"/>
      <c r="DBQ69" s="161"/>
      <c r="DBR69" s="161"/>
      <c r="DBS69" s="161"/>
      <c r="DBT69" s="161"/>
      <c r="DBU69" s="161"/>
      <c r="DBV69" s="161"/>
      <c r="DBW69" s="161"/>
      <c r="DBX69" s="161"/>
      <c r="DBY69" s="161"/>
      <c r="DBZ69" s="161"/>
      <c r="DCA69" s="161"/>
      <c r="DCB69" s="161"/>
      <c r="DCC69" s="161"/>
      <c r="DCD69" s="161"/>
      <c r="DCE69" s="161"/>
      <c r="DCF69" s="161"/>
      <c r="DCG69" s="161"/>
      <c r="DCH69" s="161"/>
      <c r="DCI69" s="161"/>
      <c r="DCJ69" s="161"/>
      <c r="DCK69" s="161"/>
      <c r="DCL69" s="161"/>
      <c r="DCM69" s="161"/>
      <c r="DCN69" s="161"/>
      <c r="DCO69" s="161"/>
      <c r="DCP69" s="161"/>
      <c r="DCQ69" s="161"/>
      <c r="DCR69" s="161"/>
      <c r="DCS69" s="161"/>
      <c r="DCT69" s="161"/>
      <c r="DCU69" s="161"/>
      <c r="DCV69" s="161"/>
      <c r="DCW69" s="161"/>
      <c r="DCX69" s="161"/>
      <c r="DCY69" s="161"/>
      <c r="DCZ69" s="161"/>
      <c r="DDA69" s="161"/>
      <c r="DDB69" s="161"/>
      <c r="DDC69" s="161"/>
      <c r="DDD69" s="161"/>
      <c r="DDE69" s="161"/>
      <c r="DDF69" s="161"/>
      <c r="DDG69" s="161"/>
      <c r="DDH69" s="161"/>
      <c r="DDI69" s="161"/>
      <c r="DDJ69" s="161"/>
      <c r="DDK69" s="161"/>
      <c r="DDL69" s="161"/>
      <c r="DDM69" s="161"/>
      <c r="DDN69" s="161"/>
      <c r="DDO69" s="161"/>
      <c r="DDP69" s="161"/>
      <c r="DDQ69" s="161"/>
      <c r="DDR69" s="161"/>
      <c r="DDS69" s="161"/>
      <c r="DDT69" s="161"/>
      <c r="DDU69" s="161"/>
      <c r="DDV69" s="161"/>
      <c r="DDW69" s="161"/>
      <c r="DDX69" s="161"/>
      <c r="DDY69" s="161"/>
      <c r="DDZ69" s="161"/>
      <c r="DEA69" s="161"/>
      <c r="DEB69" s="161"/>
      <c r="DEC69" s="161"/>
      <c r="DED69" s="161"/>
      <c r="DEE69" s="161"/>
      <c r="DEF69" s="161"/>
      <c r="DEG69" s="161"/>
      <c r="DEH69" s="161"/>
      <c r="DEI69" s="161"/>
      <c r="DEJ69" s="161"/>
      <c r="DEK69" s="161"/>
      <c r="DEL69" s="161"/>
      <c r="DEM69" s="161"/>
      <c r="DEN69" s="161"/>
      <c r="DEO69" s="161"/>
      <c r="DEP69" s="161"/>
      <c r="DEQ69" s="161"/>
      <c r="DER69" s="161"/>
      <c r="DES69" s="161"/>
      <c r="DET69" s="161"/>
      <c r="DEU69" s="161"/>
      <c r="DEV69" s="161"/>
      <c r="DEW69" s="161"/>
      <c r="DEX69" s="161"/>
      <c r="DEY69" s="161"/>
      <c r="DEZ69" s="161"/>
      <c r="DFA69" s="161"/>
      <c r="DFB69" s="161"/>
      <c r="DFC69" s="161"/>
      <c r="DFD69" s="161"/>
      <c r="DFE69" s="161"/>
      <c r="DFF69" s="161"/>
      <c r="DFG69" s="161"/>
      <c r="DFH69" s="161"/>
      <c r="DFI69" s="161"/>
      <c r="DFJ69" s="161"/>
      <c r="DFK69" s="161"/>
      <c r="DFL69" s="161"/>
      <c r="DFM69" s="161"/>
      <c r="DFN69" s="161"/>
      <c r="DFO69" s="161"/>
      <c r="DFP69" s="161"/>
      <c r="DFQ69" s="161"/>
      <c r="DFR69" s="161"/>
      <c r="DFS69" s="161"/>
      <c r="DFT69" s="161"/>
      <c r="DFU69" s="161"/>
      <c r="DFV69" s="161"/>
      <c r="DFW69" s="161"/>
      <c r="DFX69" s="161"/>
      <c r="DFY69" s="161"/>
      <c r="DFZ69" s="161"/>
      <c r="DGA69" s="161"/>
      <c r="DGB69" s="161"/>
      <c r="DGC69" s="161"/>
      <c r="DGD69" s="161"/>
      <c r="DGE69" s="161"/>
      <c r="DGF69" s="161"/>
      <c r="DGG69" s="161"/>
      <c r="DGH69" s="161"/>
      <c r="DGI69" s="161"/>
      <c r="DGJ69" s="161"/>
      <c r="DGK69" s="161"/>
      <c r="DGL69" s="161"/>
      <c r="DGM69" s="161"/>
      <c r="DGN69" s="161"/>
      <c r="DGO69" s="161"/>
      <c r="DGP69" s="161"/>
      <c r="DGQ69" s="161"/>
      <c r="DGR69" s="161"/>
      <c r="DGS69" s="161"/>
      <c r="DGT69" s="161"/>
      <c r="DGU69" s="161"/>
      <c r="DGV69" s="161"/>
      <c r="DGW69" s="161"/>
      <c r="DGX69" s="161"/>
      <c r="DGY69" s="161"/>
      <c r="DGZ69" s="161"/>
      <c r="DHA69" s="161"/>
      <c r="DHB69" s="161"/>
      <c r="DHC69" s="161"/>
      <c r="DHD69" s="161"/>
      <c r="DHE69" s="161"/>
      <c r="DHF69" s="161"/>
      <c r="DHG69" s="161"/>
      <c r="DHH69" s="161"/>
      <c r="DHI69" s="161"/>
      <c r="DHJ69" s="161"/>
      <c r="DHK69" s="161"/>
      <c r="DHL69" s="161"/>
      <c r="DHM69" s="161"/>
      <c r="DHN69" s="161"/>
      <c r="DHO69" s="161"/>
      <c r="DHP69" s="161"/>
      <c r="DHQ69" s="161"/>
      <c r="DHR69" s="161"/>
      <c r="DHS69" s="161"/>
      <c r="DHT69" s="161"/>
      <c r="DHU69" s="161"/>
      <c r="DHV69" s="161"/>
      <c r="DHW69" s="161"/>
      <c r="DHX69" s="161"/>
      <c r="DHY69" s="161"/>
      <c r="DHZ69" s="161"/>
      <c r="DIA69" s="161"/>
      <c r="DIB69" s="161"/>
      <c r="DIC69" s="161"/>
      <c r="DID69" s="161"/>
      <c r="DIE69" s="161"/>
      <c r="DIF69" s="161"/>
      <c r="DIG69" s="161"/>
      <c r="DIH69" s="161"/>
      <c r="DII69" s="161"/>
      <c r="DIJ69" s="161"/>
      <c r="DIK69" s="161"/>
      <c r="DIL69" s="161"/>
      <c r="DIM69" s="161"/>
      <c r="DIN69" s="161"/>
      <c r="DIO69" s="161"/>
      <c r="DIP69" s="161"/>
      <c r="DIQ69" s="161"/>
      <c r="DIR69" s="161"/>
      <c r="DIS69" s="161"/>
      <c r="DIT69" s="161"/>
      <c r="DIU69" s="161"/>
      <c r="DIV69" s="161"/>
      <c r="DIW69" s="161"/>
      <c r="DIX69" s="161"/>
      <c r="DIY69" s="161"/>
      <c r="DIZ69" s="161"/>
      <c r="DJA69" s="161"/>
      <c r="DJB69" s="161"/>
      <c r="DJC69" s="161"/>
      <c r="DJD69" s="161"/>
      <c r="DJE69" s="161"/>
      <c r="DJF69" s="161"/>
      <c r="DJG69" s="161"/>
      <c r="DJH69" s="161"/>
      <c r="DJI69" s="161"/>
      <c r="DJJ69" s="161"/>
      <c r="DJK69" s="161"/>
      <c r="DJL69" s="161"/>
      <c r="DJM69" s="161"/>
      <c r="DJN69" s="161"/>
      <c r="DJO69" s="161"/>
      <c r="DJP69" s="161"/>
      <c r="DJQ69" s="161"/>
      <c r="DJR69" s="161"/>
      <c r="DJS69" s="161"/>
      <c r="DJT69" s="161"/>
      <c r="DJU69" s="161"/>
      <c r="DJV69" s="161"/>
      <c r="DJW69" s="161"/>
      <c r="DJX69" s="161"/>
      <c r="DJY69" s="161"/>
      <c r="DJZ69" s="161"/>
      <c r="DKA69" s="161"/>
      <c r="DKB69" s="161"/>
      <c r="DKC69" s="161"/>
      <c r="DKD69" s="161"/>
      <c r="DKE69" s="161"/>
      <c r="DKF69" s="161"/>
      <c r="DKG69" s="161"/>
      <c r="DKH69" s="161"/>
      <c r="DKI69" s="161"/>
      <c r="DKJ69" s="161"/>
      <c r="DKK69" s="161"/>
      <c r="DKL69" s="161"/>
      <c r="DKM69" s="161"/>
      <c r="DKN69" s="161"/>
      <c r="DKO69" s="161"/>
      <c r="DKP69" s="161"/>
      <c r="DKQ69" s="161"/>
      <c r="DKR69" s="161"/>
      <c r="DKS69" s="161"/>
      <c r="DKT69" s="161"/>
      <c r="DKU69" s="161"/>
      <c r="DKV69" s="161"/>
      <c r="DKW69" s="161"/>
      <c r="DKX69" s="161"/>
      <c r="DKY69" s="161"/>
      <c r="DKZ69" s="161"/>
      <c r="DLA69" s="161"/>
      <c r="DLB69" s="161"/>
      <c r="DLC69" s="161"/>
      <c r="DLD69" s="161"/>
      <c r="DLE69" s="161"/>
      <c r="DLF69" s="161"/>
      <c r="DLG69" s="161"/>
      <c r="DLH69" s="161"/>
      <c r="DLI69" s="161"/>
      <c r="DLJ69" s="161"/>
      <c r="DLK69" s="161"/>
      <c r="DLL69" s="161"/>
      <c r="DLM69" s="161"/>
      <c r="DLN69" s="161"/>
      <c r="DLO69" s="161"/>
      <c r="DLP69" s="161"/>
      <c r="DLQ69" s="161"/>
      <c r="DLR69" s="161"/>
      <c r="DLS69" s="161"/>
      <c r="DLT69" s="161"/>
      <c r="DLU69" s="161"/>
      <c r="DLV69" s="161"/>
      <c r="DLW69" s="161"/>
      <c r="DLX69" s="161"/>
      <c r="DLY69" s="161"/>
      <c r="DLZ69" s="161"/>
      <c r="DMA69" s="161"/>
      <c r="DMB69" s="161"/>
      <c r="DMC69" s="161"/>
      <c r="DMD69" s="161"/>
      <c r="DME69" s="161"/>
      <c r="DMF69" s="161"/>
      <c r="DMG69" s="161"/>
      <c r="DMH69" s="161"/>
      <c r="DMI69" s="161"/>
      <c r="DMJ69" s="161"/>
      <c r="DMK69" s="161"/>
      <c r="DML69" s="161"/>
      <c r="DMM69" s="161"/>
      <c r="DMN69" s="161"/>
      <c r="DMO69" s="161"/>
      <c r="DMP69" s="161"/>
      <c r="DMQ69" s="161"/>
      <c r="DMR69" s="161"/>
      <c r="DMS69" s="161"/>
      <c r="DMT69" s="161"/>
      <c r="DMU69" s="161"/>
      <c r="DMV69" s="161"/>
      <c r="DMW69" s="161"/>
      <c r="DMX69" s="161"/>
      <c r="DMY69" s="161"/>
      <c r="DMZ69" s="161"/>
      <c r="DNA69" s="161"/>
      <c r="DNB69" s="161"/>
      <c r="DNC69" s="161"/>
      <c r="DND69" s="161"/>
      <c r="DNE69" s="161"/>
      <c r="DNF69" s="161"/>
      <c r="DNG69" s="161"/>
      <c r="DNH69" s="161"/>
      <c r="DNI69" s="161"/>
      <c r="DNJ69" s="161"/>
      <c r="DNK69" s="161"/>
      <c r="DNL69" s="161"/>
      <c r="DNM69" s="161"/>
      <c r="DNN69" s="161"/>
      <c r="DNO69" s="161"/>
      <c r="DNP69" s="161"/>
      <c r="DNQ69" s="161"/>
      <c r="DNR69" s="161"/>
      <c r="DNS69" s="161"/>
      <c r="DNT69" s="161"/>
      <c r="DNU69" s="161"/>
      <c r="DNV69" s="161"/>
      <c r="DNW69" s="161"/>
      <c r="DNX69" s="161"/>
      <c r="DNY69" s="161"/>
      <c r="DNZ69" s="161"/>
      <c r="DOA69" s="161"/>
      <c r="DOB69" s="161"/>
      <c r="DOC69" s="161"/>
      <c r="DOD69" s="161"/>
      <c r="DOE69" s="161"/>
      <c r="DOF69" s="161"/>
      <c r="DOG69" s="161"/>
      <c r="DOH69" s="161"/>
      <c r="DOI69" s="161"/>
      <c r="DOJ69" s="161"/>
      <c r="DOK69" s="161"/>
      <c r="DOL69" s="161"/>
      <c r="DOM69" s="161"/>
      <c r="DON69" s="161"/>
      <c r="DOO69" s="161"/>
      <c r="DOP69" s="161"/>
      <c r="DOQ69" s="161"/>
      <c r="DOR69" s="161"/>
      <c r="DOS69" s="161"/>
      <c r="DOT69" s="161"/>
      <c r="DOU69" s="161"/>
      <c r="DOV69" s="161"/>
      <c r="DOW69" s="161"/>
      <c r="DOX69" s="161"/>
      <c r="DOY69" s="161"/>
      <c r="DOZ69" s="161"/>
      <c r="DPA69" s="161"/>
      <c r="DPB69" s="161"/>
      <c r="DPC69" s="161"/>
      <c r="DPD69" s="161"/>
      <c r="DPE69" s="161"/>
      <c r="DPF69" s="161"/>
      <c r="DPG69" s="161"/>
      <c r="DPH69" s="161"/>
      <c r="DPI69" s="161"/>
      <c r="DPJ69" s="161"/>
      <c r="DPK69" s="161"/>
      <c r="DPL69" s="161"/>
      <c r="DPM69" s="161"/>
      <c r="DPN69" s="161"/>
      <c r="DPO69" s="161"/>
      <c r="DPP69" s="161"/>
      <c r="DPQ69" s="161"/>
      <c r="DPR69" s="161"/>
      <c r="DPS69" s="161"/>
      <c r="DPT69" s="161"/>
      <c r="DPU69" s="161"/>
      <c r="DPV69" s="161"/>
      <c r="DPW69" s="161"/>
      <c r="DPX69" s="161"/>
      <c r="DPY69" s="161"/>
      <c r="DPZ69" s="161"/>
      <c r="DQA69" s="161"/>
      <c r="DQB69" s="161"/>
      <c r="DQC69" s="161"/>
      <c r="DQD69" s="161"/>
      <c r="DQE69" s="161"/>
      <c r="DQF69" s="161"/>
      <c r="DQG69" s="161"/>
      <c r="DQH69" s="161"/>
      <c r="DQI69" s="161"/>
      <c r="DQJ69" s="161"/>
      <c r="DQK69" s="161"/>
      <c r="DQL69" s="161"/>
      <c r="DQM69" s="161"/>
      <c r="DQN69" s="161"/>
      <c r="DQO69" s="161"/>
      <c r="DQP69" s="161"/>
      <c r="DQQ69" s="161"/>
      <c r="DQR69" s="161"/>
      <c r="DQS69" s="161"/>
      <c r="DQT69" s="161"/>
      <c r="DQU69" s="161"/>
      <c r="DQV69" s="161"/>
      <c r="DQW69" s="161"/>
      <c r="DQX69" s="161"/>
      <c r="DQY69" s="161"/>
      <c r="DQZ69" s="161"/>
      <c r="DRA69" s="161"/>
      <c r="DRB69" s="161"/>
      <c r="DRC69" s="161"/>
      <c r="DRD69" s="161"/>
      <c r="DRE69" s="161"/>
      <c r="DRF69" s="161"/>
      <c r="DRG69" s="161"/>
      <c r="DRH69" s="161"/>
      <c r="DRI69" s="161"/>
      <c r="DRJ69" s="161"/>
      <c r="DRK69" s="161"/>
      <c r="DRL69" s="161"/>
      <c r="DRM69" s="161"/>
      <c r="DRN69" s="161"/>
      <c r="DRO69" s="161"/>
      <c r="DRP69" s="161"/>
      <c r="DRQ69" s="161"/>
      <c r="DRR69" s="161"/>
      <c r="DRS69" s="161"/>
      <c r="DRT69" s="161"/>
      <c r="DRU69" s="161"/>
      <c r="DRV69" s="161"/>
      <c r="DRW69" s="161"/>
      <c r="DRX69" s="161"/>
      <c r="DRY69" s="161"/>
      <c r="DRZ69" s="161"/>
      <c r="DSA69" s="161"/>
      <c r="DSB69" s="161"/>
      <c r="DSC69" s="161"/>
      <c r="DSD69" s="161"/>
      <c r="DSE69" s="161"/>
      <c r="DSF69" s="161"/>
      <c r="DSG69" s="161"/>
      <c r="DSH69" s="161"/>
      <c r="DSI69" s="161"/>
      <c r="DSJ69" s="161"/>
      <c r="DSK69" s="161"/>
      <c r="DSL69" s="161"/>
      <c r="DSM69" s="161"/>
      <c r="DSN69" s="161"/>
      <c r="DSO69" s="161"/>
      <c r="DSP69" s="161"/>
      <c r="DSQ69" s="161"/>
      <c r="DSR69" s="161"/>
      <c r="DSS69" s="161"/>
      <c r="DST69" s="161"/>
      <c r="DSU69" s="161"/>
      <c r="DSV69" s="161"/>
      <c r="DSW69" s="161"/>
      <c r="DSX69" s="161"/>
      <c r="DSY69" s="161"/>
      <c r="DSZ69" s="161"/>
      <c r="DTA69" s="161"/>
      <c r="DTB69" s="161"/>
      <c r="DTC69" s="161"/>
      <c r="DTD69" s="161"/>
      <c r="DTE69" s="161"/>
      <c r="DTF69" s="161"/>
      <c r="DTG69" s="161"/>
      <c r="DTH69" s="161"/>
      <c r="DTI69" s="161"/>
      <c r="DTJ69" s="161"/>
      <c r="DTK69" s="161"/>
      <c r="DTL69" s="161"/>
      <c r="DTM69" s="161"/>
      <c r="DTN69" s="161"/>
      <c r="DTO69" s="161"/>
      <c r="DTP69" s="161"/>
      <c r="DTQ69" s="161"/>
      <c r="DTR69" s="161"/>
      <c r="DTS69" s="161"/>
      <c r="DTT69" s="161"/>
      <c r="DTU69" s="161"/>
      <c r="DTV69" s="161"/>
      <c r="DTW69" s="161"/>
      <c r="DTX69" s="161"/>
      <c r="DTY69" s="161"/>
      <c r="DTZ69" s="161"/>
      <c r="DUA69" s="161"/>
      <c r="DUB69" s="161"/>
      <c r="DUC69" s="161"/>
      <c r="DUD69" s="161"/>
      <c r="DUE69" s="161"/>
      <c r="DUF69" s="161"/>
      <c r="DUG69" s="161"/>
      <c r="DUH69" s="161"/>
      <c r="DUI69" s="161"/>
      <c r="DUJ69" s="161"/>
      <c r="DUK69" s="161"/>
      <c r="DUL69" s="161"/>
      <c r="DUM69" s="161"/>
      <c r="DUN69" s="161"/>
      <c r="DUO69" s="161"/>
      <c r="DUP69" s="161"/>
      <c r="DUQ69" s="161"/>
      <c r="DUR69" s="161"/>
      <c r="DUS69" s="161"/>
      <c r="DUT69" s="161"/>
      <c r="DUU69" s="161"/>
      <c r="DUV69" s="161"/>
      <c r="DUW69" s="161"/>
      <c r="DUX69" s="161"/>
      <c r="DUY69" s="161"/>
      <c r="DUZ69" s="161"/>
      <c r="DVA69" s="161"/>
      <c r="DVB69" s="161"/>
      <c r="DVC69" s="161"/>
      <c r="DVD69" s="161"/>
      <c r="DVE69" s="161"/>
      <c r="DVF69" s="161"/>
      <c r="DVG69" s="161"/>
      <c r="DVH69" s="161"/>
      <c r="DVI69" s="161"/>
      <c r="DVJ69" s="161"/>
      <c r="DVK69" s="161"/>
      <c r="DVL69" s="161"/>
      <c r="DVM69" s="161"/>
      <c r="DVN69" s="161"/>
      <c r="DVO69" s="161"/>
      <c r="DVP69" s="161"/>
      <c r="DVQ69" s="161"/>
      <c r="DVR69" s="161"/>
      <c r="DVS69" s="161"/>
      <c r="DVT69" s="161"/>
      <c r="DVU69" s="161"/>
      <c r="DVV69" s="161"/>
      <c r="DVW69" s="161"/>
      <c r="DVX69" s="161"/>
      <c r="DVY69" s="161"/>
      <c r="DVZ69" s="161"/>
      <c r="DWA69" s="161"/>
      <c r="DWB69" s="161"/>
      <c r="DWC69" s="161"/>
      <c r="DWD69" s="161"/>
      <c r="DWE69" s="161"/>
      <c r="DWF69" s="161"/>
      <c r="DWG69" s="161"/>
      <c r="DWH69" s="161"/>
      <c r="DWI69" s="161"/>
      <c r="DWJ69" s="161"/>
      <c r="DWK69" s="161"/>
      <c r="DWL69" s="161"/>
      <c r="DWM69" s="161"/>
      <c r="DWN69" s="161"/>
      <c r="DWO69" s="161"/>
      <c r="DWP69" s="161"/>
      <c r="DWQ69" s="161"/>
      <c r="DWR69" s="161"/>
      <c r="DWS69" s="161"/>
      <c r="DWT69" s="161"/>
      <c r="DWU69" s="161"/>
      <c r="DWV69" s="161"/>
      <c r="DWW69" s="161"/>
      <c r="DWX69" s="161"/>
      <c r="DWY69" s="161"/>
      <c r="DWZ69" s="161"/>
      <c r="DXA69" s="161"/>
      <c r="DXB69" s="161"/>
      <c r="DXC69" s="161"/>
      <c r="DXD69" s="161"/>
      <c r="DXE69" s="161"/>
      <c r="DXF69" s="161"/>
      <c r="DXG69" s="161"/>
      <c r="DXH69" s="161"/>
      <c r="DXI69" s="161"/>
      <c r="DXJ69" s="161"/>
      <c r="DXK69" s="161"/>
      <c r="DXL69" s="161"/>
      <c r="DXM69" s="161"/>
      <c r="DXN69" s="161"/>
      <c r="DXO69" s="161"/>
      <c r="DXP69" s="161"/>
      <c r="DXQ69" s="161"/>
      <c r="DXR69" s="161"/>
      <c r="DXS69" s="161"/>
      <c r="DXT69" s="161"/>
      <c r="DXU69" s="161"/>
      <c r="DXV69" s="161"/>
      <c r="DXW69" s="161"/>
      <c r="DXX69" s="161"/>
      <c r="DXY69" s="161"/>
      <c r="DXZ69" s="161"/>
      <c r="DYA69" s="161"/>
      <c r="DYB69" s="161"/>
      <c r="DYC69" s="161"/>
      <c r="DYD69" s="161"/>
      <c r="DYE69" s="161"/>
      <c r="DYF69" s="161"/>
      <c r="DYG69" s="161"/>
      <c r="DYH69" s="161"/>
      <c r="DYI69" s="161"/>
      <c r="DYJ69" s="161"/>
      <c r="DYK69" s="161"/>
      <c r="DYL69" s="161"/>
      <c r="DYM69" s="161"/>
      <c r="DYN69" s="161"/>
      <c r="DYO69" s="161"/>
      <c r="DYP69" s="161"/>
      <c r="DYQ69" s="161"/>
      <c r="DYR69" s="161"/>
      <c r="DYS69" s="161"/>
      <c r="DYT69" s="161"/>
      <c r="DYU69" s="161"/>
      <c r="DYV69" s="161"/>
      <c r="DYW69" s="161"/>
      <c r="DYX69" s="161"/>
      <c r="DYY69" s="161"/>
      <c r="DYZ69" s="161"/>
      <c r="DZA69" s="161"/>
      <c r="DZB69" s="161"/>
      <c r="DZC69" s="161"/>
      <c r="DZD69" s="161"/>
      <c r="DZE69" s="161"/>
      <c r="DZF69" s="161"/>
      <c r="DZG69" s="161"/>
      <c r="DZH69" s="161"/>
      <c r="DZI69" s="161"/>
      <c r="DZJ69" s="161"/>
      <c r="DZK69" s="161"/>
      <c r="DZL69" s="161"/>
      <c r="DZM69" s="161"/>
      <c r="DZN69" s="161"/>
      <c r="DZO69" s="161"/>
      <c r="DZP69" s="161"/>
      <c r="DZQ69" s="161"/>
      <c r="DZR69" s="161"/>
      <c r="DZS69" s="161"/>
      <c r="DZT69" s="161"/>
      <c r="DZU69" s="161"/>
      <c r="DZV69" s="161"/>
      <c r="DZW69" s="161"/>
      <c r="DZX69" s="161"/>
      <c r="DZY69" s="161"/>
      <c r="DZZ69" s="161"/>
      <c r="EAA69" s="161"/>
      <c r="EAB69" s="161"/>
      <c r="EAC69" s="161"/>
      <c r="EAD69" s="161"/>
      <c r="EAE69" s="161"/>
      <c r="EAF69" s="161"/>
      <c r="EAG69" s="161"/>
      <c r="EAH69" s="161"/>
      <c r="EAI69" s="161"/>
      <c r="EAJ69" s="161"/>
      <c r="EAK69" s="161"/>
      <c r="EAL69" s="161"/>
      <c r="EAM69" s="161"/>
      <c r="EAN69" s="161"/>
      <c r="EAO69" s="161"/>
      <c r="EAP69" s="161"/>
      <c r="EAQ69" s="161"/>
      <c r="EAR69" s="161"/>
      <c r="EAS69" s="161"/>
      <c r="EAT69" s="161"/>
      <c r="EAU69" s="161"/>
      <c r="EAV69" s="161"/>
      <c r="EAW69" s="161"/>
      <c r="EAX69" s="161"/>
      <c r="EAY69" s="161"/>
      <c r="EAZ69" s="161"/>
      <c r="EBA69" s="161"/>
      <c r="EBB69" s="161"/>
      <c r="EBC69" s="161"/>
      <c r="EBD69" s="161"/>
      <c r="EBE69" s="161"/>
      <c r="EBF69" s="161"/>
      <c r="EBG69" s="161"/>
      <c r="EBH69" s="161"/>
      <c r="EBI69" s="161"/>
      <c r="EBJ69" s="161"/>
      <c r="EBK69" s="161"/>
      <c r="EBL69" s="161"/>
      <c r="EBM69" s="161"/>
      <c r="EBN69" s="161"/>
      <c r="EBO69" s="161"/>
      <c r="EBP69" s="161"/>
      <c r="EBQ69" s="161"/>
      <c r="EBR69" s="161"/>
      <c r="EBS69" s="161"/>
      <c r="EBT69" s="161"/>
      <c r="EBU69" s="161"/>
      <c r="EBV69" s="161"/>
      <c r="EBW69" s="161"/>
      <c r="EBX69" s="161"/>
      <c r="EBY69" s="161"/>
      <c r="EBZ69" s="161"/>
      <c r="ECA69" s="161"/>
      <c r="ECB69" s="161"/>
      <c r="ECC69" s="161"/>
      <c r="ECD69" s="161"/>
      <c r="ECE69" s="161"/>
      <c r="ECF69" s="161"/>
      <c r="ECG69" s="161"/>
      <c r="ECH69" s="161"/>
      <c r="ECI69" s="161"/>
      <c r="ECJ69" s="161"/>
      <c r="ECK69" s="161"/>
      <c r="ECL69" s="161"/>
      <c r="ECM69" s="161"/>
      <c r="ECN69" s="161"/>
      <c r="ECO69" s="161"/>
      <c r="ECP69" s="161"/>
      <c r="ECQ69" s="161"/>
      <c r="ECR69" s="161"/>
      <c r="ECS69" s="161"/>
      <c r="ECT69" s="161"/>
      <c r="ECU69" s="161"/>
      <c r="ECV69" s="161"/>
      <c r="ECW69" s="161"/>
      <c r="ECX69" s="161"/>
      <c r="ECY69" s="161"/>
      <c r="ECZ69" s="161"/>
      <c r="EDA69" s="161"/>
      <c r="EDB69" s="161"/>
      <c r="EDC69" s="161"/>
      <c r="EDD69" s="161"/>
      <c r="EDE69" s="161"/>
      <c r="EDF69" s="161"/>
      <c r="EDG69" s="161"/>
      <c r="EDH69" s="161"/>
      <c r="EDI69" s="161"/>
      <c r="EDJ69" s="161"/>
      <c r="EDK69" s="161"/>
      <c r="EDL69" s="161"/>
      <c r="EDM69" s="161"/>
      <c r="EDN69" s="161"/>
      <c r="EDO69" s="161"/>
      <c r="EDP69" s="161"/>
      <c r="EDQ69" s="161"/>
      <c r="EDR69" s="161"/>
      <c r="EDS69" s="161"/>
      <c r="EDT69" s="161"/>
      <c r="EDU69" s="161"/>
      <c r="EDV69" s="161"/>
      <c r="EDW69" s="161"/>
      <c r="EDX69" s="161"/>
      <c r="EDY69" s="161"/>
      <c r="EDZ69" s="161"/>
      <c r="EEA69" s="161"/>
      <c r="EEB69" s="161"/>
      <c r="EEC69" s="161"/>
      <c r="EED69" s="161"/>
      <c r="EEE69" s="161"/>
      <c r="EEF69" s="161"/>
      <c r="EEG69" s="161"/>
      <c r="EEH69" s="161"/>
      <c r="EEI69" s="161"/>
      <c r="EEJ69" s="161"/>
      <c r="EEK69" s="161"/>
      <c r="EEL69" s="161"/>
      <c r="EEM69" s="161"/>
      <c r="EEN69" s="161"/>
      <c r="EEO69" s="161"/>
      <c r="EEP69" s="161"/>
      <c r="EEQ69" s="161"/>
      <c r="EER69" s="161"/>
      <c r="EES69" s="161"/>
      <c r="EET69" s="161"/>
      <c r="EEU69" s="161"/>
      <c r="EEV69" s="161"/>
      <c r="EEW69" s="161"/>
      <c r="EEX69" s="161"/>
      <c r="EEY69" s="161"/>
      <c r="EEZ69" s="161"/>
      <c r="EFA69" s="161"/>
      <c r="EFB69" s="161"/>
      <c r="EFC69" s="161"/>
      <c r="EFD69" s="161"/>
      <c r="EFE69" s="161"/>
      <c r="EFF69" s="161"/>
      <c r="EFG69" s="161"/>
      <c r="EFH69" s="161"/>
      <c r="EFI69" s="161"/>
      <c r="EFJ69" s="161"/>
      <c r="EFK69" s="161"/>
      <c r="EFL69" s="161"/>
      <c r="EFM69" s="161"/>
      <c r="EFN69" s="161"/>
      <c r="EFO69" s="161"/>
      <c r="EFP69" s="161"/>
      <c r="EFQ69" s="161"/>
      <c r="EFR69" s="161"/>
      <c r="EFS69" s="161"/>
      <c r="EFT69" s="161"/>
      <c r="EFU69" s="161"/>
      <c r="EFV69" s="161"/>
      <c r="EFW69" s="161"/>
      <c r="EFX69" s="161"/>
      <c r="EFY69" s="161"/>
      <c r="EFZ69" s="161"/>
      <c r="EGA69" s="161"/>
      <c r="EGB69" s="161"/>
      <c r="EGC69" s="161"/>
      <c r="EGD69" s="161"/>
      <c r="EGE69" s="161"/>
      <c r="EGF69" s="161"/>
      <c r="EGG69" s="161"/>
      <c r="EGH69" s="161"/>
      <c r="EGI69" s="161"/>
      <c r="EGJ69" s="161"/>
      <c r="EGK69" s="161"/>
      <c r="EGL69" s="161"/>
      <c r="EGM69" s="161"/>
      <c r="EGN69" s="161"/>
      <c r="EGO69" s="161"/>
      <c r="EGP69" s="161"/>
      <c r="EGQ69" s="161"/>
      <c r="EGR69" s="161"/>
      <c r="EGS69" s="161"/>
      <c r="EGT69" s="161"/>
      <c r="EGU69" s="161"/>
      <c r="EGV69" s="161"/>
      <c r="EGW69" s="161"/>
      <c r="EGX69" s="161"/>
      <c r="EGY69" s="161"/>
      <c r="EGZ69" s="161"/>
      <c r="EHA69" s="161"/>
      <c r="EHB69" s="161"/>
      <c r="EHC69" s="161"/>
      <c r="EHD69" s="161"/>
      <c r="EHE69" s="161"/>
      <c r="EHF69" s="161"/>
      <c r="EHG69" s="161"/>
      <c r="EHH69" s="161"/>
      <c r="EHI69" s="161"/>
      <c r="EHJ69" s="161"/>
      <c r="EHK69" s="161"/>
      <c r="EHL69" s="161"/>
      <c r="EHM69" s="161"/>
      <c r="EHN69" s="161"/>
      <c r="EHO69" s="161"/>
      <c r="EHP69" s="161"/>
      <c r="EHQ69" s="161"/>
      <c r="EHR69" s="161"/>
      <c r="EHS69" s="161"/>
      <c r="EHT69" s="161"/>
      <c r="EHU69" s="161"/>
      <c r="EHV69" s="161"/>
      <c r="EHW69" s="161"/>
      <c r="EHX69" s="161"/>
      <c r="EHY69" s="161"/>
      <c r="EHZ69" s="161"/>
      <c r="EIA69" s="161"/>
      <c r="EIB69" s="161"/>
      <c r="EIC69" s="161"/>
      <c r="EID69" s="161"/>
      <c r="EIE69" s="161"/>
      <c r="EIF69" s="161"/>
      <c r="EIG69" s="161"/>
      <c r="EIH69" s="161"/>
      <c r="EII69" s="161"/>
      <c r="EIJ69" s="161"/>
      <c r="EIK69" s="161"/>
      <c r="EIL69" s="161"/>
      <c r="EIM69" s="161"/>
      <c r="EIN69" s="161"/>
      <c r="EIO69" s="161"/>
      <c r="EIP69" s="161"/>
      <c r="EIQ69" s="161"/>
      <c r="EIR69" s="161"/>
      <c r="EIS69" s="161"/>
      <c r="EIT69" s="161"/>
      <c r="EIU69" s="161"/>
      <c r="EIV69" s="161"/>
      <c r="EIW69" s="161"/>
      <c r="EIX69" s="161"/>
      <c r="EIY69" s="161"/>
      <c r="EIZ69" s="161"/>
      <c r="EJA69" s="161"/>
      <c r="EJB69" s="161"/>
      <c r="EJC69" s="161"/>
      <c r="EJD69" s="161"/>
      <c r="EJE69" s="161"/>
      <c r="EJF69" s="161"/>
      <c r="EJG69" s="161"/>
      <c r="EJH69" s="161"/>
      <c r="EJI69" s="161"/>
      <c r="EJJ69" s="161"/>
      <c r="EJK69" s="161"/>
      <c r="EJL69" s="161"/>
      <c r="EJM69" s="161"/>
      <c r="EJN69" s="161"/>
      <c r="EJO69" s="161"/>
      <c r="EJP69" s="161"/>
      <c r="EJQ69" s="161"/>
      <c r="EJR69" s="161"/>
      <c r="EJS69" s="161"/>
      <c r="EJT69" s="161"/>
      <c r="EJU69" s="161"/>
      <c r="EJV69" s="161"/>
      <c r="EJW69" s="161"/>
      <c r="EJX69" s="161"/>
      <c r="EJY69" s="161"/>
      <c r="EJZ69" s="161"/>
      <c r="EKA69" s="161"/>
      <c r="EKB69" s="161"/>
      <c r="EKC69" s="161"/>
      <c r="EKD69" s="161"/>
      <c r="EKE69" s="161"/>
      <c r="EKF69" s="161"/>
      <c r="EKG69" s="161"/>
      <c r="EKH69" s="161"/>
      <c r="EKI69" s="161"/>
      <c r="EKJ69" s="161"/>
      <c r="EKK69" s="161"/>
      <c r="EKL69" s="161"/>
      <c r="EKM69" s="161"/>
      <c r="EKN69" s="161"/>
      <c r="EKO69" s="161"/>
      <c r="EKP69" s="161"/>
      <c r="EKQ69" s="161"/>
      <c r="EKR69" s="161"/>
      <c r="EKS69" s="161"/>
      <c r="EKT69" s="161"/>
      <c r="EKU69" s="161"/>
      <c r="EKV69" s="161"/>
      <c r="EKW69" s="161"/>
      <c r="EKX69" s="161"/>
      <c r="EKY69" s="161"/>
      <c r="EKZ69" s="161"/>
      <c r="ELA69" s="161"/>
      <c r="ELB69" s="161"/>
      <c r="ELC69" s="161"/>
      <c r="ELD69" s="161"/>
      <c r="ELE69" s="161"/>
      <c r="ELF69" s="161"/>
      <c r="ELG69" s="161"/>
      <c r="ELH69" s="161"/>
      <c r="ELI69" s="161"/>
      <c r="ELJ69" s="161"/>
      <c r="ELK69" s="161"/>
      <c r="ELL69" s="161"/>
      <c r="ELM69" s="161"/>
      <c r="ELN69" s="161"/>
      <c r="ELO69" s="161"/>
      <c r="ELP69" s="161"/>
      <c r="ELQ69" s="161"/>
      <c r="ELR69" s="161"/>
      <c r="ELS69" s="161"/>
      <c r="ELT69" s="161"/>
      <c r="ELU69" s="161"/>
      <c r="ELV69" s="161"/>
      <c r="ELW69" s="161"/>
      <c r="ELX69" s="161"/>
      <c r="ELY69" s="161"/>
      <c r="ELZ69" s="161"/>
      <c r="EMA69" s="161"/>
      <c r="EMB69" s="161"/>
      <c r="EMC69" s="161"/>
      <c r="EMD69" s="161"/>
      <c r="EME69" s="161"/>
      <c r="EMF69" s="161"/>
      <c r="EMG69" s="161"/>
      <c r="EMH69" s="161"/>
      <c r="EMI69" s="161"/>
      <c r="EMJ69" s="161"/>
      <c r="EMK69" s="161"/>
      <c r="EML69" s="161"/>
      <c r="EMM69" s="161"/>
      <c r="EMN69" s="161"/>
      <c r="EMO69" s="161"/>
      <c r="EMP69" s="161"/>
      <c r="EMQ69" s="161"/>
      <c r="EMR69" s="161"/>
      <c r="EMS69" s="161"/>
      <c r="EMT69" s="161"/>
      <c r="EMU69" s="161"/>
      <c r="EMV69" s="161"/>
      <c r="EMW69" s="161"/>
      <c r="EMX69" s="161"/>
      <c r="EMY69" s="161"/>
      <c r="EMZ69" s="161"/>
      <c r="ENA69" s="161"/>
      <c r="ENB69" s="161"/>
      <c r="ENC69" s="161"/>
      <c r="END69" s="161"/>
      <c r="ENE69" s="161"/>
      <c r="ENF69" s="161"/>
      <c r="ENG69" s="161"/>
      <c r="ENH69" s="161"/>
      <c r="ENI69" s="161"/>
      <c r="ENJ69" s="161"/>
      <c r="ENK69" s="161"/>
      <c r="ENL69" s="161"/>
      <c r="ENM69" s="161"/>
      <c r="ENN69" s="161"/>
      <c r="ENO69" s="161"/>
      <c r="ENP69" s="161"/>
      <c r="ENQ69" s="161"/>
      <c r="ENR69" s="161"/>
      <c r="ENS69" s="161"/>
      <c r="ENT69" s="161"/>
      <c r="ENU69" s="161"/>
      <c r="ENV69" s="161"/>
      <c r="ENW69" s="161"/>
      <c r="ENX69" s="161"/>
      <c r="ENY69" s="161"/>
      <c r="ENZ69" s="161"/>
      <c r="EOA69" s="161"/>
      <c r="EOB69" s="161"/>
      <c r="EOC69" s="161"/>
      <c r="EOD69" s="161"/>
      <c r="EOE69" s="161"/>
      <c r="EOF69" s="161"/>
      <c r="EOG69" s="161"/>
      <c r="EOH69" s="161"/>
      <c r="EOI69" s="161"/>
      <c r="EOJ69" s="161"/>
      <c r="EOK69" s="161"/>
      <c r="EOL69" s="161"/>
      <c r="EOM69" s="161"/>
      <c r="EON69" s="161"/>
      <c r="EOO69" s="161"/>
      <c r="EOP69" s="161"/>
      <c r="EOQ69" s="161"/>
      <c r="EOR69" s="161"/>
      <c r="EOS69" s="161"/>
      <c r="EOT69" s="161"/>
      <c r="EOU69" s="161"/>
      <c r="EOV69" s="161"/>
      <c r="EOW69" s="161"/>
      <c r="EOX69" s="161"/>
      <c r="EOY69" s="161"/>
      <c r="EOZ69" s="161"/>
      <c r="EPA69" s="161"/>
      <c r="EPB69" s="161"/>
      <c r="EPC69" s="161"/>
      <c r="EPD69" s="161"/>
      <c r="EPE69" s="161"/>
      <c r="EPF69" s="161"/>
      <c r="EPG69" s="161"/>
      <c r="EPH69" s="161"/>
      <c r="EPI69" s="161"/>
      <c r="EPJ69" s="161"/>
      <c r="EPK69" s="161"/>
      <c r="EPL69" s="161"/>
      <c r="EPM69" s="161"/>
      <c r="EPN69" s="161"/>
      <c r="EPO69" s="161"/>
      <c r="EPP69" s="161"/>
      <c r="EPQ69" s="161"/>
      <c r="EPR69" s="161"/>
      <c r="EPS69" s="161"/>
      <c r="EPT69" s="161"/>
      <c r="EPU69" s="161"/>
      <c r="EPV69" s="161"/>
      <c r="EPW69" s="161"/>
      <c r="EPX69" s="161"/>
      <c r="EPY69" s="161"/>
      <c r="EPZ69" s="161"/>
      <c r="EQA69" s="161"/>
      <c r="EQB69" s="161"/>
      <c r="EQC69" s="161"/>
      <c r="EQD69" s="161"/>
      <c r="EQE69" s="161"/>
      <c r="EQF69" s="161"/>
      <c r="EQG69" s="161"/>
      <c r="EQH69" s="161"/>
      <c r="EQI69" s="161"/>
      <c r="EQJ69" s="161"/>
      <c r="EQK69" s="161"/>
      <c r="EQL69" s="161"/>
      <c r="EQM69" s="161"/>
      <c r="EQN69" s="161"/>
      <c r="EQO69" s="161"/>
      <c r="EQP69" s="161"/>
      <c r="EQQ69" s="161"/>
      <c r="EQR69" s="161"/>
      <c r="EQS69" s="161"/>
      <c r="EQT69" s="161"/>
      <c r="EQU69" s="161"/>
      <c r="EQV69" s="161"/>
      <c r="EQW69" s="161"/>
      <c r="EQX69" s="161"/>
      <c r="EQY69" s="161"/>
      <c r="EQZ69" s="161"/>
      <c r="ERA69" s="161"/>
      <c r="ERB69" s="161"/>
      <c r="ERC69" s="161"/>
      <c r="ERD69" s="161"/>
      <c r="ERE69" s="161"/>
      <c r="ERF69" s="161"/>
      <c r="ERG69" s="161"/>
      <c r="ERH69" s="161"/>
      <c r="ERI69" s="161"/>
      <c r="ERJ69" s="161"/>
      <c r="ERK69" s="161"/>
      <c r="ERL69" s="161"/>
      <c r="ERM69" s="161"/>
      <c r="ERN69" s="161"/>
      <c r="ERO69" s="161"/>
      <c r="ERP69" s="161"/>
      <c r="ERQ69" s="161"/>
      <c r="ERR69" s="161"/>
      <c r="ERS69" s="161"/>
      <c r="ERT69" s="161"/>
      <c r="ERU69" s="161"/>
      <c r="ERV69" s="161"/>
      <c r="ERW69" s="161"/>
      <c r="ERX69" s="161"/>
      <c r="ERY69" s="161"/>
      <c r="ERZ69" s="161"/>
      <c r="ESA69" s="161"/>
      <c r="ESB69" s="161"/>
      <c r="ESC69" s="161"/>
      <c r="ESD69" s="161"/>
      <c r="ESE69" s="161"/>
      <c r="ESF69" s="161"/>
      <c r="ESG69" s="161"/>
      <c r="ESH69" s="161"/>
      <c r="ESI69" s="161"/>
      <c r="ESJ69" s="161"/>
      <c r="ESK69" s="161"/>
      <c r="ESL69" s="161"/>
      <c r="ESM69" s="161"/>
      <c r="ESN69" s="161"/>
      <c r="ESO69" s="161"/>
      <c r="ESP69" s="161"/>
      <c r="ESQ69" s="161"/>
      <c r="ESR69" s="161"/>
      <c r="ESS69" s="161"/>
      <c r="EST69" s="161"/>
      <c r="ESU69" s="161"/>
      <c r="ESV69" s="161"/>
      <c r="ESW69" s="161"/>
      <c r="ESX69" s="161"/>
      <c r="ESY69" s="161"/>
      <c r="ESZ69" s="161"/>
      <c r="ETA69" s="161"/>
      <c r="ETB69" s="161"/>
      <c r="ETC69" s="161"/>
      <c r="ETD69" s="161"/>
      <c r="ETE69" s="161"/>
      <c r="ETF69" s="161"/>
      <c r="ETG69" s="161"/>
      <c r="ETH69" s="161"/>
      <c r="ETI69" s="161"/>
      <c r="ETJ69" s="161"/>
      <c r="ETK69" s="161"/>
      <c r="ETL69" s="161"/>
      <c r="ETM69" s="161"/>
      <c r="ETN69" s="161"/>
      <c r="ETO69" s="161"/>
      <c r="ETP69" s="161"/>
      <c r="ETQ69" s="161"/>
      <c r="ETR69" s="161"/>
      <c r="ETS69" s="161"/>
      <c r="ETT69" s="161"/>
      <c r="ETU69" s="161"/>
      <c r="ETV69" s="161"/>
      <c r="ETW69" s="161"/>
      <c r="ETX69" s="161"/>
      <c r="ETY69" s="161"/>
      <c r="ETZ69" s="161"/>
      <c r="EUA69" s="161"/>
      <c r="EUB69" s="161"/>
      <c r="EUC69" s="161"/>
      <c r="EUD69" s="161"/>
      <c r="EUE69" s="161"/>
      <c r="EUF69" s="161"/>
      <c r="EUG69" s="161"/>
      <c r="EUH69" s="161"/>
      <c r="EUI69" s="161"/>
      <c r="EUJ69" s="161"/>
      <c r="EUK69" s="161"/>
      <c r="EUL69" s="161"/>
      <c r="EUM69" s="161"/>
      <c r="EUN69" s="161"/>
      <c r="EUO69" s="161"/>
      <c r="EUP69" s="161"/>
      <c r="EUQ69" s="161"/>
      <c r="EUR69" s="161"/>
      <c r="EUS69" s="161"/>
      <c r="EUT69" s="161"/>
      <c r="EUU69" s="161"/>
      <c r="EUV69" s="161"/>
      <c r="EUW69" s="161"/>
      <c r="EUX69" s="161"/>
      <c r="EUY69" s="161"/>
      <c r="EUZ69" s="161"/>
      <c r="EVA69" s="161"/>
      <c r="EVB69" s="161"/>
      <c r="EVC69" s="161"/>
      <c r="EVD69" s="161"/>
      <c r="EVE69" s="161"/>
      <c r="EVF69" s="161"/>
      <c r="EVG69" s="161"/>
      <c r="EVH69" s="161"/>
      <c r="EVI69" s="161"/>
      <c r="EVJ69" s="161"/>
      <c r="EVK69" s="161"/>
      <c r="EVL69" s="161"/>
      <c r="EVM69" s="161"/>
      <c r="EVN69" s="161"/>
      <c r="EVO69" s="161"/>
      <c r="EVP69" s="161"/>
      <c r="EVQ69" s="161"/>
      <c r="EVR69" s="161"/>
      <c r="EVS69" s="161"/>
      <c r="EVT69" s="161"/>
      <c r="EVU69" s="161"/>
      <c r="EVV69" s="161"/>
      <c r="EVW69" s="161"/>
      <c r="EVX69" s="161"/>
      <c r="EVY69" s="161"/>
      <c r="EVZ69" s="161"/>
      <c r="EWA69" s="161"/>
      <c r="EWB69" s="161"/>
      <c r="EWC69" s="161"/>
      <c r="EWD69" s="161"/>
      <c r="EWE69" s="161"/>
      <c r="EWF69" s="161"/>
      <c r="EWG69" s="161"/>
      <c r="EWH69" s="161"/>
      <c r="EWI69" s="161"/>
      <c r="EWJ69" s="161"/>
      <c r="EWK69" s="161"/>
      <c r="EWL69" s="161"/>
      <c r="EWM69" s="161"/>
      <c r="EWN69" s="161"/>
      <c r="EWO69" s="161"/>
      <c r="EWP69" s="161"/>
      <c r="EWQ69" s="161"/>
      <c r="EWR69" s="161"/>
      <c r="EWS69" s="161"/>
      <c r="EWT69" s="161"/>
      <c r="EWU69" s="161"/>
      <c r="EWV69" s="161"/>
      <c r="EWW69" s="161"/>
      <c r="EWX69" s="161"/>
      <c r="EWY69" s="161"/>
      <c r="EWZ69" s="161"/>
      <c r="EXA69" s="161"/>
      <c r="EXB69" s="161"/>
      <c r="EXC69" s="161"/>
      <c r="EXD69" s="161"/>
      <c r="EXE69" s="161"/>
      <c r="EXF69" s="161"/>
      <c r="EXG69" s="161"/>
      <c r="EXH69" s="161"/>
      <c r="EXI69" s="161"/>
      <c r="EXJ69" s="161"/>
      <c r="EXK69" s="161"/>
      <c r="EXL69" s="161"/>
      <c r="EXM69" s="161"/>
      <c r="EXN69" s="161"/>
      <c r="EXO69" s="161"/>
      <c r="EXP69" s="161"/>
      <c r="EXQ69" s="161"/>
      <c r="EXR69" s="161"/>
      <c r="EXS69" s="161"/>
      <c r="EXT69" s="161"/>
      <c r="EXU69" s="161"/>
      <c r="EXV69" s="161"/>
      <c r="EXW69" s="161"/>
      <c r="EXX69" s="161"/>
      <c r="EXY69" s="161"/>
      <c r="EXZ69" s="161"/>
      <c r="EYA69" s="161"/>
      <c r="EYB69" s="161"/>
      <c r="EYC69" s="161"/>
      <c r="EYD69" s="161"/>
      <c r="EYE69" s="161"/>
      <c r="EYF69" s="161"/>
      <c r="EYG69" s="161"/>
      <c r="EYH69" s="161"/>
      <c r="EYI69" s="161"/>
      <c r="EYJ69" s="161"/>
      <c r="EYK69" s="161"/>
      <c r="EYL69" s="161"/>
      <c r="EYM69" s="161"/>
      <c r="EYN69" s="161"/>
      <c r="EYO69" s="161"/>
      <c r="EYP69" s="161"/>
      <c r="EYQ69" s="161"/>
      <c r="EYR69" s="161"/>
      <c r="EYS69" s="161"/>
      <c r="EYT69" s="161"/>
      <c r="EYU69" s="161"/>
      <c r="EYV69" s="161"/>
      <c r="EYW69" s="161"/>
      <c r="EYX69" s="161"/>
      <c r="EYY69" s="161"/>
      <c r="EYZ69" s="161"/>
      <c r="EZA69" s="161"/>
      <c r="EZB69" s="161"/>
      <c r="EZC69" s="161"/>
      <c r="EZD69" s="161"/>
      <c r="EZE69" s="161"/>
      <c r="EZF69" s="161"/>
      <c r="EZG69" s="161"/>
      <c r="EZH69" s="161"/>
      <c r="EZI69" s="161"/>
      <c r="EZJ69" s="161"/>
      <c r="EZK69" s="161"/>
      <c r="EZL69" s="161"/>
      <c r="EZM69" s="161"/>
      <c r="EZN69" s="161"/>
      <c r="EZO69" s="161"/>
      <c r="EZP69" s="161"/>
      <c r="EZQ69" s="161"/>
      <c r="EZR69" s="161"/>
      <c r="EZS69" s="161"/>
      <c r="EZT69" s="161"/>
      <c r="EZU69" s="161"/>
      <c r="EZV69" s="161"/>
      <c r="EZW69" s="161"/>
      <c r="EZX69" s="161"/>
      <c r="EZY69" s="161"/>
      <c r="EZZ69" s="161"/>
      <c r="FAA69" s="161"/>
      <c r="FAB69" s="161"/>
      <c r="FAC69" s="161"/>
      <c r="FAD69" s="161"/>
      <c r="FAE69" s="161"/>
      <c r="FAF69" s="161"/>
      <c r="FAG69" s="161"/>
      <c r="FAH69" s="161"/>
      <c r="FAI69" s="161"/>
      <c r="FAJ69" s="161"/>
      <c r="FAK69" s="161"/>
      <c r="FAL69" s="161"/>
      <c r="FAM69" s="161"/>
      <c r="FAN69" s="161"/>
      <c r="FAO69" s="161"/>
      <c r="FAP69" s="161"/>
      <c r="FAQ69" s="161"/>
      <c r="FAR69" s="161"/>
      <c r="FAS69" s="161"/>
      <c r="FAT69" s="161"/>
      <c r="FAU69" s="161"/>
      <c r="FAV69" s="161"/>
      <c r="FAW69" s="161"/>
      <c r="FAX69" s="161"/>
      <c r="FAY69" s="161"/>
      <c r="FAZ69" s="161"/>
      <c r="FBA69" s="161"/>
      <c r="FBB69" s="161"/>
      <c r="FBC69" s="161"/>
      <c r="FBD69" s="161"/>
      <c r="FBE69" s="161"/>
      <c r="FBF69" s="161"/>
      <c r="FBG69" s="161"/>
      <c r="FBH69" s="161"/>
      <c r="FBI69" s="161"/>
      <c r="FBJ69" s="161"/>
      <c r="FBK69" s="161"/>
      <c r="FBL69" s="161"/>
      <c r="FBM69" s="161"/>
      <c r="FBN69" s="161"/>
      <c r="FBO69" s="161"/>
      <c r="FBP69" s="161"/>
      <c r="FBQ69" s="161"/>
      <c r="FBR69" s="161"/>
      <c r="FBS69" s="161"/>
      <c r="FBT69" s="161"/>
      <c r="FBU69" s="161"/>
      <c r="FBV69" s="161"/>
      <c r="FBW69" s="161"/>
      <c r="FBX69" s="161"/>
      <c r="FBY69" s="161"/>
      <c r="FBZ69" s="161"/>
      <c r="FCA69" s="161"/>
      <c r="FCB69" s="161"/>
      <c r="FCC69" s="161"/>
      <c r="FCD69" s="161"/>
      <c r="FCE69" s="161"/>
      <c r="FCF69" s="161"/>
      <c r="FCG69" s="161"/>
      <c r="FCH69" s="161"/>
      <c r="FCI69" s="161"/>
      <c r="FCJ69" s="161"/>
      <c r="FCK69" s="161"/>
      <c r="FCL69" s="161"/>
      <c r="FCM69" s="161"/>
      <c r="FCN69" s="161"/>
      <c r="FCO69" s="161"/>
      <c r="FCP69" s="161"/>
      <c r="FCQ69" s="161"/>
      <c r="FCR69" s="161"/>
      <c r="FCS69" s="161"/>
      <c r="FCT69" s="161"/>
      <c r="FCU69" s="161"/>
      <c r="FCV69" s="161"/>
      <c r="FCW69" s="161"/>
      <c r="FCX69" s="161"/>
      <c r="FCY69" s="161"/>
      <c r="FCZ69" s="161"/>
      <c r="FDA69" s="161"/>
      <c r="FDB69" s="161"/>
      <c r="FDC69" s="161"/>
      <c r="FDD69" s="161"/>
      <c r="FDE69" s="161"/>
      <c r="FDF69" s="161"/>
      <c r="FDG69" s="161"/>
      <c r="FDH69" s="161"/>
      <c r="FDI69" s="161"/>
      <c r="FDJ69" s="161"/>
      <c r="FDK69" s="161"/>
      <c r="FDL69" s="161"/>
      <c r="FDM69" s="161"/>
      <c r="FDN69" s="161"/>
      <c r="FDO69" s="161"/>
      <c r="FDP69" s="161"/>
      <c r="FDQ69" s="161"/>
      <c r="FDR69" s="161"/>
      <c r="FDS69" s="161"/>
      <c r="FDT69" s="161"/>
      <c r="FDU69" s="161"/>
      <c r="FDV69" s="161"/>
      <c r="FDW69" s="161"/>
      <c r="FDX69" s="161"/>
      <c r="FDY69" s="161"/>
      <c r="FDZ69" s="161"/>
      <c r="FEA69" s="161"/>
      <c r="FEB69" s="161"/>
      <c r="FEC69" s="161"/>
      <c r="FED69" s="161"/>
      <c r="FEE69" s="161"/>
      <c r="FEF69" s="161"/>
      <c r="FEG69" s="161"/>
      <c r="FEH69" s="161"/>
      <c r="FEI69" s="161"/>
      <c r="FEJ69" s="161"/>
      <c r="FEK69" s="161"/>
      <c r="FEL69" s="161"/>
      <c r="FEM69" s="161"/>
      <c r="FEN69" s="161"/>
      <c r="FEO69" s="161"/>
      <c r="FEP69" s="161"/>
      <c r="FEQ69" s="161"/>
      <c r="FER69" s="161"/>
      <c r="FES69" s="161"/>
      <c r="FET69" s="161"/>
      <c r="FEU69" s="161"/>
      <c r="FEV69" s="161"/>
      <c r="FEW69" s="161"/>
      <c r="FEX69" s="161"/>
      <c r="FEY69" s="161"/>
      <c r="FEZ69" s="161"/>
      <c r="FFA69" s="161"/>
      <c r="FFB69" s="161"/>
      <c r="FFC69" s="161"/>
      <c r="FFD69" s="161"/>
      <c r="FFE69" s="161"/>
      <c r="FFF69" s="161"/>
      <c r="FFG69" s="161"/>
      <c r="FFH69" s="161"/>
      <c r="FFI69" s="161"/>
      <c r="FFJ69" s="161"/>
      <c r="FFK69" s="161"/>
      <c r="FFL69" s="161"/>
      <c r="FFM69" s="161"/>
      <c r="FFN69" s="161"/>
      <c r="FFO69" s="161"/>
      <c r="FFP69" s="161"/>
      <c r="FFQ69" s="161"/>
      <c r="FFR69" s="161"/>
      <c r="FFS69" s="161"/>
      <c r="FFT69" s="161"/>
      <c r="FFU69" s="161"/>
      <c r="FFV69" s="161"/>
      <c r="FFW69" s="161"/>
      <c r="FFX69" s="161"/>
      <c r="FFY69" s="161"/>
      <c r="FFZ69" s="161"/>
      <c r="FGA69" s="161"/>
      <c r="FGB69" s="161"/>
      <c r="FGC69" s="161"/>
      <c r="FGD69" s="161"/>
      <c r="FGE69" s="161"/>
      <c r="FGF69" s="161"/>
      <c r="FGG69" s="161"/>
      <c r="FGH69" s="161"/>
      <c r="FGI69" s="161"/>
      <c r="FGJ69" s="161"/>
      <c r="FGK69" s="161"/>
      <c r="FGL69" s="161"/>
      <c r="FGM69" s="161"/>
      <c r="FGN69" s="161"/>
      <c r="FGO69" s="161"/>
      <c r="FGP69" s="161"/>
      <c r="FGQ69" s="161"/>
      <c r="FGR69" s="161"/>
      <c r="FGS69" s="161"/>
      <c r="FGT69" s="161"/>
      <c r="FGU69" s="161"/>
      <c r="FGV69" s="161"/>
      <c r="FGW69" s="161"/>
      <c r="FGX69" s="161"/>
      <c r="FGY69" s="161"/>
      <c r="FGZ69" s="161"/>
      <c r="FHA69" s="161"/>
      <c r="FHB69" s="161"/>
      <c r="FHC69" s="161"/>
      <c r="FHD69" s="161"/>
      <c r="FHE69" s="161"/>
      <c r="FHF69" s="161"/>
      <c r="FHG69" s="161"/>
      <c r="FHH69" s="161"/>
      <c r="FHI69" s="161"/>
      <c r="FHJ69" s="161"/>
      <c r="FHK69" s="161"/>
      <c r="FHL69" s="161"/>
      <c r="FHM69" s="161"/>
      <c r="FHN69" s="161"/>
      <c r="FHO69" s="161"/>
      <c r="FHP69" s="161"/>
      <c r="FHQ69" s="161"/>
      <c r="FHR69" s="161"/>
      <c r="FHS69" s="161"/>
      <c r="FHT69" s="161"/>
      <c r="FHU69" s="161"/>
      <c r="FHV69" s="161"/>
      <c r="FHW69" s="161"/>
      <c r="FHX69" s="161"/>
      <c r="FHY69" s="161"/>
      <c r="FHZ69" s="161"/>
      <c r="FIA69" s="161"/>
      <c r="FIB69" s="161"/>
      <c r="FIC69" s="161"/>
      <c r="FID69" s="161"/>
      <c r="FIE69" s="161"/>
      <c r="FIF69" s="161"/>
      <c r="FIG69" s="161"/>
      <c r="FIH69" s="161"/>
      <c r="FII69" s="161"/>
      <c r="FIJ69" s="161"/>
      <c r="FIK69" s="161"/>
      <c r="FIL69" s="161"/>
      <c r="FIM69" s="161"/>
      <c r="FIN69" s="161"/>
      <c r="FIO69" s="161"/>
      <c r="FIP69" s="161"/>
      <c r="FIQ69" s="161"/>
      <c r="FIR69" s="161"/>
      <c r="FIS69" s="161"/>
      <c r="FIT69" s="161"/>
      <c r="FIU69" s="161"/>
      <c r="FIV69" s="161"/>
      <c r="FIW69" s="161"/>
      <c r="FIX69" s="161"/>
      <c r="FIY69" s="161"/>
      <c r="FIZ69" s="161"/>
      <c r="FJA69" s="161"/>
      <c r="FJB69" s="161"/>
      <c r="FJC69" s="161"/>
      <c r="FJD69" s="161"/>
      <c r="FJE69" s="161"/>
      <c r="FJF69" s="161"/>
      <c r="FJG69" s="161"/>
      <c r="FJH69" s="161"/>
      <c r="FJI69" s="161"/>
      <c r="FJJ69" s="161"/>
      <c r="FJK69" s="161"/>
      <c r="FJL69" s="161"/>
      <c r="FJM69" s="161"/>
      <c r="FJN69" s="161"/>
      <c r="FJO69" s="161"/>
      <c r="FJP69" s="161"/>
      <c r="FJQ69" s="161"/>
      <c r="FJR69" s="161"/>
      <c r="FJS69" s="161"/>
      <c r="FJT69" s="161"/>
      <c r="FJU69" s="161"/>
      <c r="FJV69" s="161"/>
      <c r="FJW69" s="161"/>
      <c r="FJX69" s="161"/>
      <c r="FJY69" s="161"/>
      <c r="FJZ69" s="161"/>
      <c r="FKA69" s="161"/>
      <c r="FKB69" s="161"/>
      <c r="FKC69" s="161"/>
      <c r="FKD69" s="161"/>
      <c r="FKE69" s="161"/>
      <c r="FKF69" s="161"/>
      <c r="FKG69" s="161"/>
      <c r="FKH69" s="161"/>
      <c r="FKI69" s="161"/>
      <c r="FKJ69" s="161"/>
      <c r="FKK69" s="161"/>
      <c r="FKL69" s="161"/>
      <c r="FKM69" s="161"/>
      <c r="FKN69" s="161"/>
      <c r="FKO69" s="161"/>
      <c r="FKP69" s="161"/>
      <c r="FKQ69" s="161"/>
      <c r="FKR69" s="161"/>
      <c r="FKS69" s="161"/>
      <c r="FKT69" s="161"/>
      <c r="FKU69" s="161"/>
      <c r="FKV69" s="161"/>
      <c r="FKW69" s="161"/>
      <c r="FKX69" s="161"/>
      <c r="FKY69" s="161"/>
      <c r="FKZ69" s="161"/>
      <c r="FLA69" s="161"/>
      <c r="FLB69" s="161"/>
      <c r="FLC69" s="161"/>
      <c r="FLD69" s="161"/>
      <c r="FLE69" s="161"/>
      <c r="FLF69" s="161"/>
      <c r="FLG69" s="161"/>
      <c r="FLH69" s="161"/>
      <c r="FLI69" s="161"/>
      <c r="FLJ69" s="161"/>
      <c r="FLK69" s="161"/>
      <c r="FLL69" s="161"/>
      <c r="FLM69" s="161"/>
      <c r="FLN69" s="161"/>
      <c r="FLO69" s="161"/>
      <c r="FLP69" s="161"/>
      <c r="FLQ69" s="161"/>
      <c r="FLR69" s="161"/>
      <c r="FLS69" s="161"/>
      <c r="FLT69" s="161"/>
      <c r="FLU69" s="161"/>
      <c r="FLV69" s="161"/>
      <c r="FLW69" s="161"/>
      <c r="FLX69" s="161"/>
      <c r="FLY69" s="161"/>
      <c r="FLZ69" s="161"/>
      <c r="FMA69" s="161"/>
      <c r="FMB69" s="161"/>
      <c r="FMC69" s="161"/>
      <c r="FMD69" s="161"/>
      <c r="FME69" s="161"/>
      <c r="FMF69" s="161"/>
      <c r="FMG69" s="161"/>
      <c r="FMH69" s="161"/>
      <c r="FMI69" s="161"/>
      <c r="FMJ69" s="161"/>
      <c r="FMK69" s="161"/>
      <c r="FML69" s="161"/>
      <c r="FMM69" s="161"/>
      <c r="FMN69" s="161"/>
      <c r="FMO69" s="161"/>
      <c r="FMP69" s="161"/>
      <c r="FMQ69" s="161"/>
      <c r="FMR69" s="161"/>
      <c r="FMS69" s="161"/>
      <c r="FMT69" s="161"/>
      <c r="FMU69" s="161"/>
      <c r="FMV69" s="161"/>
      <c r="FMW69" s="161"/>
      <c r="FMX69" s="161"/>
      <c r="FMY69" s="161"/>
      <c r="FMZ69" s="161"/>
      <c r="FNA69" s="161"/>
      <c r="FNB69" s="161"/>
      <c r="FNC69" s="161"/>
      <c r="FND69" s="161"/>
      <c r="FNE69" s="161"/>
      <c r="FNF69" s="161"/>
      <c r="FNG69" s="161"/>
      <c r="FNH69" s="161"/>
      <c r="FNI69" s="161"/>
      <c r="FNJ69" s="161"/>
      <c r="FNK69" s="161"/>
      <c r="FNL69" s="161"/>
      <c r="FNM69" s="161"/>
      <c r="FNN69" s="161"/>
      <c r="FNO69" s="161"/>
      <c r="FNP69" s="161"/>
      <c r="FNQ69" s="161"/>
      <c r="FNR69" s="161"/>
      <c r="FNS69" s="161"/>
      <c r="FNT69" s="161"/>
      <c r="FNU69" s="161"/>
      <c r="FNV69" s="161"/>
      <c r="FNW69" s="161"/>
      <c r="FNX69" s="161"/>
      <c r="FNY69" s="161"/>
      <c r="FNZ69" s="161"/>
      <c r="FOA69" s="161"/>
      <c r="FOB69" s="161"/>
      <c r="FOC69" s="161"/>
      <c r="FOD69" s="161"/>
      <c r="FOE69" s="161"/>
      <c r="FOF69" s="161"/>
      <c r="FOG69" s="161"/>
      <c r="FOH69" s="161"/>
      <c r="FOI69" s="161"/>
      <c r="FOJ69" s="161"/>
      <c r="FOK69" s="161"/>
      <c r="FOL69" s="161"/>
      <c r="FOM69" s="161"/>
      <c r="FON69" s="161"/>
      <c r="FOO69" s="161"/>
      <c r="FOP69" s="161"/>
      <c r="FOQ69" s="161"/>
      <c r="FOR69" s="161"/>
      <c r="FOS69" s="161"/>
      <c r="FOT69" s="161"/>
      <c r="FOU69" s="161"/>
      <c r="FOV69" s="161"/>
      <c r="FOW69" s="161"/>
      <c r="FOX69" s="161"/>
      <c r="FOY69" s="161"/>
      <c r="FOZ69" s="161"/>
      <c r="FPA69" s="161"/>
      <c r="FPB69" s="161"/>
      <c r="FPC69" s="161"/>
      <c r="FPD69" s="161"/>
      <c r="FPE69" s="161"/>
      <c r="FPF69" s="161"/>
      <c r="FPG69" s="161"/>
      <c r="FPH69" s="161"/>
      <c r="FPI69" s="161"/>
      <c r="FPJ69" s="161"/>
      <c r="FPK69" s="161"/>
      <c r="FPL69" s="161"/>
      <c r="FPM69" s="161"/>
      <c r="FPN69" s="161"/>
      <c r="FPO69" s="161"/>
      <c r="FPP69" s="161"/>
      <c r="FPQ69" s="161"/>
      <c r="FPR69" s="161"/>
      <c r="FPS69" s="161"/>
      <c r="FPT69" s="161"/>
      <c r="FPU69" s="161"/>
      <c r="FPV69" s="161"/>
      <c r="FPW69" s="161"/>
      <c r="FPX69" s="161"/>
      <c r="FPY69" s="161"/>
      <c r="FPZ69" s="161"/>
      <c r="FQA69" s="161"/>
      <c r="FQB69" s="161"/>
      <c r="FQC69" s="161"/>
      <c r="FQD69" s="161"/>
      <c r="FQE69" s="161"/>
      <c r="FQF69" s="161"/>
      <c r="FQG69" s="161"/>
      <c r="FQH69" s="161"/>
      <c r="FQI69" s="161"/>
      <c r="FQJ69" s="161"/>
      <c r="FQK69" s="161"/>
      <c r="FQL69" s="161"/>
      <c r="FQM69" s="161"/>
      <c r="FQN69" s="161"/>
      <c r="FQO69" s="161"/>
      <c r="FQP69" s="161"/>
      <c r="FQQ69" s="161"/>
      <c r="FQR69" s="161"/>
      <c r="FQS69" s="161"/>
      <c r="FQT69" s="161"/>
      <c r="FQU69" s="161"/>
      <c r="FQV69" s="161"/>
      <c r="FQW69" s="161"/>
      <c r="FQX69" s="161"/>
      <c r="FQY69" s="161"/>
      <c r="FQZ69" s="161"/>
      <c r="FRA69" s="161"/>
      <c r="FRB69" s="161"/>
      <c r="FRC69" s="161"/>
      <c r="FRD69" s="161"/>
      <c r="FRE69" s="161"/>
      <c r="FRF69" s="161"/>
      <c r="FRG69" s="161"/>
      <c r="FRH69" s="161"/>
      <c r="FRI69" s="161"/>
      <c r="FRJ69" s="161"/>
      <c r="FRK69" s="161"/>
      <c r="FRL69" s="161"/>
      <c r="FRM69" s="161"/>
      <c r="FRN69" s="161"/>
      <c r="FRO69" s="161"/>
      <c r="FRP69" s="161"/>
      <c r="FRQ69" s="161"/>
      <c r="FRR69" s="161"/>
      <c r="FRS69" s="161"/>
      <c r="FRT69" s="161"/>
      <c r="FRU69" s="161"/>
      <c r="FRV69" s="161"/>
      <c r="FRW69" s="161"/>
      <c r="FRX69" s="161"/>
      <c r="FRY69" s="161"/>
      <c r="FRZ69" s="161"/>
      <c r="FSA69" s="161"/>
      <c r="FSB69" s="161"/>
      <c r="FSC69" s="161"/>
      <c r="FSD69" s="161"/>
      <c r="FSE69" s="161"/>
      <c r="FSF69" s="161"/>
      <c r="FSG69" s="161"/>
      <c r="FSH69" s="161"/>
      <c r="FSI69" s="161"/>
      <c r="FSJ69" s="161"/>
      <c r="FSK69" s="161"/>
      <c r="FSL69" s="161"/>
      <c r="FSM69" s="161"/>
      <c r="FSN69" s="161"/>
      <c r="FSO69" s="161"/>
      <c r="FSP69" s="161"/>
      <c r="FSQ69" s="161"/>
      <c r="FSR69" s="161"/>
      <c r="FSS69" s="161"/>
      <c r="FST69" s="161"/>
      <c r="FSU69" s="161"/>
      <c r="FSV69" s="161"/>
      <c r="FSW69" s="161"/>
      <c r="FSX69" s="161"/>
      <c r="FSY69" s="161"/>
      <c r="FSZ69" s="161"/>
      <c r="FTA69" s="161"/>
      <c r="FTB69" s="161"/>
      <c r="FTC69" s="161"/>
      <c r="FTD69" s="161"/>
      <c r="FTE69" s="161"/>
      <c r="FTF69" s="161"/>
      <c r="FTG69" s="161"/>
      <c r="FTH69" s="161"/>
      <c r="FTI69" s="161"/>
      <c r="FTJ69" s="161"/>
      <c r="FTK69" s="161"/>
      <c r="FTL69" s="161"/>
      <c r="FTM69" s="161"/>
      <c r="FTN69" s="161"/>
      <c r="FTO69" s="161"/>
      <c r="FTP69" s="161"/>
      <c r="FTQ69" s="161"/>
      <c r="FTR69" s="161"/>
      <c r="FTS69" s="161"/>
      <c r="FTT69" s="161"/>
      <c r="FTU69" s="161"/>
      <c r="FTV69" s="161"/>
      <c r="FTW69" s="161"/>
      <c r="FTX69" s="161"/>
      <c r="FTY69" s="161"/>
      <c r="FTZ69" s="161"/>
      <c r="FUA69" s="161"/>
      <c r="FUB69" s="161"/>
      <c r="FUC69" s="161"/>
      <c r="FUD69" s="161"/>
      <c r="FUE69" s="161"/>
      <c r="FUF69" s="161"/>
      <c r="FUG69" s="161"/>
      <c r="FUH69" s="161"/>
      <c r="FUI69" s="161"/>
      <c r="FUJ69" s="161"/>
      <c r="FUK69" s="161"/>
      <c r="FUL69" s="161"/>
      <c r="FUM69" s="161"/>
      <c r="FUN69" s="161"/>
      <c r="FUO69" s="161"/>
      <c r="FUP69" s="161"/>
      <c r="FUQ69" s="161"/>
      <c r="FUR69" s="161"/>
      <c r="FUS69" s="161"/>
      <c r="FUT69" s="161"/>
      <c r="FUU69" s="161"/>
      <c r="FUV69" s="161"/>
      <c r="FUW69" s="161"/>
      <c r="FUX69" s="161"/>
      <c r="FUY69" s="161"/>
      <c r="FUZ69" s="161"/>
      <c r="FVA69" s="161"/>
      <c r="FVB69" s="161"/>
      <c r="FVC69" s="161"/>
      <c r="FVD69" s="161"/>
      <c r="FVE69" s="161"/>
      <c r="FVF69" s="161"/>
      <c r="FVG69" s="161"/>
      <c r="FVH69" s="161"/>
      <c r="FVI69" s="161"/>
      <c r="FVJ69" s="161"/>
      <c r="FVK69" s="161"/>
      <c r="FVL69" s="161"/>
      <c r="FVM69" s="161"/>
      <c r="FVN69" s="161"/>
      <c r="FVO69" s="161"/>
      <c r="FVP69" s="161"/>
      <c r="FVQ69" s="161"/>
      <c r="FVR69" s="161"/>
      <c r="FVS69" s="161"/>
      <c r="FVT69" s="161"/>
      <c r="FVU69" s="161"/>
      <c r="FVV69" s="161"/>
      <c r="FVW69" s="161"/>
      <c r="FVX69" s="161"/>
      <c r="FVY69" s="161"/>
      <c r="FVZ69" s="161"/>
      <c r="FWA69" s="161"/>
      <c r="FWB69" s="161"/>
      <c r="FWC69" s="161"/>
      <c r="FWD69" s="161"/>
      <c r="FWE69" s="161"/>
      <c r="FWF69" s="161"/>
      <c r="FWG69" s="161"/>
      <c r="FWH69" s="161"/>
      <c r="FWI69" s="161"/>
      <c r="FWJ69" s="161"/>
      <c r="FWK69" s="161"/>
      <c r="FWL69" s="161"/>
      <c r="FWM69" s="161"/>
      <c r="FWN69" s="161"/>
      <c r="FWO69" s="161"/>
      <c r="FWP69" s="161"/>
      <c r="FWQ69" s="161"/>
      <c r="FWR69" s="161"/>
      <c r="FWS69" s="161"/>
      <c r="FWT69" s="161"/>
      <c r="FWU69" s="161"/>
      <c r="FWV69" s="161"/>
      <c r="FWW69" s="161"/>
      <c r="FWX69" s="161"/>
      <c r="FWY69" s="161"/>
      <c r="FWZ69" s="161"/>
      <c r="FXA69" s="161"/>
      <c r="FXB69" s="161"/>
      <c r="FXC69" s="161"/>
      <c r="FXD69" s="161"/>
      <c r="FXE69" s="161"/>
      <c r="FXF69" s="161"/>
      <c r="FXG69" s="161"/>
      <c r="FXH69" s="161"/>
      <c r="FXI69" s="161"/>
      <c r="FXJ69" s="161"/>
      <c r="FXK69" s="161"/>
      <c r="FXL69" s="161"/>
      <c r="FXM69" s="161"/>
      <c r="FXN69" s="161"/>
      <c r="FXO69" s="161"/>
      <c r="FXP69" s="161"/>
      <c r="FXQ69" s="161"/>
      <c r="FXR69" s="161"/>
      <c r="FXS69" s="161"/>
      <c r="FXT69" s="161"/>
      <c r="FXU69" s="161"/>
      <c r="FXV69" s="161"/>
      <c r="FXW69" s="161"/>
      <c r="FXX69" s="161"/>
      <c r="FXY69" s="161"/>
      <c r="FXZ69" s="161"/>
      <c r="FYA69" s="161"/>
      <c r="FYB69" s="161"/>
      <c r="FYC69" s="161"/>
      <c r="FYD69" s="161"/>
      <c r="FYE69" s="161"/>
      <c r="FYF69" s="161"/>
      <c r="FYG69" s="161"/>
      <c r="FYH69" s="161"/>
      <c r="FYI69" s="161"/>
      <c r="FYJ69" s="161"/>
      <c r="FYK69" s="161"/>
      <c r="FYL69" s="161"/>
      <c r="FYM69" s="161"/>
      <c r="FYN69" s="161"/>
      <c r="FYO69" s="161"/>
      <c r="FYP69" s="161"/>
      <c r="FYQ69" s="161"/>
      <c r="FYR69" s="161"/>
      <c r="FYS69" s="161"/>
      <c r="FYT69" s="161"/>
      <c r="FYU69" s="161"/>
      <c r="FYV69" s="161"/>
      <c r="FYW69" s="161"/>
      <c r="FYX69" s="161"/>
      <c r="FYY69" s="161"/>
      <c r="FYZ69" s="161"/>
      <c r="FZA69" s="161"/>
      <c r="FZB69" s="161"/>
      <c r="FZC69" s="161"/>
      <c r="FZD69" s="161"/>
      <c r="FZE69" s="161"/>
      <c r="FZF69" s="161"/>
      <c r="FZG69" s="161"/>
      <c r="FZH69" s="161"/>
      <c r="FZI69" s="161"/>
      <c r="FZJ69" s="161"/>
      <c r="FZK69" s="161"/>
      <c r="FZL69" s="161"/>
      <c r="FZM69" s="161"/>
      <c r="FZN69" s="161"/>
      <c r="FZO69" s="161"/>
      <c r="FZP69" s="161"/>
      <c r="FZQ69" s="161"/>
      <c r="FZR69" s="161"/>
      <c r="FZS69" s="161"/>
      <c r="FZT69" s="161"/>
      <c r="FZU69" s="161"/>
      <c r="FZV69" s="161"/>
      <c r="FZW69" s="161"/>
      <c r="FZX69" s="161"/>
      <c r="FZY69" s="161"/>
      <c r="FZZ69" s="161"/>
      <c r="GAA69" s="161"/>
      <c r="GAB69" s="161"/>
      <c r="GAC69" s="161"/>
      <c r="GAD69" s="161"/>
      <c r="GAE69" s="161"/>
      <c r="GAF69" s="161"/>
      <c r="GAG69" s="161"/>
      <c r="GAH69" s="161"/>
      <c r="GAI69" s="161"/>
      <c r="GAJ69" s="161"/>
      <c r="GAK69" s="161"/>
      <c r="GAL69" s="161"/>
      <c r="GAM69" s="161"/>
      <c r="GAN69" s="161"/>
      <c r="GAO69" s="161"/>
      <c r="GAP69" s="161"/>
      <c r="GAQ69" s="161"/>
      <c r="GAR69" s="161"/>
      <c r="GAS69" s="161"/>
      <c r="GAT69" s="161"/>
      <c r="GAU69" s="161"/>
      <c r="GAV69" s="161"/>
      <c r="GAW69" s="161"/>
      <c r="GAX69" s="161"/>
      <c r="GAY69" s="161"/>
      <c r="GAZ69" s="161"/>
      <c r="GBA69" s="161"/>
      <c r="GBB69" s="161"/>
      <c r="GBC69" s="161"/>
      <c r="GBD69" s="161"/>
      <c r="GBE69" s="161"/>
      <c r="GBF69" s="161"/>
      <c r="GBG69" s="161"/>
      <c r="GBH69" s="161"/>
      <c r="GBI69" s="161"/>
      <c r="GBJ69" s="161"/>
      <c r="GBK69" s="161"/>
      <c r="GBL69" s="161"/>
      <c r="GBM69" s="161"/>
      <c r="GBN69" s="161"/>
      <c r="GBO69" s="161"/>
      <c r="GBP69" s="161"/>
      <c r="GBQ69" s="161"/>
      <c r="GBR69" s="161"/>
      <c r="GBS69" s="161"/>
      <c r="GBT69" s="161"/>
      <c r="GBU69" s="161"/>
      <c r="GBV69" s="161"/>
      <c r="GBW69" s="161"/>
      <c r="GBX69" s="161"/>
      <c r="GBY69" s="161"/>
      <c r="GBZ69" s="161"/>
      <c r="GCA69" s="161"/>
      <c r="GCB69" s="161"/>
      <c r="GCC69" s="161"/>
      <c r="GCD69" s="161"/>
      <c r="GCE69" s="161"/>
      <c r="GCF69" s="161"/>
      <c r="GCG69" s="161"/>
      <c r="GCH69" s="161"/>
      <c r="GCI69" s="161"/>
      <c r="GCJ69" s="161"/>
      <c r="GCK69" s="161"/>
      <c r="GCL69" s="161"/>
      <c r="GCM69" s="161"/>
      <c r="GCN69" s="161"/>
      <c r="GCO69" s="161"/>
      <c r="GCP69" s="161"/>
      <c r="GCQ69" s="161"/>
      <c r="GCR69" s="161"/>
      <c r="GCS69" s="161"/>
      <c r="GCT69" s="161"/>
      <c r="GCU69" s="161"/>
      <c r="GCV69" s="161"/>
      <c r="GCW69" s="161"/>
      <c r="GCX69" s="161"/>
      <c r="GCY69" s="161"/>
      <c r="GCZ69" s="161"/>
      <c r="GDA69" s="161"/>
      <c r="GDB69" s="161"/>
      <c r="GDC69" s="161"/>
      <c r="GDD69" s="161"/>
      <c r="GDE69" s="161"/>
      <c r="GDF69" s="161"/>
      <c r="GDG69" s="161"/>
      <c r="GDH69" s="161"/>
      <c r="GDI69" s="161"/>
      <c r="GDJ69" s="161"/>
      <c r="GDK69" s="161"/>
      <c r="GDL69" s="161"/>
      <c r="GDM69" s="161"/>
      <c r="GDN69" s="161"/>
      <c r="GDO69" s="161"/>
      <c r="GDP69" s="161"/>
      <c r="GDQ69" s="161"/>
      <c r="GDR69" s="161"/>
      <c r="GDS69" s="161"/>
      <c r="GDT69" s="161"/>
      <c r="GDU69" s="161"/>
      <c r="GDV69" s="161"/>
      <c r="GDW69" s="161"/>
      <c r="GDX69" s="161"/>
      <c r="GDY69" s="161"/>
      <c r="GDZ69" s="161"/>
      <c r="GEA69" s="161"/>
      <c r="GEB69" s="161"/>
      <c r="GEC69" s="161"/>
      <c r="GED69" s="161"/>
      <c r="GEE69" s="161"/>
      <c r="GEF69" s="161"/>
      <c r="GEG69" s="161"/>
      <c r="GEH69" s="161"/>
      <c r="GEI69" s="161"/>
      <c r="GEJ69" s="161"/>
      <c r="GEK69" s="161"/>
      <c r="GEL69" s="161"/>
      <c r="GEM69" s="161"/>
      <c r="GEN69" s="161"/>
      <c r="GEO69" s="161"/>
      <c r="GEP69" s="161"/>
      <c r="GEQ69" s="161"/>
      <c r="GER69" s="161"/>
      <c r="GES69" s="161"/>
      <c r="GET69" s="161"/>
      <c r="GEU69" s="161"/>
      <c r="GEV69" s="161"/>
      <c r="GEW69" s="161"/>
      <c r="GEX69" s="161"/>
      <c r="GEY69" s="161"/>
      <c r="GEZ69" s="161"/>
      <c r="GFA69" s="161"/>
      <c r="GFB69" s="161"/>
      <c r="GFC69" s="161"/>
      <c r="GFD69" s="161"/>
      <c r="GFE69" s="161"/>
      <c r="GFF69" s="161"/>
      <c r="GFG69" s="161"/>
      <c r="GFH69" s="161"/>
      <c r="GFI69" s="161"/>
      <c r="GFJ69" s="161"/>
      <c r="GFK69" s="161"/>
      <c r="GFL69" s="161"/>
      <c r="GFM69" s="161"/>
      <c r="GFN69" s="161"/>
      <c r="GFO69" s="161"/>
      <c r="GFP69" s="161"/>
      <c r="GFQ69" s="161"/>
      <c r="GFR69" s="161"/>
      <c r="GFS69" s="161"/>
      <c r="GFT69" s="161"/>
      <c r="GFU69" s="161"/>
      <c r="GFV69" s="161"/>
      <c r="GFW69" s="161"/>
      <c r="GFX69" s="161"/>
      <c r="GFY69" s="161"/>
      <c r="GFZ69" s="161"/>
      <c r="GGA69" s="161"/>
      <c r="GGB69" s="161"/>
      <c r="GGC69" s="161"/>
      <c r="GGD69" s="161"/>
      <c r="GGE69" s="161"/>
      <c r="GGF69" s="161"/>
      <c r="GGG69" s="161"/>
      <c r="GGH69" s="161"/>
      <c r="GGI69" s="161"/>
      <c r="GGJ69" s="161"/>
      <c r="GGK69" s="161"/>
      <c r="GGL69" s="161"/>
      <c r="GGM69" s="161"/>
      <c r="GGN69" s="161"/>
      <c r="GGO69" s="161"/>
      <c r="GGP69" s="161"/>
      <c r="GGQ69" s="161"/>
      <c r="GGR69" s="161"/>
      <c r="GGS69" s="161"/>
      <c r="GGT69" s="161"/>
      <c r="GGU69" s="161"/>
      <c r="GGV69" s="161"/>
      <c r="GGW69" s="161"/>
      <c r="GGX69" s="161"/>
      <c r="GGY69" s="161"/>
      <c r="GGZ69" s="161"/>
      <c r="GHA69" s="161"/>
      <c r="GHB69" s="161"/>
      <c r="GHC69" s="161"/>
      <c r="GHD69" s="161"/>
      <c r="GHE69" s="161"/>
      <c r="GHF69" s="161"/>
      <c r="GHG69" s="161"/>
      <c r="GHH69" s="161"/>
      <c r="GHI69" s="161"/>
      <c r="GHJ69" s="161"/>
      <c r="GHK69" s="161"/>
      <c r="GHL69" s="161"/>
      <c r="GHM69" s="161"/>
      <c r="GHN69" s="161"/>
      <c r="GHO69" s="161"/>
      <c r="GHP69" s="161"/>
      <c r="GHQ69" s="161"/>
      <c r="GHR69" s="161"/>
      <c r="GHS69" s="161"/>
      <c r="GHT69" s="161"/>
      <c r="GHU69" s="161"/>
      <c r="GHV69" s="161"/>
      <c r="GHW69" s="161"/>
      <c r="GHX69" s="161"/>
      <c r="GHY69" s="161"/>
      <c r="GHZ69" s="161"/>
      <c r="GIA69" s="161"/>
      <c r="GIB69" s="161"/>
      <c r="GIC69" s="161"/>
      <c r="GID69" s="161"/>
      <c r="GIE69" s="161"/>
      <c r="GIF69" s="161"/>
      <c r="GIG69" s="161"/>
      <c r="GIH69" s="161"/>
      <c r="GII69" s="161"/>
      <c r="GIJ69" s="161"/>
      <c r="GIK69" s="161"/>
      <c r="GIL69" s="161"/>
      <c r="GIM69" s="161"/>
      <c r="GIN69" s="161"/>
      <c r="GIO69" s="161"/>
      <c r="GIP69" s="161"/>
      <c r="GIQ69" s="161"/>
      <c r="GIR69" s="161"/>
      <c r="GIS69" s="161"/>
      <c r="GIT69" s="161"/>
      <c r="GIU69" s="161"/>
      <c r="GIV69" s="161"/>
      <c r="GIW69" s="161"/>
      <c r="GIX69" s="161"/>
      <c r="GIY69" s="161"/>
      <c r="GIZ69" s="161"/>
      <c r="GJA69" s="161"/>
      <c r="GJB69" s="161"/>
      <c r="GJC69" s="161"/>
      <c r="GJD69" s="161"/>
      <c r="GJE69" s="161"/>
      <c r="GJF69" s="161"/>
      <c r="GJG69" s="161"/>
      <c r="GJH69" s="161"/>
      <c r="GJI69" s="161"/>
      <c r="GJJ69" s="161"/>
      <c r="GJK69" s="161"/>
      <c r="GJL69" s="161"/>
      <c r="GJM69" s="161"/>
      <c r="GJN69" s="161"/>
      <c r="GJO69" s="161"/>
      <c r="GJP69" s="161"/>
      <c r="GJQ69" s="161"/>
      <c r="GJR69" s="161"/>
      <c r="GJS69" s="161"/>
      <c r="GJT69" s="161"/>
      <c r="GJU69" s="161"/>
      <c r="GJV69" s="161"/>
      <c r="GJW69" s="161"/>
      <c r="GJX69" s="161"/>
      <c r="GJY69" s="161"/>
      <c r="GJZ69" s="161"/>
      <c r="GKA69" s="161"/>
      <c r="GKB69" s="161"/>
      <c r="GKC69" s="161"/>
      <c r="GKD69" s="161"/>
      <c r="GKE69" s="161"/>
      <c r="GKF69" s="161"/>
      <c r="GKG69" s="161"/>
      <c r="GKH69" s="161"/>
      <c r="GKI69" s="161"/>
      <c r="GKJ69" s="161"/>
      <c r="GKK69" s="161"/>
      <c r="GKL69" s="161"/>
      <c r="GKM69" s="161"/>
      <c r="GKN69" s="161"/>
      <c r="GKO69" s="161"/>
      <c r="GKP69" s="161"/>
      <c r="GKQ69" s="161"/>
      <c r="GKR69" s="161"/>
      <c r="GKS69" s="161"/>
      <c r="GKT69" s="161"/>
      <c r="GKU69" s="161"/>
      <c r="GKV69" s="161"/>
      <c r="GKW69" s="161"/>
      <c r="GKX69" s="161"/>
      <c r="GKY69" s="161"/>
      <c r="GKZ69" s="161"/>
      <c r="GLA69" s="161"/>
      <c r="GLB69" s="161"/>
      <c r="GLC69" s="161"/>
      <c r="GLD69" s="161"/>
      <c r="GLE69" s="161"/>
      <c r="GLF69" s="161"/>
      <c r="GLG69" s="161"/>
      <c r="GLH69" s="161"/>
      <c r="GLI69" s="161"/>
      <c r="GLJ69" s="161"/>
      <c r="GLK69" s="161"/>
      <c r="GLL69" s="161"/>
      <c r="GLM69" s="161"/>
      <c r="GLN69" s="161"/>
      <c r="GLO69" s="161"/>
      <c r="GLP69" s="161"/>
      <c r="GLQ69" s="161"/>
      <c r="GLR69" s="161"/>
      <c r="GLS69" s="161"/>
      <c r="GLT69" s="161"/>
      <c r="GLU69" s="161"/>
      <c r="GLV69" s="161"/>
      <c r="GLW69" s="161"/>
      <c r="GLX69" s="161"/>
      <c r="GLY69" s="161"/>
      <c r="GLZ69" s="161"/>
      <c r="GMA69" s="161"/>
      <c r="GMB69" s="161"/>
      <c r="GMC69" s="161"/>
      <c r="GMD69" s="161"/>
      <c r="GME69" s="161"/>
      <c r="GMF69" s="161"/>
      <c r="GMG69" s="161"/>
      <c r="GMH69" s="161"/>
      <c r="GMI69" s="161"/>
      <c r="GMJ69" s="161"/>
      <c r="GMK69" s="161"/>
      <c r="GML69" s="161"/>
      <c r="GMM69" s="161"/>
      <c r="GMN69" s="161"/>
      <c r="GMO69" s="161"/>
      <c r="GMP69" s="161"/>
      <c r="GMQ69" s="161"/>
      <c r="GMR69" s="161"/>
      <c r="GMS69" s="161"/>
      <c r="GMT69" s="161"/>
      <c r="GMU69" s="161"/>
      <c r="GMV69" s="161"/>
      <c r="GMW69" s="161"/>
      <c r="GMX69" s="161"/>
      <c r="GMY69" s="161"/>
      <c r="GMZ69" s="161"/>
      <c r="GNA69" s="161"/>
      <c r="GNB69" s="161"/>
      <c r="GNC69" s="161"/>
      <c r="GND69" s="161"/>
      <c r="GNE69" s="161"/>
      <c r="GNF69" s="161"/>
      <c r="GNG69" s="161"/>
      <c r="GNH69" s="161"/>
      <c r="GNI69" s="161"/>
      <c r="GNJ69" s="161"/>
      <c r="GNK69" s="161"/>
      <c r="GNL69" s="161"/>
      <c r="GNM69" s="161"/>
      <c r="GNN69" s="161"/>
      <c r="GNO69" s="161"/>
      <c r="GNP69" s="161"/>
      <c r="GNQ69" s="161"/>
      <c r="GNR69" s="161"/>
      <c r="GNS69" s="161"/>
      <c r="GNT69" s="161"/>
      <c r="GNU69" s="161"/>
      <c r="GNV69" s="161"/>
      <c r="GNW69" s="161"/>
      <c r="GNX69" s="161"/>
      <c r="GNY69" s="161"/>
      <c r="GNZ69" s="161"/>
      <c r="GOA69" s="161"/>
      <c r="GOB69" s="161"/>
      <c r="GOC69" s="161"/>
      <c r="GOD69" s="161"/>
      <c r="GOE69" s="161"/>
      <c r="GOF69" s="161"/>
      <c r="GOG69" s="161"/>
      <c r="GOH69" s="161"/>
      <c r="GOI69" s="161"/>
      <c r="GOJ69" s="161"/>
      <c r="GOK69" s="161"/>
      <c r="GOL69" s="161"/>
      <c r="GOM69" s="161"/>
      <c r="GON69" s="161"/>
      <c r="GOO69" s="161"/>
      <c r="GOP69" s="161"/>
      <c r="GOQ69" s="161"/>
      <c r="GOR69" s="161"/>
      <c r="GOS69" s="161"/>
      <c r="GOT69" s="161"/>
      <c r="GOU69" s="161"/>
      <c r="GOV69" s="161"/>
      <c r="GOW69" s="161"/>
      <c r="GOX69" s="161"/>
      <c r="GOY69" s="161"/>
      <c r="GOZ69" s="161"/>
      <c r="GPA69" s="161"/>
      <c r="GPB69" s="161"/>
      <c r="GPC69" s="161"/>
      <c r="GPD69" s="161"/>
      <c r="GPE69" s="161"/>
      <c r="GPF69" s="161"/>
      <c r="GPG69" s="161"/>
      <c r="GPH69" s="161"/>
      <c r="GPI69" s="161"/>
      <c r="GPJ69" s="161"/>
      <c r="GPK69" s="161"/>
      <c r="GPL69" s="161"/>
      <c r="GPM69" s="161"/>
      <c r="GPN69" s="161"/>
      <c r="GPO69" s="161"/>
      <c r="GPP69" s="161"/>
      <c r="GPQ69" s="161"/>
      <c r="GPR69" s="161"/>
      <c r="GPS69" s="161"/>
      <c r="GPT69" s="161"/>
      <c r="GPU69" s="161"/>
      <c r="GPV69" s="161"/>
      <c r="GPW69" s="161"/>
      <c r="GPX69" s="161"/>
      <c r="GPY69" s="161"/>
      <c r="GPZ69" s="161"/>
      <c r="GQA69" s="161"/>
      <c r="GQB69" s="161"/>
      <c r="GQC69" s="161"/>
      <c r="GQD69" s="161"/>
      <c r="GQE69" s="161"/>
      <c r="GQF69" s="161"/>
      <c r="GQG69" s="161"/>
      <c r="GQH69" s="161"/>
      <c r="GQI69" s="161"/>
      <c r="GQJ69" s="161"/>
      <c r="GQK69" s="161"/>
      <c r="GQL69" s="161"/>
      <c r="GQM69" s="161"/>
      <c r="GQN69" s="161"/>
      <c r="GQO69" s="161"/>
      <c r="GQP69" s="161"/>
      <c r="GQQ69" s="161"/>
      <c r="GQR69" s="161"/>
      <c r="GQS69" s="161"/>
      <c r="GQT69" s="161"/>
      <c r="GQU69" s="161"/>
      <c r="GQV69" s="161"/>
      <c r="GQW69" s="161"/>
      <c r="GQX69" s="161"/>
      <c r="GQY69" s="161"/>
      <c r="GQZ69" s="161"/>
      <c r="GRA69" s="161"/>
      <c r="GRB69" s="161"/>
      <c r="GRC69" s="161"/>
      <c r="GRD69" s="161"/>
      <c r="GRE69" s="161"/>
      <c r="GRF69" s="161"/>
      <c r="GRG69" s="161"/>
      <c r="GRH69" s="161"/>
      <c r="GRI69" s="161"/>
      <c r="GRJ69" s="161"/>
      <c r="GRK69" s="161"/>
      <c r="GRL69" s="161"/>
      <c r="GRM69" s="161"/>
      <c r="GRN69" s="161"/>
      <c r="GRO69" s="161"/>
      <c r="GRP69" s="161"/>
      <c r="GRQ69" s="161"/>
      <c r="GRR69" s="161"/>
      <c r="GRS69" s="161"/>
      <c r="GRT69" s="161"/>
      <c r="GRU69" s="161"/>
      <c r="GRV69" s="161"/>
      <c r="GRW69" s="161"/>
      <c r="GRX69" s="161"/>
      <c r="GRY69" s="161"/>
      <c r="GRZ69" s="161"/>
      <c r="GSA69" s="161"/>
      <c r="GSB69" s="161"/>
      <c r="GSC69" s="161"/>
      <c r="GSD69" s="161"/>
      <c r="GSE69" s="161"/>
      <c r="GSF69" s="161"/>
      <c r="GSG69" s="161"/>
      <c r="GSH69" s="161"/>
      <c r="GSI69" s="161"/>
      <c r="GSJ69" s="161"/>
      <c r="GSK69" s="161"/>
      <c r="GSL69" s="161"/>
      <c r="GSM69" s="161"/>
      <c r="GSN69" s="161"/>
      <c r="GSO69" s="161"/>
      <c r="GSP69" s="161"/>
      <c r="GSQ69" s="161"/>
      <c r="GSR69" s="161"/>
      <c r="GSS69" s="161"/>
      <c r="GST69" s="161"/>
      <c r="GSU69" s="161"/>
      <c r="GSV69" s="161"/>
      <c r="GSW69" s="161"/>
      <c r="GSX69" s="161"/>
      <c r="GSY69" s="161"/>
      <c r="GSZ69" s="161"/>
      <c r="GTA69" s="161"/>
      <c r="GTB69" s="161"/>
      <c r="GTC69" s="161"/>
      <c r="GTD69" s="161"/>
      <c r="GTE69" s="161"/>
      <c r="GTF69" s="161"/>
      <c r="GTG69" s="161"/>
      <c r="GTH69" s="161"/>
      <c r="GTI69" s="161"/>
      <c r="GTJ69" s="161"/>
      <c r="GTK69" s="161"/>
      <c r="GTL69" s="161"/>
      <c r="GTM69" s="161"/>
      <c r="GTN69" s="161"/>
      <c r="GTO69" s="161"/>
      <c r="GTP69" s="161"/>
      <c r="GTQ69" s="161"/>
      <c r="GTR69" s="161"/>
      <c r="GTS69" s="161"/>
      <c r="GTT69" s="161"/>
      <c r="GTU69" s="161"/>
      <c r="GTV69" s="161"/>
      <c r="GTW69" s="161"/>
      <c r="GTX69" s="161"/>
      <c r="GTY69" s="161"/>
      <c r="GTZ69" s="161"/>
      <c r="GUA69" s="161"/>
      <c r="GUB69" s="161"/>
      <c r="GUC69" s="161"/>
      <c r="GUD69" s="161"/>
      <c r="GUE69" s="161"/>
      <c r="GUF69" s="161"/>
      <c r="GUG69" s="161"/>
      <c r="GUH69" s="161"/>
      <c r="GUI69" s="161"/>
      <c r="GUJ69" s="161"/>
      <c r="GUK69" s="161"/>
      <c r="GUL69" s="161"/>
      <c r="GUM69" s="161"/>
      <c r="GUN69" s="161"/>
      <c r="GUO69" s="161"/>
      <c r="GUP69" s="161"/>
      <c r="GUQ69" s="161"/>
      <c r="GUR69" s="161"/>
      <c r="GUS69" s="161"/>
      <c r="GUT69" s="161"/>
      <c r="GUU69" s="161"/>
      <c r="GUV69" s="161"/>
      <c r="GUW69" s="161"/>
      <c r="GUX69" s="161"/>
      <c r="GUY69" s="161"/>
      <c r="GUZ69" s="161"/>
      <c r="GVA69" s="161"/>
      <c r="GVB69" s="161"/>
      <c r="GVC69" s="161"/>
      <c r="GVD69" s="161"/>
      <c r="GVE69" s="161"/>
      <c r="GVF69" s="161"/>
      <c r="GVG69" s="161"/>
      <c r="GVH69" s="161"/>
      <c r="GVI69" s="161"/>
      <c r="GVJ69" s="161"/>
      <c r="GVK69" s="161"/>
      <c r="GVL69" s="161"/>
      <c r="GVM69" s="161"/>
      <c r="GVN69" s="161"/>
      <c r="GVO69" s="161"/>
      <c r="GVP69" s="161"/>
      <c r="GVQ69" s="161"/>
      <c r="GVR69" s="161"/>
      <c r="GVS69" s="161"/>
      <c r="GVT69" s="161"/>
      <c r="GVU69" s="161"/>
      <c r="GVV69" s="161"/>
      <c r="GVW69" s="161"/>
      <c r="GVX69" s="161"/>
      <c r="GVY69" s="161"/>
      <c r="GVZ69" s="161"/>
      <c r="GWA69" s="161"/>
      <c r="GWB69" s="161"/>
      <c r="GWC69" s="161"/>
      <c r="GWD69" s="161"/>
      <c r="GWE69" s="161"/>
      <c r="GWF69" s="161"/>
      <c r="GWG69" s="161"/>
      <c r="GWH69" s="161"/>
      <c r="GWI69" s="161"/>
      <c r="GWJ69" s="161"/>
      <c r="GWK69" s="161"/>
      <c r="GWL69" s="161"/>
      <c r="GWM69" s="161"/>
      <c r="GWN69" s="161"/>
      <c r="GWO69" s="161"/>
      <c r="GWP69" s="161"/>
      <c r="GWQ69" s="161"/>
      <c r="GWR69" s="161"/>
      <c r="GWS69" s="161"/>
      <c r="GWT69" s="161"/>
      <c r="GWU69" s="161"/>
      <c r="GWV69" s="161"/>
      <c r="GWW69" s="161"/>
      <c r="GWX69" s="161"/>
      <c r="GWY69" s="161"/>
      <c r="GWZ69" s="161"/>
      <c r="GXA69" s="161"/>
      <c r="GXB69" s="161"/>
      <c r="GXC69" s="161"/>
      <c r="GXD69" s="161"/>
      <c r="GXE69" s="161"/>
      <c r="GXF69" s="161"/>
      <c r="GXG69" s="161"/>
      <c r="GXH69" s="161"/>
      <c r="GXI69" s="161"/>
      <c r="GXJ69" s="161"/>
      <c r="GXK69" s="161"/>
      <c r="GXL69" s="161"/>
      <c r="GXM69" s="161"/>
      <c r="GXN69" s="161"/>
      <c r="GXO69" s="161"/>
      <c r="GXP69" s="161"/>
      <c r="GXQ69" s="161"/>
      <c r="GXR69" s="161"/>
      <c r="GXS69" s="161"/>
      <c r="GXT69" s="161"/>
      <c r="GXU69" s="161"/>
      <c r="GXV69" s="161"/>
      <c r="GXW69" s="161"/>
      <c r="GXX69" s="161"/>
      <c r="GXY69" s="161"/>
      <c r="GXZ69" s="161"/>
      <c r="GYA69" s="161"/>
      <c r="GYB69" s="161"/>
      <c r="GYC69" s="161"/>
      <c r="GYD69" s="161"/>
      <c r="GYE69" s="161"/>
      <c r="GYF69" s="161"/>
      <c r="GYG69" s="161"/>
      <c r="GYH69" s="161"/>
      <c r="GYI69" s="161"/>
      <c r="GYJ69" s="161"/>
      <c r="GYK69" s="161"/>
      <c r="GYL69" s="161"/>
      <c r="GYM69" s="161"/>
      <c r="GYN69" s="161"/>
      <c r="GYO69" s="161"/>
      <c r="GYP69" s="161"/>
      <c r="GYQ69" s="161"/>
      <c r="GYR69" s="161"/>
      <c r="GYS69" s="161"/>
      <c r="GYT69" s="161"/>
      <c r="GYU69" s="161"/>
      <c r="GYV69" s="161"/>
      <c r="GYW69" s="161"/>
      <c r="GYX69" s="161"/>
      <c r="GYY69" s="161"/>
      <c r="GYZ69" s="161"/>
      <c r="GZA69" s="161"/>
      <c r="GZB69" s="161"/>
      <c r="GZC69" s="161"/>
      <c r="GZD69" s="161"/>
      <c r="GZE69" s="161"/>
      <c r="GZF69" s="161"/>
      <c r="GZG69" s="161"/>
      <c r="GZH69" s="161"/>
      <c r="GZI69" s="161"/>
      <c r="GZJ69" s="161"/>
      <c r="GZK69" s="161"/>
      <c r="GZL69" s="161"/>
      <c r="GZM69" s="161"/>
      <c r="GZN69" s="161"/>
      <c r="GZO69" s="161"/>
      <c r="GZP69" s="161"/>
      <c r="GZQ69" s="161"/>
      <c r="GZR69" s="161"/>
      <c r="GZS69" s="161"/>
      <c r="GZT69" s="161"/>
      <c r="GZU69" s="161"/>
      <c r="GZV69" s="161"/>
      <c r="GZW69" s="161"/>
      <c r="GZX69" s="161"/>
      <c r="GZY69" s="161"/>
      <c r="GZZ69" s="161"/>
      <c r="HAA69" s="161"/>
      <c r="HAB69" s="161"/>
      <c r="HAC69" s="161"/>
      <c r="HAD69" s="161"/>
      <c r="HAE69" s="161"/>
      <c r="HAF69" s="161"/>
      <c r="HAG69" s="161"/>
      <c r="HAH69" s="161"/>
      <c r="HAI69" s="161"/>
      <c r="HAJ69" s="161"/>
      <c r="HAK69" s="161"/>
      <c r="HAL69" s="161"/>
      <c r="HAM69" s="161"/>
      <c r="HAN69" s="161"/>
      <c r="HAO69" s="161"/>
      <c r="HAP69" s="161"/>
      <c r="HAQ69" s="161"/>
      <c r="HAR69" s="161"/>
      <c r="HAS69" s="161"/>
      <c r="HAT69" s="161"/>
      <c r="HAU69" s="161"/>
      <c r="HAV69" s="161"/>
      <c r="HAW69" s="161"/>
      <c r="HAX69" s="161"/>
      <c r="HAY69" s="161"/>
      <c r="HAZ69" s="161"/>
      <c r="HBA69" s="161"/>
      <c r="HBB69" s="161"/>
      <c r="HBC69" s="161"/>
      <c r="HBD69" s="161"/>
      <c r="HBE69" s="161"/>
      <c r="HBF69" s="161"/>
      <c r="HBG69" s="161"/>
      <c r="HBH69" s="161"/>
      <c r="HBI69" s="161"/>
      <c r="HBJ69" s="161"/>
      <c r="HBK69" s="161"/>
      <c r="HBL69" s="161"/>
      <c r="HBM69" s="161"/>
      <c r="HBN69" s="161"/>
      <c r="HBO69" s="161"/>
      <c r="HBP69" s="161"/>
      <c r="HBQ69" s="161"/>
      <c r="HBR69" s="161"/>
      <c r="HBS69" s="161"/>
      <c r="HBT69" s="161"/>
      <c r="HBU69" s="161"/>
      <c r="HBV69" s="161"/>
      <c r="HBW69" s="161"/>
      <c r="HBX69" s="161"/>
      <c r="HBY69" s="161"/>
      <c r="HBZ69" s="161"/>
      <c r="HCA69" s="161"/>
      <c r="HCB69" s="161"/>
      <c r="HCC69" s="161"/>
      <c r="HCD69" s="161"/>
      <c r="HCE69" s="161"/>
      <c r="HCF69" s="161"/>
      <c r="HCG69" s="161"/>
      <c r="HCH69" s="161"/>
      <c r="HCI69" s="161"/>
      <c r="HCJ69" s="161"/>
      <c r="HCK69" s="161"/>
      <c r="HCL69" s="161"/>
      <c r="HCM69" s="161"/>
      <c r="HCN69" s="161"/>
      <c r="HCO69" s="161"/>
      <c r="HCP69" s="161"/>
      <c r="HCQ69" s="161"/>
      <c r="HCR69" s="161"/>
      <c r="HCS69" s="161"/>
      <c r="HCT69" s="161"/>
      <c r="HCU69" s="161"/>
      <c r="HCV69" s="161"/>
      <c r="HCW69" s="161"/>
      <c r="HCX69" s="161"/>
      <c r="HCY69" s="161"/>
      <c r="HCZ69" s="161"/>
      <c r="HDA69" s="161"/>
      <c r="HDB69" s="161"/>
      <c r="HDC69" s="161"/>
      <c r="HDD69" s="161"/>
      <c r="HDE69" s="161"/>
      <c r="HDF69" s="161"/>
      <c r="HDG69" s="161"/>
      <c r="HDH69" s="161"/>
      <c r="HDI69" s="161"/>
      <c r="HDJ69" s="161"/>
      <c r="HDK69" s="161"/>
      <c r="HDL69" s="161"/>
      <c r="HDM69" s="161"/>
      <c r="HDN69" s="161"/>
      <c r="HDO69" s="161"/>
      <c r="HDP69" s="161"/>
      <c r="HDQ69" s="161"/>
      <c r="HDR69" s="161"/>
      <c r="HDS69" s="161"/>
      <c r="HDT69" s="161"/>
      <c r="HDU69" s="161"/>
      <c r="HDV69" s="161"/>
      <c r="HDW69" s="161"/>
      <c r="HDX69" s="161"/>
      <c r="HDY69" s="161"/>
      <c r="HDZ69" s="161"/>
      <c r="HEA69" s="161"/>
      <c r="HEB69" s="161"/>
      <c r="HEC69" s="161"/>
      <c r="HED69" s="161"/>
      <c r="HEE69" s="161"/>
      <c r="HEF69" s="161"/>
      <c r="HEG69" s="161"/>
      <c r="HEH69" s="161"/>
      <c r="HEI69" s="161"/>
      <c r="HEJ69" s="161"/>
      <c r="HEK69" s="161"/>
      <c r="HEL69" s="161"/>
      <c r="HEM69" s="161"/>
      <c r="HEN69" s="161"/>
      <c r="HEO69" s="161"/>
      <c r="HEP69" s="161"/>
      <c r="HEQ69" s="161"/>
      <c r="HER69" s="161"/>
      <c r="HES69" s="161"/>
      <c r="HET69" s="161"/>
      <c r="HEU69" s="161"/>
      <c r="HEV69" s="161"/>
      <c r="HEW69" s="161"/>
      <c r="HEX69" s="161"/>
      <c r="HEY69" s="161"/>
      <c r="HEZ69" s="161"/>
      <c r="HFA69" s="161"/>
      <c r="HFB69" s="161"/>
      <c r="HFC69" s="161"/>
      <c r="HFD69" s="161"/>
      <c r="HFE69" s="161"/>
      <c r="HFF69" s="161"/>
      <c r="HFG69" s="161"/>
      <c r="HFH69" s="161"/>
      <c r="HFI69" s="161"/>
      <c r="HFJ69" s="161"/>
      <c r="HFK69" s="161"/>
      <c r="HFL69" s="161"/>
      <c r="HFM69" s="161"/>
      <c r="HFN69" s="161"/>
      <c r="HFO69" s="161"/>
      <c r="HFP69" s="161"/>
      <c r="HFQ69" s="161"/>
      <c r="HFR69" s="161"/>
      <c r="HFS69" s="161"/>
      <c r="HFT69" s="161"/>
      <c r="HFU69" s="161"/>
      <c r="HFV69" s="161"/>
      <c r="HFW69" s="161"/>
      <c r="HFX69" s="161"/>
      <c r="HFY69" s="161"/>
      <c r="HFZ69" s="161"/>
      <c r="HGA69" s="161"/>
      <c r="HGB69" s="161"/>
      <c r="HGC69" s="161"/>
      <c r="HGD69" s="161"/>
      <c r="HGE69" s="161"/>
      <c r="HGF69" s="161"/>
      <c r="HGG69" s="161"/>
      <c r="HGH69" s="161"/>
      <c r="HGI69" s="161"/>
      <c r="HGJ69" s="161"/>
      <c r="HGK69" s="161"/>
      <c r="HGL69" s="161"/>
      <c r="HGM69" s="161"/>
      <c r="HGN69" s="161"/>
      <c r="HGO69" s="161"/>
      <c r="HGP69" s="161"/>
      <c r="HGQ69" s="161"/>
      <c r="HGR69" s="161"/>
      <c r="HGS69" s="161"/>
      <c r="HGT69" s="161"/>
      <c r="HGU69" s="161"/>
      <c r="HGV69" s="161"/>
      <c r="HGW69" s="161"/>
      <c r="HGX69" s="161"/>
      <c r="HGY69" s="161"/>
      <c r="HGZ69" s="161"/>
      <c r="HHA69" s="161"/>
      <c r="HHB69" s="161"/>
      <c r="HHC69" s="161"/>
      <c r="HHD69" s="161"/>
      <c r="HHE69" s="161"/>
      <c r="HHF69" s="161"/>
      <c r="HHG69" s="161"/>
      <c r="HHH69" s="161"/>
      <c r="HHI69" s="161"/>
      <c r="HHJ69" s="161"/>
      <c r="HHK69" s="161"/>
      <c r="HHL69" s="161"/>
      <c r="HHM69" s="161"/>
      <c r="HHN69" s="161"/>
      <c r="HHO69" s="161"/>
      <c r="HHP69" s="161"/>
      <c r="HHQ69" s="161"/>
      <c r="HHR69" s="161"/>
      <c r="HHS69" s="161"/>
      <c r="HHT69" s="161"/>
      <c r="HHU69" s="161"/>
      <c r="HHV69" s="161"/>
      <c r="HHW69" s="161"/>
      <c r="HHX69" s="161"/>
      <c r="HHY69" s="161"/>
      <c r="HHZ69" s="161"/>
      <c r="HIA69" s="161"/>
      <c r="HIB69" s="161"/>
      <c r="HIC69" s="161"/>
      <c r="HID69" s="161"/>
      <c r="HIE69" s="161"/>
      <c r="HIF69" s="161"/>
      <c r="HIG69" s="161"/>
      <c r="HIH69" s="161"/>
      <c r="HII69" s="161"/>
      <c r="HIJ69" s="161"/>
      <c r="HIK69" s="161"/>
      <c r="HIL69" s="161"/>
      <c r="HIM69" s="161"/>
      <c r="HIN69" s="161"/>
      <c r="HIO69" s="161"/>
      <c r="HIP69" s="161"/>
      <c r="HIQ69" s="161"/>
      <c r="HIR69" s="161"/>
      <c r="HIS69" s="161"/>
      <c r="HIT69" s="161"/>
      <c r="HIU69" s="161"/>
      <c r="HIV69" s="161"/>
      <c r="HIW69" s="161"/>
      <c r="HIX69" s="161"/>
      <c r="HIY69" s="161"/>
      <c r="HIZ69" s="161"/>
      <c r="HJA69" s="161"/>
      <c r="HJB69" s="161"/>
      <c r="HJC69" s="161"/>
      <c r="HJD69" s="161"/>
      <c r="HJE69" s="161"/>
      <c r="HJF69" s="161"/>
      <c r="HJG69" s="161"/>
      <c r="HJH69" s="161"/>
      <c r="HJI69" s="161"/>
      <c r="HJJ69" s="161"/>
      <c r="HJK69" s="161"/>
      <c r="HJL69" s="161"/>
      <c r="HJM69" s="161"/>
      <c r="HJN69" s="161"/>
      <c r="HJO69" s="161"/>
      <c r="HJP69" s="161"/>
      <c r="HJQ69" s="161"/>
      <c r="HJR69" s="161"/>
      <c r="HJS69" s="161"/>
      <c r="HJT69" s="161"/>
      <c r="HJU69" s="161"/>
      <c r="HJV69" s="161"/>
      <c r="HJW69" s="161"/>
      <c r="HJX69" s="161"/>
      <c r="HJY69" s="161"/>
      <c r="HJZ69" s="161"/>
      <c r="HKA69" s="161"/>
      <c r="HKB69" s="161"/>
      <c r="HKC69" s="161"/>
      <c r="HKD69" s="161"/>
      <c r="HKE69" s="161"/>
      <c r="HKF69" s="161"/>
      <c r="HKG69" s="161"/>
      <c r="HKH69" s="161"/>
      <c r="HKI69" s="161"/>
      <c r="HKJ69" s="161"/>
      <c r="HKK69" s="161"/>
      <c r="HKL69" s="161"/>
      <c r="HKM69" s="161"/>
      <c r="HKN69" s="161"/>
      <c r="HKO69" s="161"/>
      <c r="HKP69" s="161"/>
      <c r="HKQ69" s="161"/>
      <c r="HKR69" s="161"/>
      <c r="HKS69" s="161"/>
      <c r="HKT69" s="161"/>
      <c r="HKU69" s="161"/>
      <c r="HKV69" s="161"/>
      <c r="HKW69" s="161"/>
      <c r="HKX69" s="161"/>
      <c r="HKY69" s="161"/>
      <c r="HKZ69" s="161"/>
      <c r="HLA69" s="161"/>
      <c r="HLB69" s="161"/>
      <c r="HLC69" s="161"/>
      <c r="HLD69" s="161"/>
      <c r="HLE69" s="161"/>
      <c r="HLF69" s="161"/>
      <c r="HLG69" s="161"/>
      <c r="HLH69" s="161"/>
      <c r="HLI69" s="161"/>
      <c r="HLJ69" s="161"/>
      <c r="HLK69" s="161"/>
      <c r="HLL69" s="161"/>
      <c r="HLM69" s="161"/>
      <c r="HLN69" s="161"/>
      <c r="HLO69" s="161"/>
      <c r="HLP69" s="161"/>
      <c r="HLQ69" s="161"/>
      <c r="HLR69" s="161"/>
      <c r="HLS69" s="161"/>
      <c r="HLT69" s="161"/>
      <c r="HLU69" s="161"/>
      <c r="HLV69" s="161"/>
      <c r="HLW69" s="161"/>
      <c r="HLX69" s="161"/>
      <c r="HLY69" s="161"/>
      <c r="HLZ69" s="161"/>
      <c r="HMA69" s="161"/>
      <c r="HMB69" s="161"/>
      <c r="HMC69" s="161"/>
      <c r="HMD69" s="161"/>
      <c r="HME69" s="161"/>
      <c r="HMF69" s="161"/>
      <c r="HMG69" s="161"/>
      <c r="HMH69" s="161"/>
      <c r="HMI69" s="161"/>
      <c r="HMJ69" s="161"/>
      <c r="HMK69" s="161"/>
      <c r="HML69" s="161"/>
      <c r="HMM69" s="161"/>
      <c r="HMN69" s="161"/>
      <c r="HMO69" s="161"/>
      <c r="HMP69" s="161"/>
      <c r="HMQ69" s="161"/>
      <c r="HMR69" s="161"/>
      <c r="HMS69" s="161"/>
      <c r="HMT69" s="161"/>
      <c r="HMU69" s="161"/>
      <c r="HMV69" s="161"/>
      <c r="HMW69" s="161"/>
      <c r="HMX69" s="161"/>
      <c r="HMY69" s="161"/>
      <c r="HMZ69" s="161"/>
      <c r="HNA69" s="161"/>
      <c r="HNB69" s="161"/>
      <c r="HNC69" s="161"/>
      <c r="HND69" s="161"/>
      <c r="HNE69" s="161"/>
      <c r="HNF69" s="161"/>
      <c r="HNG69" s="161"/>
      <c r="HNH69" s="161"/>
      <c r="HNI69" s="161"/>
      <c r="HNJ69" s="161"/>
      <c r="HNK69" s="161"/>
      <c r="HNL69" s="161"/>
      <c r="HNM69" s="161"/>
      <c r="HNN69" s="161"/>
      <c r="HNO69" s="161"/>
      <c r="HNP69" s="161"/>
      <c r="HNQ69" s="161"/>
      <c r="HNR69" s="161"/>
      <c r="HNS69" s="161"/>
      <c r="HNT69" s="161"/>
      <c r="HNU69" s="161"/>
      <c r="HNV69" s="161"/>
      <c r="HNW69" s="161"/>
      <c r="HNX69" s="161"/>
      <c r="HNY69" s="161"/>
      <c r="HNZ69" s="161"/>
      <c r="HOA69" s="161"/>
      <c r="HOB69" s="161"/>
      <c r="HOC69" s="161"/>
      <c r="HOD69" s="161"/>
      <c r="HOE69" s="161"/>
      <c r="HOF69" s="161"/>
      <c r="HOG69" s="161"/>
      <c r="HOH69" s="161"/>
      <c r="HOI69" s="161"/>
      <c r="HOJ69" s="161"/>
      <c r="HOK69" s="161"/>
      <c r="HOL69" s="161"/>
      <c r="HOM69" s="161"/>
      <c r="HON69" s="161"/>
      <c r="HOO69" s="161"/>
      <c r="HOP69" s="161"/>
      <c r="HOQ69" s="161"/>
      <c r="HOR69" s="161"/>
      <c r="HOS69" s="161"/>
      <c r="HOT69" s="161"/>
      <c r="HOU69" s="161"/>
      <c r="HOV69" s="161"/>
      <c r="HOW69" s="161"/>
      <c r="HOX69" s="161"/>
      <c r="HOY69" s="161"/>
      <c r="HOZ69" s="161"/>
      <c r="HPA69" s="161"/>
      <c r="HPB69" s="161"/>
      <c r="HPC69" s="161"/>
      <c r="HPD69" s="161"/>
      <c r="HPE69" s="161"/>
      <c r="HPF69" s="161"/>
      <c r="HPG69" s="161"/>
      <c r="HPH69" s="161"/>
      <c r="HPI69" s="161"/>
      <c r="HPJ69" s="161"/>
      <c r="HPK69" s="161"/>
      <c r="HPL69" s="161"/>
      <c r="HPM69" s="161"/>
      <c r="HPN69" s="161"/>
      <c r="HPO69" s="161"/>
      <c r="HPP69" s="161"/>
      <c r="HPQ69" s="161"/>
      <c r="HPR69" s="161"/>
      <c r="HPS69" s="161"/>
      <c r="HPT69" s="161"/>
      <c r="HPU69" s="161"/>
      <c r="HPV69" s="161"/>
      <c r="HPW69" s="161"/>
      <c r="HPX69" s="161"/>
      <c r="HPY69" s="161"/>
      <c r="HPZ69" s="161"/>
      <c r="HQA69" s="161"/>
      <c r="HQB69" s="161"/>
      <c r="HQC69" s="161"/>
      <c r="HQD69" s="161"/>
      <c r="HQE69" s="161"/>
      <c r="HQF69" s="161"/>
      <c r="HQG69" s="161"/>
      <c r="HQH69" s="161"/>
      <c r="HQI69" s="161"/>
      <c r="HQJ69" s="161"/>
      <c r="HQK69" s="161"/>
      <c r="HQL69" s="161"/>
      <c r="HQM69" s="161"/>
      <c r="HQN69" s="161"/>
      <c r="HQO69" s="161"/>
      <c r="HQP69" s="161"/>
      <c r="HQQ69" s="161"/>
      <c r="HQR69" s="161"/>
      <c r="HQS69" s="161"/>
      <c r="HQT69" s="161"/>
      <c r="HQU69" s="161"/>
      <c r="HQV69" s="161"/>
      <c r="HQW69" s="161"/>
      <c r="HQX69" s="161"/>
      <c r="HQY69" s="161"/>
      <c r="HQZ69" s="161"/>
      <c r="HRA69" s="161"/>
      <c r="HRB69" s="161"/>
      <c r="HRC69" s="161"/>
      <c r="HRD69" s="161"/>
      <c r="HRE69" s="161"/>
      <c r="HRF69" s="161"/>
      <c r="HRG69" s="161"/>
      <c r="HRH69" s="161"/>
      <c r="HRI69" s="161"/>
      <c r="HRJ69" s="161"/>
      <c r="HRK69" s="161"/>
      <c r="HRL69" s="161"/>
      <c r="HRM69" s="161"/>
      <c r="HRN69" s="161"/>
      <c r="HRO69" s="161"/>
      <c r="HRP69" s="161"/>
      <c r="HRQ69" s="161"/>
      <c r="HRR69" s="161"/>
      <c r="HRS69" s="161"/>
      <c r="HRT69" s="161"/>
      <c r="HRU69" s="161"/>
      <c r="HRV69" s="161"/>
      <c r="HRW69" s="161"/>
      <c r="HRX69" s="161"/>
      <c r="HRY69" s="161"/>
      <c r="HRZ69" s="161"/>
      <c r="HSA69" s="161"/>
      <c r="HSB69" s="161"/>
      <c r="HSC69" s="161"/>
      <c r="HSD69" s="161"/>
      <c r="HSE69" s="161"/>
      <c r="HSF69" s="161"/>
      <c r="HSG69" s="161"/>
      <c r="HSH69" s="161"/>
      <c r="HSI69" s="161"/>
      <c r="HSJ69" s="161"/>
      <c r="HSK69" s="161"/>
      <c r="HSL69" s="161"/>
      <c r="HSM69" s="161"/>
      <c r="HSN69" s="161"/>
      <c r="HSO69" s="161"/>
      <c r="HSP69" s="161"/>
      <c r="HSQ69" s="161"/>
      <c r="HSR69" s="161"/>
      <c r="HSS69" s="161"/>
      <c r="HST69" s="161"/>
      <c r="HSU69" s="161"/>
      <c r="HSV69" s="161"/>
      <c r="HSW69" s="161"/>
      <c r="HSX69" s="161"/>
      <c r="HSY69" s="161"/>
      <c r="HSZ69" s="161"/>
      <c r="HTA69" s="161"/>
      <c r="HTB69" s="161"/>
      <c r="HTC69" s="161"/>
      <c r="HTD69" s="161"/>
      <c r="HTE69" s="161"/>
      <c r="HTF69" s="161"/>
      <c r="HTG69" s="161"/>
      <c r="HTH69" s="161"/>
      <c r="HTI69" s="161"/>
      <c r="HTJ69" s="161"/>
      <c r="HTK69" s="161"/>
      <c r="HTL69" s="161"/>
      <c r="HTM69" s="161"/>
      <c r="HTN69" s="161"/>
      <c r="HTO69" s="161"/>
      <c r="HTP69" s="161"/>
      <c r="HTQ69" s="161"/>
      <c r="HTR69" s="161"/>
      <c r="HTS69" s="161"/>
      <c r="HTT69" s="161"/>
      <c r="HTU69" s="161"/>
      <c r="HTV69" s="161"/>
      <c r="HTW69" s="161"/>
      <c r="HTX69" s="161"/>
      <c r="HTY69" s="161"/>
      <c r="HTZ69" s="161"/>
      <c r="HUA69" s="161"/>
      <c r="HUB69" s="161"/>
      <c r="HUC69" s="161"/>
      <c r="HUD69" s="161"/>
      <c r="HUE69" s="161"/>
      <c r="HUF69" s="161"/>
      <c r="HUG69" s="161"/>
      <c r="HUH69" s="161"/>
      <c r="HUI69" s="161"/>
      <c r="HUJ69" s="161"/>
      <c r="HUK69" s="161"/>
      <c r="HUL69" s="161"/>
      <c r="HUM69" s="161"/>
      <c r="HUN69" s="161"/>
      <c r="HUO69" s="161"/>
      <c r="HUP69" s="161"/>
      <c r="HUQ69" s="161"/>
      <c r="HUR69" s="161"/>
      <c r="HUS69" s="161"/>
      <c r="HUT69" s="161"/>
      <c r="HUU69" s="161"/>
      <c r="HUV69" s="161"/>
      <c r="HUW69" s="161"/>
      <c r="HUX69" s="161"/>
      <c r="HUY69" s="161"/>
      <c r="HUZ69" s="161"/>
      <c r="HVA69" s="161"/>
      <c r="HVB69" s="161"/>
      <c r="HVC69" s="161"/>
      <c r="HVD69" s="161"/>
      <c r="HVE69" s="161"/>
      <c r="HVF69" s="161"/>
      <c r="HVG69" s="161"/>
      <c r="HVH69" s="161"/>
      <c r="HVI69" s="161"/>
      <c r="HVJ69" s="161"/>
      <c r="HVK69" s="161"/>
      <c r="HVL69" s="161"/>
      <c r="HVM69" s="161"/>
      <c r="HVN69" s="161"/>
      <c r="HVO69" s="161"/>
      <c r="HVP69" s="161"/>
      <c r="HVQ69" s="161"/>
      <c r="HVR69" s="161"/>
      <c r="HVS69" s="161"/>
      <c r="HVT69" s="161"/>
      <c r="HVU69" s="161"/>
      <c r="HVV69" s="161"/>
      <c r="HVW69" s="161"/>
      <c r="HVX69" s="161"/>
      <c r="HVY69" s="161"/>
      <c r="HVZ69" s="161"/>
      <c r="HWA69" s="161"/>
      <c r="HWB69" s="161"/>
      <c r="HWC69" s="161"/>
      <c r="HWD69" s="161"/>
      <c r="HWE69" s="161"/>
      <c r="HWF69" s="161"/>
      <c r="HWG69" s="161"/>
      <c r="HWH69" s="161"/>
      <c r="HWI69" s="161"/>
      <c r="HWJ69" s="161"/>
      <c r="HWK69" s="161"/>
      <c r="HWL69" s="161"/>
      <c r="HWM69" s="161"/>
      <c r="HWN69" s="161"/>
      <c r="HWO69" s="161"/>
      <c r="HWP69" s="161"/>
      <c r="HWQ69" s="161"/>
      <c r="HWR69" s="161"/>
      <c r="HWS69" s="161"/>
      <c r="HWT69" s="161"/>
      <c r="HWU69" s="161"/>
      <c r="HWV69" s="161"/>
      <c r="HWW69" s="161"/>
      <c r="HWX69" s="161"/>
      <c r="HWY69" s="161"/>
      <c r="HWZ69" s="161"/>
      <c r="HXA69" s="161"/>
      <c r="HXB69" s="161"/>
      <c r="HXC69" s="161"/>
      <c r="HXD69" s="161"/>
      <c r="HXE69" s="161"/>
      <c r="HXF69" s="161"/>
      <c r="HXG69" s="161"/>
      <c r="HXH69" s="161"/>
      <c r="HXI69" s="161"/>
      <c r="HXJ69" s="161"/>
      <c r="HXK69" s="161"/>
      <c r="HXL69" s="161"/>
      <c r="HXM69" s="161"/>
      <c r="HXN69" s="161"/>
      <c r="HXO69" s="161"/>
      <c r="HXP69" s="161"/>
      <c r="HXQ69" s="161"/>
      <c r="HXR69" s="161"/>
      <c r="HXS69" s="161"/>
      <c r="HXT69" s="161"/>
      <c r="HXU69" s="161"/>
      <c r="HXV69" s="161"/>
      <c r="HXW69" s="161"/>
      <c r="HXX69" s="161"/>
      <c r="HXY69" s="161"/>
      <c r="HXZ69" s="161"/>
      <c r="HYA69" s="161"/>
      <c r="HYB69" s="161"/>
      <c r="HYC69" s="161"/>
      <c r="HYD69" s="161"/>
      <c r="HYE69" s="161"/>
      <c r="HYF69" s="161"/>
      <c r="HYG69" s="161"/>
      <c r="HYH69" s="161"/>
      <c r="HYI69" s="161"/>
      <c r="HYJ69" s="161"/>
      <c r="HYK69" s="161"/>
      <c r="HYL69" s="161"/>
      <c r="HYM69" s="161"/>
      <c r="HYN69" s="161"/>
      <c r="HYO69" s="161"/>
      <c r="HYP69" s="161"/>
      <c r="HYQ69" s="161"/>
      <c r="HYR69" s="161"/>
      <c r="HYS69" s="161"/>
      <c r="HYT69" s="161"/>
      <c r="HYU69" s="161"/>
      <c r="HYV69" s="161"/>
      <c r="HYW69" s="161"/>
      <c r="HYX69" s="161"/>
      <c r="HYY69" s="161"/>
      <c r="HYZ69" s="161"/>
      <c r="HZA69" s="161"/>
      <c r="HZB69" s="161"/>
      <c r="HZC69" s="161"/>
      <c r="HZD69" s="161"/>
      <c r="HZE69" s="161"/>
      <c r="HZF69" s="161"/>
      <c r="HZG69" s="161"/>
      <c r="HZH69" s="161"/>
      <c r="HZI69" s="161"/>
      <c r="HZJ69" s="161"/>
      <c r="HZK69" s="161"/>
      <c r="HZL69" s="161"/>
      <c r="HZM69" s="161"/>
      <c r="HZN69" s="161"/>
      <c r="HZO69" s="161"/>
      <c r="HZP69" s="161"/>
      <c r="HZQ69" s="161"/>
      <c r="HZR69" s="161"/>
      <c r="HZS69" s="161"/>
      <c r="HZT69" s="161"/>
      <c r="HZU69" s="161"/>
      <c r="HZV69" s="161"/>
      <c r="HZW69" s="161"/>
      <c r="HZX69" s="161"/>
      <c r="HZY69" s="161"/>
      <c r="HZZ69" s="161"/>
      <c r="IAA69" s="161"/>
      <c r="IAB69" s="161"/>
      <c r="IAC69" s="161"/>
      <c r="IAD69" s="161"/>
      <c r="IAE69" s="161"/>
      <c r="IAF69" s="161"/>
      <c r="IAG69" s="161"/>
      <c r="IAH69" s="161"/>
      <c r="IAI69" s="161"/>
      <c r="IAJ69" s="161"/>
      <c r="IAK69" s="161"/>
      <c r="IAL69" s="161"/>
      <c r="IAM69" s="161"/>
      <c r="IAN69" s="161"/>
      <c r="IAO69" s="161"/>
      <c r="IAP69" s="161"/>
      <c r="IAQ69" s="161"/>
      <c r="IAR69" s="161"/>
      <c r="IAS69" s="161"/>
      <c r="IAT69" s="161"/>
      <c r="IAU69" s="161"/>
      <c r="IAV69" s="161"/>
      <c r="IAW69" s="161"/>
      <c r="IAX69" s="161"/>
      <c r="IAY69" s="161"/>
      <c r="IAZ69" s="161"/>
      <c r="IBA69" s="161"/>
      <c r="IBB69" s="161"/>
      <c r="IBC69" s="161"/>
      <c r="IBD69" s="161"/>
      <c r="IBE69" s="161"/>
      <c r="IBF69" s="161"/>
      <c r="IBG69" s="161"/>
      <c r="IBH69" s="161"/>
      <c r="IBI69" s="161"/>
      <c r="IBJ69" s="161"/>
      <c r="IBK69" s="161"/>
      <c r="IBL69" s="161"/>
      <c r="IBM69" s="161"/>
      <c r="IBN69" s="161"/>
      <c r="IBO69" s="161"/>
      <c r="IBP69" s="161"/>
      <c r="IBQ69" s="161"/>
      <c r="IBR69" s="161"/>
      <c r="IBS69" s="161"/>
      <c r="IBT69" s="161"/>
      <c r="IBU69" s="161"/>
      <c r="IBV69" s="161"/>
      <c r="IBW69" s="161"/>
      <c r="IBX69" s="161"/>
      <c r="IBY69" s="161"/>
      <c r="IBZ69" s="161"/>
      <c r="ICA69" s="161"/>
      <c r="ICB69" s="161"/>
      <c r="ICC69" s="161"/>
      <c r="ICD69" s="161"/>
      <c r="ICE69" s="161"/>
      <c r="ICF69" s="161"/>
      <c r="ICG69" s="161"/>
      <c r="ICH69" s="161"/>
      <c r="ICI69" s="161"/>
      <c r="ICJ69" s="161"/>
      <c r="ICK69" s="161"/>
      <c r="ICL69" s="161"/>
      <c r="ICM69" s="161"/>
      <c r="ICN69" s="161"/>
      <c r="ICO69" s="161"/>
      <c r="ICP69" s="161"/>
      <c r="ICQ69" s="161"/>
      <c r="ICR69" s="161"/>
      <c r="ICS69" s="161"/>
      <c r="ICT69" s="161"/>
      <c r="ICU69" s="161"/>
      <c r="ICV69" s="161"/>
      <c r="ICW69" s="161"/>
      <c r="ICX69" s="161"/>
      <c r="ICY69" s="161"/>
      <c r="ICZ69" s="161"/>
      <c r="IDA69" s="161"/>
      <c r="IDB69" s="161"/>
      <c r="IDC69" s="161"/>
      <c r="IDD69" s="161"/>
      <c r="IDE69" s="161"/>
      <c r="IDF69" s="161"/>
      <c r="IDG69" s="161"/>
      <c r="IDH69" s="161"/>
      <c r="IDI69" s="161"/>
      <c r="IDJ69" s="161"/>
      <c r="IDK69" s="161"/>
      <c r="IDL69" s="161"/>
      <c r="IDM69" s="161"/>
      <c r="IDN69" s="161"/>
      <c r="IDO69" s="161"/>
      <c r="IDP69" s="161"/>
      <c r="IDQ69" s="161"/>
      <c r="IDR69" s="161"/>
      <c r="IDS69" s="161"/>
      <c r="IDT69" s="161"/>
      <c r="IDU69" s="161"/>
      <c r="IDV69" s="161"/>
      <c r="IDW69" s="161"/>
      <c r="IDX69" s="161"/>
      <c r="IDY69" s="161"/>
      <c r="IDZ69" s="161"/>
      <c r="IEA69" s="161"/>
      <c r="IEB69" s="161"/>
      <c r="IEC69" s="161"/>
      <c r="IED69" s="161"/>
      <c r="IEE69" s="161"/>
      <c r="IEF69" s="161"/>
      <c r="IEG69" s="161"/>
      <c r="IEH69" s="161"/>
      <c r="IEI69" s="161"/>
      <c r="IEJ69" s="161"/>
      <c r="IEK69" s="161"/>
      <c r="IEL69" s="161"/>
      <c r="IEM69" s="161"/>
      <c r="IEN69" s="161"/>
      <c r="IEO69" s="161"/>
      <c r="IEP69" s="161"/>
      <c r="IEQ69" s="161"/>
      <c r="IER69" s="161"/>
      <c r="IES69" s="161"/>
      <c r="IET69" s="161"/>
      <c r="IEU69" s="161"/>
      <c r="IEV69" s="161"/>
      <c r="IEW69" s="161"/>
      <c r="IEX69" s="161"/>
      <c r="IEY69" s="161"/>
      <c r="IEZ69" s="161"/>
      <c r="IFA69" s="161"/>
      <c r="IFB69" s="161"/>
      <c r="IFC69" s="161"/>
      <c r="IFD69" s="161"/>
      <c r="IFE69" s="161"/>
      <c r="IFF69" s="161"/>
      <c r="IFG69" s="161"/>
      <c r="IFH69" s="161"/>
      <c r="IFI69" s="161"/>
      <c r="IFJ69" s="161"/>
      <c r="IFK69" s="161"/>
      <c r="IFL69" s="161"/>
      <c r="IFM69" s="161"/>
      <c r="IFN69" s="161"/>
      <c r="IFO69" s="161"/>
      <c r="IFP69" s="161"/>
      <c r="IFQ69" s="161"/>
      <c r="IFR69" s="161"/>
      <c r="IFS69" s="161"/>
      <c r="IFT69" s="161"/>
      <c r="IFU69" s="161"/>
      <c r="IFV69" s="161"/>
      <c r="IFW69" s="161"/>
      <c r="IFX69" s="161"/>
      <c r="IFY69" s="161"/>
      <c r="IFZ69" s="161"/>
      <c r="IGA69" s="161"/>
      <c r="IGB69" s="161"/>
      <c r="IGC69" s="161"/>
      <c r="IGD69" s="161"/>
      <c r="IGE69" s="161"/>
      <c r="IGF69" s="161"/>
      <c r="IGG69" s="161"/>
      <c r="IGH69" s="161"/>
      <c r="IGI69" s="161"/>
      <c r="IGJ69" s="161"/>
      <c r="IGK69" s="161"/>
      <c r="IGL69" s="161"/>
      <c r="IGM69" s="161"/>
      <c r="IGN69" s="161"/>
      <c r="IGO69" s="161"/>
      <c r="IGP69" s="161"/>
      <c r="IGQ69" s="161"/>
      <c r="IGR69" s="161"/>
      <c r="IGS69" s="161"/>
      <c r="IGT69" s="161"/>
      <c r="IGU69" s="161"/>
      <c r="IGV69" s="161"/>
      <c r="IGW69" s="161"/>
      <c r="IGX69" s="161"/>
      <c r="IGY69" s="161"/>
      <c r="IGZ69" s="161"/>
      <c r="IHA69" s="161"/>
      <c r="IHB69" s="161"/>
      <c r="IHC69" s="161"/>
      <c r="IHD69" s="161"/>
      <c r="IHE69" s="161"/>
      <c r="IHF69" s="161"/>
      <c r="IHG69" s="161"/>
      <c r="IHH69" s="161"/>
      <c r="IHI69" s="161"/>
      <c r="IHJ69" s="161"/>
      <c r="IHK69" s="161"/>
      <c r="IHL69" s="161"/>
      <c r="IHM69" s="161"/>
      <c r="IHN69" s="161"/>
      <c r="IHO69" s="161"/>
      <c r="IHP69" s="161"/>
      <c r="IHQ69" s="161"/>
      <c r="IHR69" s="161"/>
      <c r="IHS69" s="161"/>
      <c r="IHT69" s="161"/>
      <c r="IHU69" s="161"/>
      <c r="IHV69" s="161"/>
      <c r="IHW69" s="161"/>
      <c r="IHX69" s="161"/>
      <c r="IHY69" s="161"/>
      <c r="IHZ69" s="161"/>
      <c r="IIA69" s="161"/>
      <c r="IIB69" s="161"/>
      <c r="IIC69" s="161"/>
      <c r="IID69" s="161"/>
      <c r="IIE69" s="161"/>
      <c r="IIF69" s="161"/>
      <c r="IIG69" s="161"/>
      <c r="IIH69" s="161"/>
      <c r="III69" s="161"/>
      <c r="IIJ69" s="161"/>
      <c r="IIK69" s="161"/>
      <c r="IIL69" s="161"/>
      <c r="IIM69" s="161"/>
      <c r="IIN69" s="161"/>
      <c r="IIO69" s="161"/>
      <c r="IIP69" s="161"/>
      <c r="IIQ69" s="161"/>
      <c r="IIR69" s="161"/>
      <c r="IIS69" s="161"/>
      <c r="IIT69" s="161"/>
      <c r="IIU69" s="161"/>
      <c r="IIV69" s="161"/>
      <c r="IIW69" s="161"/>
      <c r="IIX69" s="161"/>
      <c r="IIY69" s="161"/>
      <c r="IIZ69" s="161"/>
      <c r="IJA69" s="161"/>
      <c r="IJB69" s="161"/>
      <c r="IJC69" s="161"/>
      <c r="IJD69" s="161"/>
      <c r="IJE69" s="161"/>
      <c r="IJF69" s="161"/>
      <c r="IJG69" s="161"/>
      <c r="IJH69" s="161"/>
      <c r="IJI69" s="161"/>
      <c r="IJJ69" s="161"/>
      <c r="IJK69" s="161"/>
      <c r="IJL69" s="161"/>
      <c r="IJM69" s="161"/>
      <c r="IJN69" s="161"/>
      <c r="IJO69" s="161"/>
      <c r="IJP69" s="161"/>
      <c r="IJQ69" s="161"/>
      <c r="IJR69" s="161"/>
      <c r="IJS69" s="161"/>
      <c r="IJT69" s="161"/>
      <c r="IJU69" s="161"/>
      <c r="IJV69" s="161"/>
      <c r="IJW69" s="161"/>
      <c r="IJX69" s="161"/>
      <c r="IJY69" s="161"/>
      <c r="IJZ69" s="161"/>
      <c r="IKA69" s="161"/>
      <c r="IKB69" s="161"/>
      <c r="IKC69" s="161"/>
      <c r="IKD69" s="161"/>
      <c r="IKE69" s="161"/>
      <c r="IKF69" s="161"/>
      <c r="IKG69" s="161"/>
      <c r="IKH69" s="161"/>
      <c r="IKI69" s="161"/>
      <c r="IKJ69" s="161"/>
      <c r="IKK69" s="161"/>
      <c r="IKL69" s="161"/>
      <c r="IKM69" s="161"/>
      <c r="IKN69" s="161"/>
      <c r="IKO69" s="161"/>
      <c r="IKP69" s="161"/>
      <c r="IKQ69" s="161"/>
      <c r="IKR69" s="161"/>
      <c r="IKS69" s="161"/>
      <c r="IKT69" s="161"/>
      <c r="IKU69" s="161"/>
      <c r="IKV69" s="161"/>
      <c r="IKW69" s="161"/>
      <c r="IKX69" s="161"/>
      <c r="IKY69" s="161"/>
      <c r="IKZ69" s="161"/>
      <c r="ILA69" s="161"/>
      <c r="ILB69" s="161"/>
      <c r="ILC69" s="161"/>
      <c r="ILD69" s="161"/>
      <c r="ILE69" s="161"/>
      <c r="ILF69" s="161"/>
      <c r="ILG69" s="161"/>
      <c r="ILH69" s="161"/>
      <c r="ILI69" s="161"/>
      <c r="ILJ69" s="161"/>
      <c r="ILK69" s="161"/>
      <c r="ILL69" s="161"/>
      <c r="ILM69" s="161"/>
      <c r="ILN69" s="161"/>
      <c r="ILO69" s="161"/>
      <c r="ILP69" s="161"/>
      <c r="ILQ69" s="161"/>
      <c r="ILR69" s="161"/>
      <c r="ILS69" s="161"/>
      <c r="ILT69" s="161"/>
      <c r="ILU69" s="161"/>
      <c r="ILV69" s="161"/>
      <c r="ILW69" s="161"/>
      <c r="ILX69" s="161"/>
      <c r="ILY69" s="161"/>
      <c r="ILZ69" s="161"/>
      <c r="IMA69" s="161"/>
      <c r="IMB69" s="161"/>
      <c r="IMC69" s="161"/>
      <c r="IMD69" s="161"/>
      <c r="IME69" s="161"/>
      <c r="IMF69" s="161"/>
      <c r="IMG69" s="161"/>
      <c r="IMH69" s="161"/>
      <c r="IMI69" s="161"/>
      <c r="IMJ69" s="161"/>
      <c r="IMK69" s="161"/>
      <c r="IML69" s="161"/>
      <c r="IMM69" s="161"/>
      <c r="IMN69" s="161"/>
      <c r="IMO69" s="161"/>
      <c r="IMP69" s="161"/>
      <c r="IMQ69" s="161"/>
      <c r="IMR69" s="161"/>
      <c r="IMS69" s="161"/>
      <c r="IMT69" s="161"/>
      <c r="IMU69" s="161"/>
      <c r="IMV69" s="161"/>
      <c r="IMW69" s="161"/>
      <c r="IMX69" s="161"/>
      <c r="IMY69" s="161"/>
      <c r="IMZ69" s="161"/>
      <c r="INA69" s="161"/>
      <c r="INB69" s="161"/>
      <c r="INC69" s="161"/>
      <c r="IND69" s="161"/>
      <c r="INE69" s="161"/>
      <c r="INF69" s="161"/>
      <c r="ING69" s="161"/>
      <c r="INH69" s="161"/>
      <c r="INI69" s="161"/>
      <c r="INJ69" s="161"/>
      <c r="INK69" s="161"/>
      <c r="INL69" s="161"/>
      <c r="INM69" s="161"/>
      <c r="INN69" s="161"/>
      <c r="INO69" s="161"/>
      <c r="INP69" s="161"/>
      <c r="INQ69" s="161"/>
      <c r="INR69" s="161"/>
      <c r="INS69" s="161"/>
      <c r="INT69" s="161"/>
      <c r="INU69" s="161"/>
      <c r="INV69" s="161"/>
      <c r="INW69" s="161"/>
      <c r="INX69" s="161"/>
      <c r="INY69" s="161"/>
      <c r="INZ69" s="161"/>
      <c r="IOA69" s="161"/>
      <c r="IOB69" s="161"/>
      <c r="IOC69" s="161"/>
      <c r="IOD69" s="161"/>
      <c r="IOE69" s="161"/>
      <c r="IOF69" s="161"/>
      <c r="IOG69" s="161"/>
      <c r="IOH69" s="161"/>
      <c r="IOI69" s="161"/>
      <c r="IOJ69" s="161"/>
      <c r="IOK69" s="161"/>
      <c r="IOL69" s="161"/>
      <c r="IOM69" s="161"/>
      <c r="ION69" s="161"/>
      <c r="IOO69" s="161"/>
      <c r="IOP69" s="161"/>
      <c r="IOQ69" s="161"/>
      <c r="IOR69" s="161"/>
      <c r="IOS69" s="161"/>
      <c r="IOT69" s="161"/>
      <c r="IOU69" s="161"/>
      <c r="IOV69" s="161"/>
      <c r="IOW69" s="161"/>
      <c r="IOX69" s="161"/>
      <c r="IOY69" s="161"/>
      <c r="IOZ69" s="161"/>
      <c r="IPA69" s="161"/>
      <c r="IPB69" s="161"/>
      <c r="IPC69" s="161"/>
      <c r="IPD69" s="161"/>
      <c r="IPE69" s="161"/>
      <c r="IPF69" s="161"/>
      <c r="IPG69" s="161"/>
      <c r="IPH69" s="161"/>
      <c r="IPI69" s="161"/>
      <c r="IPJ69" s="161"/>
      <c r="IPK69" s="161"/>
      <c r="IPL69" s="161"/>
      <c r="IPM69" s="161"/>
      <c r="IPN69" s="161"/>
      <c r="IPO69" s="161"/>
      <c r="IPP69" s="161"/>
      <c r="IPQ69" s="161"/>
      <c r="IPR69" s="161"/>
      <c r="IPS69" s="161"/>
      <c r="IPT69" s="161"/>
      <c r="IPU69" s="161"/>
      <c r="IPV69" s="161"/>
      <c r="IPW69" s="161"/>
      <c r="IPX69" s="161"/>
      <c r="IPY69" s="161"/>
      <c r="IPZ69" s="161"/>
      <c r="IQA69" s="161"/>
      <c r="IQB69" s="161"/>
      <c r="IQC69" s="161"/>
      <c r="IQD69" s="161"/>
      <c r="IQE69" s="161"/>
      <c r="IQF69" s="161"/>
      <c r="IQG69" s="161"/>
      <c r="IQH69" s="161"/>
      <c r="IQI69" s="161"/>
      <c r="IQJ69" s="161"/>
      <c r="IQK69" s="161"/>
      <c r="IQL69" s="161"/>
      <c r="IQM69" s="161"/>
      <c r="IQN69" s="161"/>
      <c r="IQO69" s="161"/>
      <c r="IQP69" s="161"/>
      <c r="IQQ69" s="161"/>
      <c r="IQR69" s="161"/>
      <c r="IQS69" s="161"/>
      <c r="IQT69" s="161"/>
      <c r="IQU69" s="161"/>
      <c r="IQV69" s="161"/>
      <c r="IQW69" s="161"/>
      <c r="IQX69" s="161"/>
      <c r="IQY69" s="161"/>
      <c r="IQZ69" s="161"/>
      <c r="IRA69" s="161"/>
      <c r="IRB69" s="161"/>
      <c r="IRC69" s="161"/>
      <c r="IRD69" s="161"/>
      <c r="IRE69" s="161"/>
      <c r="IRF69" s="161"/>
      <c r="IRG69" s="161"/>
      <c r="IRH69" s="161"/>
      <c r="IRI69" s="161"/>
      <c r="IRJ69" s="161"/>
      <c r="IRK69" s="161"/>
      <c r="IRL69" s="161"/>
      <c r="IRM69" s="161"/>
      <c r="IRN69" s="161"/>
      <c r="IRO69" s="161"/>
      <c r="IRP69" s="161"/>
      <c r="IRQ69" s="161"/>
      <c r="IRR69" s="161"/>
      <c r="IRS69" s="161"/>
      <c r="IRT69" s="161"/>
      <c r="IRU69" s="161"/>
      <c r="IRV69" s="161"/>
      <c r="IRW69" s="161"/>
      <c r="IRX69" s="161"/>
      <c r="IRY69" s="161"/>
      <c r="IRZ69" s="161"/>
      <c r="ISA69" s="161"/>
      <c r="ISB69" s="161"/>
      <c r="ISC69" s="161"/>
      <c r="ISD69" s="161"/>
      <c r="ISE69" s="161"/>
      <c r="ISF69" s="161"/>
      <c r="ISG69" s="161"/>
      <c r="ISH69" s="161"/>
      <c r="ISI69" s="161"/>
      <c r="ISJ69" s="161"/>
      <c r="ISK69" s="161"/>
      <c r="ISL69" s="161"/>
      <c r="ISM69" s="161"/>
      <c r="ISN69" s="161"/>
      <c r="ISO69" s="161"/>
      <c r="ISP69" s="161"/>
      <c r="ISQ69" s="161"/>
      <c r="ISR69" s="161"/>
      <c r="ISS69" s="161"/>
      <c r="IST69" s="161"/>
      <c r="ISU69" s="161"/>
      <c r="ISV69" s="161"/>
      <c r="ISW69" s="161"/>
      <c r="ISX69" s="161"/>
      <c r="ISY69" s="161"/>
      <c r="ISZ69" s="161"/>
      <c r="ITA69" s="161"/>
      <c r="ITB69" s="161"/>
      <c r="ITC69" s="161"/>
      <c r="ITD69" s="161"/>
      <c r="ITE69" s="161"/>
      <c r="ITF69" s="161"/>
      <c r="ITG69" s="161"/>
      <c r="ITH69" s="161"/>
      <c r="ITI69" s="161"/>
      <c r="ITJ69" s="161"/>
      <c r="ITK69" s="161"/>
      <c r="ITL69" s="161"/>
      <c r="ITM69" s="161"/>
      <c r="ITN69" s="161"/>
      <c r="ITO69" s="161"/>
      <c r="ITP69" s="161"/>
      <c r="ITQ69" s="161"/>
      <c r="ITR69" s="161"/>
      <c r="ITS69" s="161"/>
      <c r="ITT69" s="161"/>
      <c r="ITU69" s="161"/>
      <c r="ITV69" s="161"/>
      <c r="ITW69" s="161"/>
      <c r="ITX69" s="161"/>
      <c r="ITY69" s="161"/>
      <c r="ITZ69" s="161"/>
      <c r="IUA69" s="161"/>
      <c r="IUB69" s="161"/>
      <c r="IUC69" s="161"/>
      <c r="IUD69" s="161"/>
      <c r="IUE69" s="161"/>
      <c r="IUF69" s="161"/>
      <c r="IUG69" s="161"/>
      <c r="IUH69" s="161"/>
      <c r="IUI69" s="161"/>
      <c r="IUJ69" s="161"/>
      <c r="IUK69" s="161"/>
      <c r="IUL69" s="161"/>
      <c r="IUM69" s="161"/>
      <c r="IUN69" s="161"/>
      <c r="IUO69" s="161"/>
      <c r="IUP69" s="161"/>
      <c r="IUQ69" s="161"/>
      <c r="IUR69" s="161"/>
      <c r="IUS69" s="161"/>
      <c r="IUT69" s="161"/>
      <c r="IUU69" s="161"/>
      <c r="IUV69" s="161"/>
      <c r="IUW69" s="161"/>
      <c r="IUX69" s="161"/>
      <c r="IUY69" s="161"/>
      <c r="IUZ69" s="161"/>
      <c r="IVA69" s="161"/>
      <c r="IVB69" s="161"/>
      <c r="IVC69" s="161"/>
      <c r="IVD69" s="161"/>
      <c r="IVE69" s="161"/>
      <c r="IVF69" s="161"/>
      <c r="IVG69" s="161"/>
      <c r="IVH69" s="161"/>
      <c r="IVI69" s="161"/>
      <c r="IVJ69" s="161"/>
      <c r="IVK69" s="161"/>
      <c r="IVL69" s="161"/>
      <c r="IVM69" s="161"/>
      <c r="IVN69" s="161"/>
      <c r="IVO69" s="161"/>
      <c r="IVP69" s="161"/>
      <c r="IVQ69" s="161"/>
      <c r="IVR69" s="161"/>
      <c r="IVS69" s="161"/>
      <c r="IVT69" s="161"/>
      <c r="IVU69" s="161"/>
      <c r="IVV69" s="161"/>
      <c r="IVW69" s="161"/>
      <c r="IVX69" s="161"/>
      <c r="IVY69" s="161"/>
      <c r="IVZ69" s="161"/>
      <c r="IWA69" s="161"/>
      <c r="IWB69" s="161"/>
      <c r="IWC69" s="161"/>
      <c r="IWD69" s="161"/>
      <c r="IWE69" s="161"/>
      <c r="IWF69" s="161"/>
      <c r="IWG69" s="161"/>
      <c r="IWH69" s="161"/>
      <c r="IWI69" s="161"/>
      <c r="IWJ69" s="161"/>
      <c r="IWK69" s="161"/>
      <c r="IWL69" s="161"/>
      <c r="IWM69" s="161"/>
      <c r="IWN69" s="161"/>
      <c r="IWO69" s="161"/>
      <c r="IWP69" s="161"/>
      <c r="IWQ69" s="161"/>
      <c r="IWR69" s="161"/>
      <c r="IWS69" s="161"/>
      <c r="IWT69" s="161"/>
      <c r="IWU69" s="161"/>
      <c r="IWV69" s="161"/>
      <c r="IWW69" s="161"/>
      <c r="IWX69" s="161"/>
      <c r="IWY69" s="161"/>
      <c r="IWZ69" s="161"/>
      <c r="IXA69" s="161"/>
      <c r="IXB69" s="161"/>
      <c r="IXC69" s="161"/>
      <c r="IXD69" s="161"/>
      <c r="IXE69" s="161"/>
      <c r="IXF69" s="161"/>
      <c r="IXG69" s="161"/>
      <c r="IXH69" s="161"/>
      <c r="IXI69" s="161"/>
      <c r="IXJ69" s="161"/>
      <c r="IXK69" s="161"/>
      <c r="IXL69" s="161"/>
      <c r="IXM69" s="161"/>
      <c r="IXN69" s="161"/>
      <c r="IXO69" s="161"/>
      <c r="IXP69" s="161"/>
      <c r="IXQ69" s="161"/>
      <c r="IXR69" s="161"/>
      <c r="IXS69" s="161"/>
      <c r="IXT69" s="161"/>
      <c r="IXU69" s="161"/>
      <c r="IXV69" s="161"/>
      <c r="IXW69" s="161"/>
      <c r="IXX69" s="161"/>
      <c r="IXY69" s="161"/>
      <c r="IXZ69" s="161"/>
      <c r="IYA69" s="161"/>
      <c r="IYB69" s="161"/>
      <c r="IYC69" s="161"/>
      <c r="IYD69" s="161"/>
      <c r="IYE69" s="161"/>
      <c r="IYF69" s="161"/>
      <c r="IYG69" s="161"/>
      <c r="IYH69" s="161"/>
      <c r="IYI69" s="161"/>
      <c r="IYJ69" s="161"/>
      <c r="IYK69" s="161"/>
      <c r="IYL69" s="161"/>
      <c r="IYM69" s="161"/>
      <c r="IYN69" s="161"/>
      <c r="IYO69" s="161"/>
      <c r="IYP69" s="161"/>
      <c r="IYQ69" s="161"/>
      <c r="IYR69" s="161"/>
      <c r="IYS69" s="161"/>
      <c r="IYT69" s="161"/>
      <c r="IYU69" s="161"/>
      <c r="IYV69" s="161"/>
      <c r="IYW69" s="161"/>
      <c r="IYX69" s="161"/>
      <c r="IYY69" s="161"/>
      <c r="IYZ69" s="161"/>
      <c r="IZA69" s="161"/>
      <c r="IZB69" s="161"/>
      <c r="IZC69" s="161"/>
      <c r="IZD69" s="161"/>
      <c r="IZE69" s="161"/>
      <c r="IZF69" s="161"/>
      <c r="IZG69" s="161"/>
      <c r="IZH69" s="161"/>
      <c r="IZI69" s="161"/>
      <c r="IZJ69" s="161"/>
      <c r="IZK69" s="161"/>
      <c r="IZL69" s="161"/>
      <c r="IZM69" s="161"/>
      <c r="IZN69" s="161"/>
      <c r="IZO69" s="161"/>
      <c r="IZP69" s="161"/>
      <c r="IZQ69" s="161"/>
      <c r="IZR69" s="161"/>
      <c r="IZS69" s="161"/>
      <c r="IZT69" s="161"/>
      <c r="IZU69" s="161"/>
      <c r="IZV69" s="161"/>
      <c r="IZW69" s="161"/>
      <c r="IZX69" s="161"/>
      <c r="IZY69" s="161"/>
      <c r="IZZ69" s="161"/>
      <c r="JAA69" s="161"/>
      <c r="JAB69" s="161"/>
      <c r="JAC69" s="161"/>
      <c r="JAD69" s="161"/>
      <c r="JAE69" s="161"/>
      <c r="JAF69" s="161"/>
      <c r="JAG69" s="161"/>
      <c r="JAH69" s="161"/>
      <c r="JAI69" s="161"/>
      <c r="JAJ69" s="161"/>
      <c r="JAK69" s="161"/>
      <c r="JAL69" s="161"/>
      <c r="JAM69" s="161"/>
      <c r="JAN69" s="161"/>
      <c r="JAO69" s="161"/>
      <c r="JAP69" s="161"/>
      <c r="JAQ69" s="161"/>
      <c r="JAR69" s="161"/>
      <c r="JAS69" s="161"/>
      <c r="JAT69" s="161"/>
      <c r="JAU69" s="161"/>
      <c r="JAV69" s="161"/>
      <c r="JAW69" s="161"/>
      <c r="JAX69" s="161"/>
      <c r="JAY69" s="161"/>
      <c r="JAZ69" s="161"/>
      <c r="JBA69" s="161"/>
      <c r="JBB69" s="161"/>
      <c r="JBC69" s="161"/>
      <c r="JBD69" s="161"/>
      <c r="JBE69" s="161"/>
      <c r="JBF69" s="161"/>
      <c r="JBG69" s="161"/>
      <c r="JBH69" s="161"/>
      <c r="JBI69" s="161"/>
      <c r="JBJ69" s="161"/>
      <c r="JBK69" s="161"/>
      <c r="JBL69" s="161"/>
      <c r="JBM69" s="161"/>
      <c r="JBN69" s="161"/>
      <c r="JBO69" s="161"/>
      <c r="JBP69" s="161"/>
      <c r="JBQ69" s="161"/>
      <c r="JBR69" s="161"/>
      <c r="JBS69" s="161"/>
      <c r="JBT69" s="161"/>
      <c r="JBU69" s="161"/>
      <c r="JBV69" s="161"/>
      <c r="JBW69" s="161"/>
      <c r="JBX69" s="161"/>
      <c r="JBY69" s="161"/>
      <c r="JBZ69" s="161"/>
      <c r="JCA69" s="161"/>
      <c r="JCB69" s="161"/>
      <c r="JCC69" s="161"/>
      <c r="JCD69" s="161"/>
      <c r="JCE69" s="161"/>
      <c r="JCF69" s="161"/>
      <c r="JCG69" s="161"/>
      <c r="JCH69" s="161"/>
      <c r="JCI69" s="161"/>
      <c r="JCJ69" s="161"/>
      <c r="JCK69" s="161"/>
      <c r="JCL69" s="161"/>
      <c r="JCM69" s="161"/>
      <c r="JCN69" s="161"/>
      <c r="JCO69" s="161"/>
      <c r="JCP69" s="161"/>
      <c r="JCQ69" s="161"/>
      <c r="JCR69" s="161"/>
      <c r="JCS69" s="161"/>
      <c r="JCT69" s="161"/>
      <c r="JCU69" s="161"/>
      <c r="JCV69" s="161"/>
      <c r="JCW69" s="161"/>
      <c r="JCX69" s="161"/>
      <c r="JCY69" s="161"/>
      <c r="JCZ69" s="161"/>
      <c r="JDA69" s="161"/>
      <c r="JDB69" s="161"/>
      <c r="JDC69" s="161"/>
      <c r="JDD69" s="161"/>
      <c r="JDE69" s="161"/>
      <c r="JDF69" s="161"/>
      <c r="JDG69" s="161"/>
      <c r="JDH69" s="161"/>
      <c r="JDI69" s="161"/>
      <c r="JDJ69" s="161"/>
      <c r="JDK69" s="161"/>
      <c r="JDL69" s="161"/>
      <c r="JDM69" s="161"/>
      <c r="JDN69" s="161"/>
      <c r="JDO69" s="161"/>
      <c r="JDP69" s="161"/>
      <c r="JDQ69" s="161"/>
      <c r="JDR69" s="161"/>
      <c r="JDS69" s="161"/>
      <c r="JDT69" s="161"/>
      <c r="JDU69" s="161"/>
      <c r="JDV69" s="161"/>
      <c r="JDW69" s="161"/>
      <c r="JDX69" s="161"/>
      <c r="JDY69" s="161"/>
      <c r="JDZ69" s="161"/>
      <c r="JEA69" s="161"/>
      <c r="JEB69" s="161"/>
      <c r="JEC69" s="161"/>
      <c r="JED69" s="161"/>
      <c r="JEE69" s="161"/>
      <c r="JEF69" s="161"/>
      <c r="JEG69" s="161"/>
      <c r="JEH69" s="161"/>
      <c r="JEI69" s="161"/>
      <c r="JEJ69" s="161"/>
      <c r="JEK69" s="161"/>
      <c r="JEL69" s="161"/>
      <c r="JEM69" s="161"/>
      <c r="JEN69" s="161"/>
      <c r="JEO69" s="161"/>
      <c r="JEP69" s="161"/>
      <c r="JEQ69" s="161"/>
      <c r="JER69" s="161"/>
      <c r="JES69" s="161"/>
      <c r="JET69" s="161"/>
      <c r="JEU69" s="161"/>
      <c r="JEV69" s="161"/>
      <c r="JEW69" s="161"/>
      <c r="JEX69" s="161"/>
      <c r="JEY69" s="161"/>
      <c r="JEZ69" s="161"/>
      <c r="JFA69" s="161"/>
      <c r="JFB69" s="161"/>
      <c r="JFC69" s="161"/>
      <c r="JFD69" s="161"/>
      <c r="JFE69" s="161"/>
      <c r="JFF69" s="161"/>
      <c r="JFG69" s="161"/>
      <c r="JFH69" s="161"/>
      <c r="JFI69" s="161"/>
      <c r="JFJ69" s="161"/>
      <c r="JFK69" s="161"/>
      <c r="JFL69" s="161"/>
      <c r="JFM69" s="161"/>
      <c r="JFN69" s="161"/>
      <c r="JFO69" s="161"/>
      <c r="JFP69" s="161"/>
      <c r="JFQ69" s="161"/>
      <c r="JFR69" s="161"/>
      <c r="JFS69" s="161"/>
      <c r="JFT69" s="161"/>
      <c r="JFU69" s="161"/>
      <c r="JFV69" s="161"/>
      <c r="JFW69" s="161"/>
      <c r="JFX69" s="161"/>
      <c r="JFY69" s="161"/>
      <c r="JFZ69" s="161"/>
      <c r="JGA69" s="161"/>
      <c r="JGB69" s="161"/>
      <c r="JGC69" s="161"/>
      <c r="JGD69" s="161"/>
      <c r="JGE69" s="161"/>
      <c r="JGF69" s="161"/>
      <c r="JGG69" s="161"/>
      <c r="JGH69" s="161"/>
      <c r="JGI69" s="161"/>
      <c r="JGJ69" s="161"/>
      <c r="JGK69" s="161"/>
      <c r="JGL69" s="161"/>
      <c r="JGM69" s="161"/>
      <c r="JGN69" s="161"/>
      <c r="JGO69" s="161"/>
      <c r="JGP69" s="161"/>
      <c r="JGQ69" s="161"/>
      <c r="JGR69" s="161"/>
      <c r="JGS69" s="161"/>
      <c r="JGT69" s="161"/>
      <c r="JGU69" s="161"/>
      <c r="JGV69" s="161"/>
      <c r="JGW69" s="161"/>
      <c r="JGX69" s="161"/>
      <c r="JGY69" s="161"/>
      <c r="JGZ69" s="161"/>
      <c r="JHA69" s="161"/>
      <c r="JHB69" s="161"/>
      <c r="JHC69" s="161"/>
      <c r="JHD69" s="161"/>
      <c r="JHE69" s="161"/>
      <c r="JHF69" s="161"/>
      <c r="JHG69" s="161"/>
      <c r="JHH69" s="161"/>
      <c r="JHI69" s="161"/>
      <c r="JHJ69" s="161"/>
      <c r="JHK69" s="161"/>
      <c r="JHL69" s="161"/>
      <c r="JHM69" s="161"/>
      <c r="JHN69" s="161"/>
      <c r="JHO69" s="161"/>
      <c r="JHP69" s="161"/>
      <c r="JHQ69" s="161"/>
      <c r="JHR69" s="161"/>
      <c r="JHS69" s="161"/>
      <c r="JHT69" s="161"/>
      <c r="JHU69" s="161"/>
      <c r="JHV69" s="161"/>
      <c r="JHW69" s="161"/>
      <c r="JHX69" s="161"/>
      <c r="JHY69" s="161"/>
      <c r="JHZ69" s="161"/>
      <c r="JIA69" s="161"/>
      <c r="JIB69" s="161"/>
      <c r="JIC69" s="161"/>
      <c r="JID69" s="161"/>
      <c r="JIE69" s="161"/>
      <c r="JIF69" s="161"/>
      <c r="JIG69" s="161"/>
      <c r="JIH69" s="161"/>
      <c r="JII69" s="161"/>
      <c r="JIJ69" s="161"/>
      <c r="JIK69" s="161"/>
      <c r="JIL69" s="161"/>
      <c r="JIM69" s="161"/>
      <c r="JIN69" s="161"/>
      <c r="JIO69" s="161"/>
      <c r="JIP69" s="161"/>
      <c r="JIQ69" s="161"/>
      <c r="JIR69" s="161"/>
      <c r="JIS69" s="161"/>
      <c r="JIT69" s="161"/>
      <c r="JIU69" s="161"/>
      <c r="JIV69" s="161"/>
      <c r="JIW69" s="161"/>
      <c r="JIX69" s="161"/>
      <c r="JIY69" s="161"/>
      <c r="JIZ69" s="161"/>
      <c r="JJA69" s="161"/>
      <c r="JJB69" s="161"/>
      <c r="JJC69" s="161"/>
      <c r="JJD69" s="161"/>
      <c r="JJE69" s="161"/>
      <c r="JJF69" s="161"/>
      <c r="JJG69" s="161"/>
      <c r="JJH69" s="161"/>
      <c r="JJI69" s="161"/>
      <c r="JJJ69" s="161"/>
      <c r="JJK69" s="161"/>
      <c r="JJL69" s="161"/>
      <c r="JJM69" s="161"/>
      <c r="JJN69" s="161"/>
      <c r="JJO69" s="161"/>
      <c r="JJP69" s="161"/>
      <c r="JJQ69" s="161"/>
      <c r="JJR69" s="161"/>
      <c r="JJS69" s="161"/>
      <c r="JJT69" s="161"/>
      <c r="JJU69" s="161"/>
      <c r="JJV69" s="161"/>
      <c r="JJW69" s="161"/>
      <c r="JJX69" s="161"/>
      <c r="JJY69" s="161"/>
      <c r="JJZ69" s="161"/>
      <c r="JKA69" s="161"/>
      <c r="JKB69" s="161"/>
      <c r="JKC69" s="161"/>
      <c r="JKD69" s="161"/>
      <c r="JKE69" s="161"/>
      <c r="JKF69" s="161"/>
      <c r="JKG69" s="161"/>
      <c r="JKH69" s="161"/>
      <c r="JKI69" s="161"/>
      <c r="JKJ69" s="161"/>
      <c r="JKK69" s="161"/>
      <c r="JKL69" s="161"/>
      <c r="JKM69" s="161"/>
      <c r="JKN69" s="161"/>
      <c r="JKO69" s="161"/>
      <c r="JKP69" s="161"/>
      <c r="JKQ69" s="161"/>
      <c r="JKR69" s="161"/>
      <c r="JKS69" s="161"/>
      <c r="JKT69" s="161"/>
      <c r="JKU69" s="161"/>
      <c r="JKV69" s="161"/>
      <c r="JKW69" s="161"/>
      <c r="JKX69" s="161"/>
      <c r="JKY69" s="161"/>
      <c r="JKZ69" s="161"/>
      <c r="JLA69" s="161"/>
      <c r="JLB69" s="161"/>
      <c r="JLC69" s="161"/>
      <c r="JLD69" s="161"/>
      <c r="JLE69" s="161"/>
      <c r="JLF69" s="161"/>
      <c r="JLG69" s="161"/>
      <c r="JLH69" s="161"/>
      <c r="JLI69" s="161"/>
      <c r="JLJ69" s="161"/>
      <c r="JLK69" s="161"/>
      <c r="JLL69" s="161"/>
      <c r="JLM69" s="161"/>
      <c r="JLN69" s="161"/>
      <c r="JLO69" s="161"/>
      <c r="JLP69" s="161"/>
      <c r="JLQ69" s="161"/>
      <c r="JLR69" s="161"/>
      <c r="JLS69" s="161"/>
      <c r="JLT69" s="161"/>
      <c r="JLU69" s="161"/>
      <c r="JLV69" s="161"/>
      <c r="JLW69" s="161"/>
      <c r="JLX69" s="161"/>
      <c r="JLY69" s="161"/>
      <c r="JLZ69" s="161"/>
      <c r="JMA69" s="161"/>
      <c r="JMB69" s="161"/>
      <c r="JMC69" s="161"/>
      <c r="JMD69" s="161"/>
      <c r="JME69" s="161"/>
      <c r="JMF69" s="161"/>
      <c r="JMG69" s="161"/>
      <c r="JMH69" s="161"/>
      <c r="JMI69" s="161"/>
      <c r="JMJ69" s="161"/>
      <c r="JMK69" s="161"/>
      <c r="JML69" s="161"/>
      <c r="JMM69" s="161"/>
      <c r="JMN69" s="161"/>
      <c r="JMO69" s="161"/>
      <c r="JMP69" s="161"/>
      <c r="JMQ69" s="161"/>
      <c r="JMR69" s="161"/>
      <c r="JMS69" s="161"/>
      <c r="JMT69" s="161"/>
      <c r="JMU69" s="161"/>
      <c r="JMV69" s="161"/>
      <c r="JMW69" s="161"/>
      <c r="JMX69" s="161"/>
      <c r="JMY69" s="161"/>
      <c r="JMZ69" s="161"/>
      <c r="JNA69" s="161"/>
      <c r="JNB69" s="161"/>
      <c r="JNC69" s="161"/>
      <c r="JND69" s="161"/>
      <c r="JNE69" s="161"/>
      <c r="JNF69" s="161"/>
      <c r="JNG69" s="161"/>
      <c r="JNH69" s="161"/>
      <c r="JNI69" s="161"/>
      <c r="JNJ69" s="161"/>
      <c r="JNK69" s="161"/>
      <c r="JNL69" s="161"/>
      <c r="JNM69" s="161"/>
      <c r="JNN69" s="161"/>
      <c r="JNO69" s="161"/>
      <c r="JNP69" s="161"/>
      <c r="JNQ69" s="161"/>
      <c r="JNR69" s="161"/>
      <c r="JNS69" s="161"/>
      <c r="JNT69" s="161"/>
      <c r="JNU69" s="161"/>
      <c r="JNV69" s="161"/>
      <c r="JNW69" s="161"/>
      <c r="JNX69" s="161"/>
      <c r="JNY69" s="161"/>
      <c r="JNZ69" s="161"/>
      <c r="JOA69" s="161"/>
      <c r="JOB69" s="161"/>
      <c r="JOC69" s="161"/>
      <c r="JOD69" s="161"/>
      <c r="JOE69" s="161"/>
      <c r="JOF69" s="161"/>
      <c r="JOG69" s="161"/>
      <c r="JOH69" s="161"/>
      <c r="JOI69" s="161"/>
      <c r="JOJ69" s="161"/>
      <c r="JOK69" s="161"/>
      <c r="JOL69" s="161"/>
      <c r="JOM69" s="161"/>
      <c r="JON69" s="161"/>
      <c r="JOO69" s="161"/>
      <c r="JOP69" s="161"/>
      <c r="JOQ69" s="161"/>
      <c r="JOR69" s="161"/>
      <c r="JOS69" s="161"/>
      <c r="JOT69" s="161"/>
      <c r="JOU69" s="161"/>
      <c r="JOV69" s="161"/>
      <c r="JOW69" s="161"/>
      <c r="JOX69" s="161"/>
      <c r="JOY69" s="161"/>
      <c r="JOZ69" s="161"/>
      <c r="JPA69" s="161"/>
      <c r="JPB69" s="161"/>
      <c r="JPC69" s="161"/>
      <c r="JPD69" s="161"/>
      <c r="JPE69" s="161"/>
      <c r="JPF69" s="161"/>
      <c r="JPG69" s="161"/>
      <c r="JPH69" s="161"/>
      <c r="JPI69" s="161"/>
      <c r="JPJ69" s="161"/>
      <c r="JPK69" s="161"/>
      <c r="JPL69" s="161"/>
      <c r="JPM69" s="161"/>
      <c r="JPN69" s="161"/>
      <c r="JPO69" s="161"/>
      <c r="JPP69" s="161"/>
      <c r="JPQ69" s="161"/>
      <c r="JPR69" s="161"/>
      <c r="JPS69" s="161"/>
      <c r="JPT69" s="161"/>
      <c r="JPU69" s="161"/>
      <c r="JPV69" s="161"/>
      <c r="JPW69" s="161"/>
      <c r="JPX69" s="161"/>
      <c r="JPY69" s="161"/>
      <c r="JPZ69" s="161"/>
      <c r="JQA69" s="161"/>
      <c r="JQB69" s="161"/>
      <c r="JQC69" s="161"/>
      <c r="JQD69" s="161"/>
      <c r="JQE69" s="161"/>
      <c r="JQF69" s="161"/>
      <c r="JQG69" s="161"/>
      <c r="JQH69" s="161"/>
      <c r="JQI69" s="161"/>
      <c r="JQJ69" s="161"/>
      <c r="JQK69" s="161"/>
      <c r="JQL69" s="161"/>
      <c r="JQM69" s="161"/>
      <c r="JQN69" s="161"/>
      <c r="JQO69" s="161"/>
      <c r="JQP69" s="161"/>
      <c r="JQQ69" s="161"/>
      <c r="JQR69" s="161"/>
      <c r="JQS69" s="161"/>
      <c r="JQT69" s="161"/>
      <c r="JQU69" s="161"/>
      <c r="JQV69" s="161"/>
      <c r="JQW69" s="161"/>
      <c r="JQX69" s="161"/>
      <c r="JQY69" s="161"/>
      <c r="JQZ69" s="161"/>
      <c r="JRA69" s="161"/>
      <c r="JRB69" s="161"/>
      <c r="JRC69" s="161"/>
      <c r="JRD69" s="161"/>
      <c r="JRE69" s="161"/>
      <c r="JRF69" s="161"/>
      <c r="JRG69" s="161"/>
      <c r="JRH69" s="161"/>
      <c r="JRI69" s="161"/>
      <c r="JRJ69" s="161"/>
      <c r="JRK69" s="161"/>
      <c r="JRL69" s="161"/>
      <c r="JRM69" s="161"/>
      <c r="JRN69" s="161"/>
      <c r="JRO69" s="161"/>
      <c r="JRP69" s="161"/>
      <c r="JRQ69" s="161"/>
      <c r="JRR69" s="161"/>
      <c r="JRS69" s="161"/>
      <c r="JRT69" s="161"/>
      <c r="JRU69" s="161"/>
      <c r="JRV69" s="161"/>
      <c r="JRW69" s="161"/>
      <c r="JRX69" s="161"/>
      <c r="JRY69" s="161"/>
      <c r="JRZ69" s="161"/>
      <c r="JSA69" s="161"/>
      <c r="JSB69" s="161"/>
      <c r="JSC69" s="161"/>
      <c r="JSD69" s="161"/>
      <c r="JSE69" s="161"/>
      <c r="JSF69" s="161"/>
      <c r="JSG69" s="161"/>
      <c r="JSH69" s="161"/>
      <c r="JSI69" s="161"/>
      <c r="JSJ69" s="161"/>
      <c r="JSK69" s="161"/>
      <c r="JSL69" s="161"/>
      <c r="JSM69" s="161"/>
      <c r="JSN69" s="161"/>
      <c r="JSO69" s="161"/>
      <c r="JSP69" s="161"/>
      <c r="JSQ69" s="161"/>
      <c r="JSR69" s="161"/>
      <c r="JSS69" s="161"/>
      <c r="JST69" s="161"/>
      <c r="JSU69" s="161"/>
      <c r="JSV69" s="161"/>
      <c r="JSW69" s="161"/>
      <c r="JSX69" s="161"/>
      <c r="JSY69" s="161"/>
      <c r="JSZ69" s="161"/>
      <c r="JTA69" s="161"/>
      <c r="JTB69" s="161"/>
      <c r="JTC69" s="161"/>
      <c r="JTD69" s="161"/>
      <c r="JTE69" s="161"/>
      <c r="JTF69" s="161"/>
      <c r="JTG69" s="161"/>
      <c r="JTH69" s="161"/>
      <c r="JTI69" s="161"/>
      <c r="JTJ69" s="161"/>
      <c r="JTK69" s="161"/>
      <c r="JTL69" s="161"/>
      <c r="JTM69" s="161"/>
      <c r="JTN69" s="161"/>
      <c r="JTO69" s="161"/>
      <c r="JTP69" s="161"/>
      <c r="JTQ69" s="161"/>
      <c r="JTR69" s="161"/>
      <c r="JTS69" s="161"/>
      <c r="JTT69" s="161"/>
      <c r="JTU69" s="161"/>
      <c r="JTV69" s="161"/>
      <c r="JTW69" s="161"/>
      <c r="JTX69" s="161"/>
      <c r="JTY69" s="161"/>
      <c r="JTZ69" s="161"/>
      <c r="JUA69" s="161"/>
      <c r="JUB69" s="161"/>
      <c r="JUC69" s="161"/>
      <c r="JUD69" s="161"/>
      <c r="JUE69" s="161"/>
      <c r="JUF69" s="161"/>
      <c r="JUG69" s="161"/>
      <c r="JUH69" s="161"/>
      <c r="JUI69" s="161"/>
      <c r="JUJ69" s="161"/>
      <c r="JUK69" s="161"/>
      <c r="JUL69" s="161"/>
      <c r="JUM69" s="161"/>
      <c r="JUN69" s="161"/>
      <c r="JUO69" s="161"/>
      <c r="JUP69" s="161"/>
      <c r="JUQ69" s="161"/>
      <c r="JUR69" s="161"/>
      <c r="JUS69" s="161"/>
      <c r="JUT69" s="161"/>
      <c r="JUU69" s="161"/>
      <c r="JUV69" s="161"/>
      <c r="JUW69" s="161"/>
      <c r="JUX69" s="161"/>
      <c r="JUY69" s="161"/>
      <c r="JUZ69" s="161"/>
      <c r="JVA69" s="161"/>
      <c r="JVB69" s="161"/>
      <c r="JVC69" s="161"/>
      <c r="JVD69" s="161"/>
      <c r="JVE69" s="161"/>
      <c r="JVF69" s="161"/>
      <c r="JVG69" s="161"/>
      <c r="JVH69" s="161"/>
      <c r="JVI69" s="161"/>
      <c r="JVJ69" s="161"/>
      <c r="JVK69" s="161"/>
      <c r="JVL69" s="161"/>
      <c r="JVM69" s="161"/>
      <c r="JVN69" s="161"/>
      <c r="JVO69" s="161"/>
      <c r="JVP69" s="161"/>
      <c r="JVQ69" s="161"/>
      <c r="JVR69" s="161"/>
      <c r="JVS69" s="161"/>
      <c r="JVT69" s="161"/>
      <c r="JVU69" s="161"/>
      <c r="JVV69" s="161"/>
      <c r="JVW69" s="161"/>
      <c r="JVX69" s="161"/>
      <c r="JVY69" s="161"/>
      <c r="JVZ69" s="161"/>
      <c r="JWA69" s="161"/>
      <c r="JWB69" s="161"/>
      <c r="JWC69" s="161"/>
      <c r="JWD69" s="161"/>
      <c r="JWE69" s="161"/>
      <c r="JWF69" s="161"/>
      <c r="JWG69" s="161"/>
      <c r="JWH69" s="161"/>
      <c r="JWI69" s="161"/>
      <c r="JWJ69" s="161"/>
      <c r="JWK69" s="161"/>
      <c r="JWL69" s="161"/>
      <c r="JWM69" s="161"/>
      <c r="JWN69" s="161"/>
      <c r="JWO69" s="161"/>
      <c r="JWP69" s="161"/>
      <c r="JWQ69" s="161"/>
      <c r="JWR69" s="161"/>
      <c r="JWS69" s="161"/>
      <c r="JWT69" s="161"/>
      <c r="JWU69" s="161"/>
      <c r="JWV69" s="161"/>
      <c r="JWW69" s="161"/>
      <c r="JWX69" s="161"/>
      <c r="JWY69" s="161"/>
      <c r="JWZ69" s="161"/>
      <c r="JXA69" s="161"/>
      <c r="JXB69" s="161"/>
      <c r="JXC69" s="161"/>
      <c r="JXD69" s="161"/>
      <c r="JXE69" s="161"/>
      <c r="JXF69" s="161"/>
      <c r="JXG69" s="161"/>
      <c r="JXH69" s="161"/>
      <c r="JXI69" s="161"/>
      <c r="JXJ69" s="161"/>
      <c r="JXK69" s="161"/>
      <c r="JXL69" s="161"/>
      <c r="JXM69" s="161"/>
      <c r="JXN69" s="161"/>
      <c r="JXO69" s="161"/>
      <c r="JXP69" s="161"/>
      <c r="JXQ69" s="161"/>
      <c r="JXR69" s="161"/>
      <c r="JXS69" s="161"/>
      <c r="JXT69" s="161"/>
      <c r="JXU69" s="161"/>
      <c r="JXV69" s="161"/>
      <c r="JXW69" s="161"/>
      <c r="JXX69" s="161"/>
      <c r="JXY69" s="161"/>
      <c r="JXZ69" s="161"/>
      <c r="JYA69" s="161"/>
      <c r="JYB69" s="161"/>
      <c r="JYC69" s="161"/>
      <c r="JYD69" s="161"/>
      <c r="JYE69" s="161"/>
      <c r="JYF69" s="161"/>
      <c r="JYG69" s="161"/>
      <c r="JYH69" s="161"/>
      <c r="JYI69" s="161"/>
      <c r="JYJ69" s="161"/>
      <c r="JYK69" s="161"/>
      <c r="JYL69" s="161"/>
      <c r="JYM69" s="161"/>
      <c r="JYN69" s="161"/>
      <c r="JYO69" s="161"/>
      <c r="JYP69" s="161"/>
      <c r="JYQ69" s="161"/>
      <c r="JYR69" s="161"/>
      <c r="JYS69" s="161"/>
      <c r="JYT69" s="161"/>
      <c r="JYU69" s="161"/>
      <c r="JYV69" s="161"/>
      <c r="JYW69" s="161"/>
      <c r="JYX69" s="161"/>
      <c r="JYY69" s="161"/>
      <c r="JYZ69" s="161"/>
      <c r="JZA69" s="161"/>
      <c r="JZB69" s="161"/>
      <c r="JZC69" s="161"/>
      <c r="JZD69" s="161"/>
      <c r="JZE69" s="161"/>
      <c r="JZF69" s="161"/>
      <c r="JZG69" s="161"/>
      <c r="JZH69" s="161"/>
      <c r="JZI69" s="161"/>
      <c r="JZJ69" s="161"/>
      <c r="JZK69" s="161"/>
      <c r="JZL69" s="161"/>
      <c r="JZM69" s="161"/>
      <c r="JZN69" s="161"/>
      <c r="JZO69" s="161"/>
      <c r="JZP69" s="161"/>
      <c r="JZQ69" s="161"/>
      <c r="JZR69" s="161"/>
      <c r="JZS69" s="161"/>
      <c r="JZT69" s="161"/>
      <c r="JZU69" s="161"/>
      <c r="JZV69" s="161"/>
      <c r="JZW69" s="161"/>
      <c r="JZX69" s="161"/>
      <c r="JZY69" s="161"/>
      <c r="JZZ69" s="161"/>
      <c r="KAA69" s="161"/>
      <c r="KAB69" s="161"/>
      <c r="KAC69" s="161"/>
      <c r="KAD69" s="161"/>
      <c r="KAE69" s="161"/>
      <c r="KAF69" s="161"/>
      <c r="KAG69" s="161"/>
      <c r="KAH69" s="161"/>
      <c r="KAI69" s="161"/>
      <c r="KAJ69" s="161"/>
      <c r="KAK69" s="161"/>
      <c r="KAL69" s="161"/>
      <c r="KAM69" s="161"/>
      <c r="KAN69" s="161"/>
      <c r="KAO69" s="161"/>
      <c r="KAP69" s="161"/>
      <c r="KAQ69" s="161"/>
      <c r="KAR69" s="161"/>
      <c r="KAS69" s="161"/>
      <c r="KAT69" s="161"/>
      <c r="KAU69" s="161"/>
      <c r="KAV69" s="161"/>
      <c r="KAW69" s="161"/>
      <c r="KAX69" s="161"/>
      <c r="KAY69" s="161"/>
      <c r="KAZ69" s="161"/>
      <c r="KBA69" s="161"/>
      <c r="KBB69" s="161"/>
      <c r="KBC69" s="161"/>
      <c r="KBD69" s="161"/>
      <c r="KBE69" s="161"/>
      <c r="KBF69" s="161"/>
      <c r="KBG69" s="161"/>
      <c r="KBH69" s="161"/>
      <c r="KBI69" s="161"/>
      <c r="KBJ69" s="161"/>
      <c r="KBK69" s="161"/>
      <c r="KBL69" s="161"/>
      <c r="KBM69" s="161"/>
      <c r="KBN69" s="161"/>
      <c r="KBO69" s="161"/>
      <c r="KBP69" s="161"/>
      <c r="KBQ69" s="161"/>
      <c r="KBR69" s="161"/>
      <c r="KBS69" s="161"/>
      <c r="KBT69" s="161"/>
      <c r="KBU69" s="161"/>
      <c r="KBV69" s="161"/>
      <c r="KBW69" s="161"/>
      <c r="KBX69" s="161"/>
      <c r="KBY69" s="161"/>
      <c r="KBZ69" s="161"/>
      <c r="KCA69" s="161"/>
      <c r="KCB69" s="161"/>
      <c r="KCC69" s="161"/>
      <c r="KCD69" s="161"/>
      <c r="KCE69" s="161"/>
      <c r="KCF69" s="161"/>
      <c r="KCG69" s="161"/>
      <c r="KCH69" s="161"/>
      <c r="KCI69" s="161"/>
      <c r="KCJ69" s="161"/>
      <c r="KCK69" s="161"/>
      <c r="KCL69" s="161"/>
      <c r="KCM69" s="161"/>
      <c r="KCN69" s="161"/>
      <c r="KCO69" s="161"/>
      <c r="KCP69" s="161"/>
      <c r="KCQ69" s="161"/>
      <c r="KCR69" s="161"/>
      <c r="KCS69" s="161"/>
      <c r="KCT69" s="161"/>
      <c r="KCU69" s="161"/>
      <c r="KCV69" s="161"/>
      <c r="KCW69" s="161"/>
      <c r="KCX69" s="161"/>
      <c r="KCY69" s="161"/>
      <c r="KCZ69" s="161"/>
      <c r="KDA69" s="161"/>
      <c r="KDB69" s="161"/>
      <c r="KDC69" s="161"/>
      <c r="KDD69" s="161"/>
      <c r="KDE69" s="161"/>
      <c r="KDF69" s="161"/>
      <c r="KDG69" s="161"/>
      <c r="KDH69" s="161"/>
      <c r="KDI69" s="161"/>
      <c r="KDJ69" s="161"/>
      <c r="KDK69" s="161"/>
      <c r="KDL69" s="161"/>
      <c r="KDM69" s="161"/>
      <c r="KDN69" s="161"/>
      <c r="KDO69" s="161"/>
      <c r="KDP69" s="161"/>
      <c r="KDQ69" s="161"/>
      <c r="KDR69" s="161"/>
      <c r="KDS69" s="161"/>
      <c r="KDT69" s="161"/>
      <c r="KDU69" s="161"/>
      <c r="KDV69" s="161"/>
      <c r="KDW69" s="161"/>
      <c r="KDX69" s="161"/>
      <c r="KDY69" s="161"/>
      <c r="KDZ69" s="161"/>
      <c r="KEA69" s="161"/>
      <c r="KEB69" s="161"/>
      <c r="KEC69" s="161"/>
      <c r="KED69" s="161"/>
      <c r="KEE69" s="161"/>
      <c r="KEF69" s="161"/>
      <c r="KEG69" s="161"/>
      <c r="KEH69" s="161"/>
      <c r="KEI69" s="161"/>
      <c r="KEJ69" s="161"/>
      <c r="KEK69" s="161"/>
      <c r="KEL69" s="161"/>
      <c r="KEM69" s="161"/>
      <c r="KEN69" s="161"/>
      <c r="KEO69" s="161"/>
      <c r="KEP69" s="161"/>
      <c r="KEQ69" s="161"/>
      <c r="KER69" s="161"/>
      <c r="KES69" s="161"/>
      <c r="KET69" s="161"/>
      <c r="KEU69" s="161"/>
      <c r="KEV69" s="161"/>
      <c r="KEW69" s="161"/>
      <c r="KEX69" s="161"/>
      <c r="KEY69" s="161"/>
      <c r="KEZ69" s="161"/>
      <c r="KFA69" s="161"/>
      <c r="KFB69" s="161"/>
      <c r="KFC69" s="161"/>
      <c r="KFD69" s="161"/>
      <c r="KFE69" s="161"/>
      <c r="KFF69" s="161"/>
      <c r="KFG69" s="161"/>
      <c r="KFH69" s="161"/>
      <c r="KFI69" s="161"/>
      <c r="KFJ69" s="161"/>
      <c r="KFK69" s="161"/>
      <c r="KFL69" s="161"/>
      <c r="KFM69" s="161"/>
      <c r="KFN69" s="161"/>
      <c r="KFO69" s="161"/>
      <c r="KFP69" s="161"/>
      <c r="KFQ69" s="161"/>
      <c r="KFR69" s="161"/>
      <c r="KFS69" s="161"/>
      <c r="KFT69" s="161"/>
      <c r="KFU69" s="161"/>
      <c r="KFV69" s="161"/>
      <c r="KFW69" s="161"/>
      <c r="KFX69" s="161"/>
      <c r="KFY69" s="161"/>
      <c r="KFZ69" s="161"/>
      <c r="KGA69" s="161"/>
      <c r="KGB69" s="161"/>
      <c r="KGC69" s="161"/>
      <c r="KGD69" s="161"/>
      <c r="KGE69" s="161"/>
      <c r="KGF69" s="161"/>
      <c r="KGG69" s="161"/>
      <c r="KGH69" s="161"/>
      <c r="KGI69" s="161"/>
      <c r="KGJ69" s="161"/>
      <c r="KGK69" s="161"/>
      <c r="KGL69" s="161"/>
      <c r="KGM69" s="161"/>
      <c r="KGN69" s="161"/>
      <c r="KGO69" s="161"/>
      <c r="KGP69" s="161"/>
      <c r="KGQ69" s="161"/>
      <c r="KGR69" s="161"/>
      <c r="KGS69" s="161"/>
      <c r="KGT69" s="161"/>
      <c r="KGU69" s="161"/>
      <c r="KGV69" s="161"/>
      <c r="KGW69" s="161"/>
      <c r="KGX69" s="161"/>
      <c r="KGY69" s="161"/>
      <c r="KGZ69" s="161"/>
      <c r="KHA69" s="161"/>
      <c r="KHB69" s="161"/>
      <c r="KHC69" s="161"/>
      <c r="KHD69" s="161"/>
      <c r="KHE69" s="161"/>
      <c r="KHF69" s="161"/>
      <c r="KHG69" s="161"/>
      <c r="KHH69" s="161"/>
      <c r="KHI69" s="161"/>
      <c r="KHJ69" s="161"/>
      <c r="KHK69" s="161"/>
      <c r="KHL69" s="161"/>
      <c r="KHM69" s="161"/>
      <c r="KHN69" s="161"/>
      <c r="KHO69" s="161"/>
      <c r="KHP69" s="161"/>
      <c r="KHQ69" s="161"/>
      <c r="KHR69" s="161"/>
      <c r="KHS69" s="161"/>
      <c r="KHT69" s="161"/>
      <c r="KHU69" s="161"/>
      <c r="KHV69" s="161"/>
      <c r="KHW69" s="161"/>
      <c r="KHX69" s="161"/>
      <c r="KHY69" s="161"/>
      <c r="KHZ69" s="161"/>
      <c r="KIA69" s="161"/>
      <c r="KIB69" s="161"/>
      <c r="KIC69" s="161"/>
      <c r="KID69" s="161"/>
      <c r="KIE69" s="161"/>
      <c r="KIF69" s="161"/>
      <c r="KIG69" s="161"/>
      <c r="KIH69" s="161"/>
      <c r="KII69" s="161"/>
      <c r="KIJ69" s="161"/>
      <c r="KIK69" s="161"/>
      <c r="KIL69" s="161"/>
      <c r="KIM69" s="161"/>
      <c r="KIN69" s="161"/>
      <c r="KIO69" s="161"/>
      <c r="KIP69" s="161"/>
      <c r="KIQ69" s="161"/>
      <c r="KIR69" s="161"/>
      <c r="KIS69" s="161"/>
      <c r="KIT69" s="161"/>
      <c r="KIU69" s="161"/>
      <c r="KIV69" s="161"/>
      <c r="KIW69" s="161"/>
      <c r="KIX69" s="161"/>
      <c r="KIY69" s="161"/>
      <c r="KIZ69" s="161"/>
      <c r="KJA69" s="161"/>
      <c r="KJB69" s="161"/>
      <c r="KJC69" s="161"/>
      <c r="KJD69" s="161"/>
      <c r="KJE69" s="161"/>
      <c r="KJF69" s="161"/>
      <c r="KJG69" s="161"/>
      <c r="KJH69" s="161"/>
      <c r="KJI69" s="161"/>
      <c r="KJJ69" s="161"/>
      <c r="KJK69" s="161"/>
      <c r="KJL69" s="161"/>
      <c r="KJM69" s="161"/>
      <c r="KJN69" s="161"/>
      <c r="KJO69" s="161"/>
      <c r="KJP69" s="161"/>
      <c r="KJQ69" s="161"/>
      <c r="KJR69" s="161"/>
      <c r="KJS69" s="161"/>
      <c r="KJT69" s="161"/>
      <c r="KJU69" s="161"/>
      <c r="KJV69" s="161"/>
      <c r="KJW69" s="161"/>
      <c r="KJX69" s="161"/>
      <c r="KJY69" s="161"/>
      <c r="KJZ69" s="161"/>
      <c r="KKA69" s="161"/>
      <c r="KKB69" s="161"/>
      <c r="KKC69" s="161"/>
      <c r="KKD69" s="161"/>
      <c r="KKE69" s="161"/>
      <c r="KKF69" s="161"/>
      <c r="KKG69" s="161"/>
      <c r="KKH69" s="161"/>
      <c r="KKI69" s="161"/>
      <c r="KKJ69" s="161"/>
      <c r="KKK69" s="161"/>
      <c r="KKL69" s="161"/>
      <c r="KKM69" s="161"/>
      <c r="KKN69" s="161"/>
      <c r="KKO69" s="161"/>
      <c r="KKP69" s="161"/>
      <c r="KKQ69" s="161"/>
      <c r="KKR69" s="161"/>
      <c r="KKS69" s="161"/>
      <c r="KKT69" s="161"/>
      <c r="KKU69" s="161"/>
      <c r="KKV69" s="161"/>
      <c r="KKW69" s="161"/>
      <c r="KKX69" s="161"/>
      <c r="KKY69" s="161"/>
      <c r="KKZ69" s="161"/>
      <c r="KLA69" s="161"/>
      <c r="KLB69" s="161"/>
      <c r="KLC69" s="161"/>
      <c r="KLD69" s="161"/>
      <c r="KLE69" s="161"/>
      <c r="KLF69" s="161"/>
      <c r="KLG69" s="161"/>
      <c r="KLH69" s="161"/>
      <c r="KLI69" s="161"/>
      <c r="KLJ69" s="161"/>
      <c r="KLK69" s="161"/>
      <c r="KLL69" s="161"/>
      <c r="KLM69" s="161"/>
      <c r="KLN69" s="161"/>
      <c r="KLO69" s="161"/>
      <c r="KLP69" s="161"/>
      <c r="KLQ69" s="161"/>
      <c r="KLR69" s="161"/>
      <c r="KLS69" s="161"/>
      <c r="KLT69" s="161"/>
      <c r="KLU69" s="161"/>
      <c r="KLV69" s="161"/>
      <c r="KLW69" s="161"/>
      <c r="KLX69" s="161"/>
      <c r="KLY69" s="161"/>
      <c r="KLZ69" s="161"/>
      <c r="KMA69" s="161"/>
      <c r="KMB69" s="161"/>
      <c r="KMC69" s="161"/>
      <c r="KMD69" s="161"/>
      <c r="KME69" s="161"/>
      <c r="KMF69" s="161"/>
      <c r="KMG69" s="161"/>
      <c r="KMH69" s="161"/>
      <c r="KMI69" s="161"/>
      <c r="KMJ69" s="161"/>
      <c r="KMK69" s="161"/>
      <c r="KML69" s="161"/>
      <c r="KMM69" s="161"/>
      <c r="KMN69" s="161"/>
      <c r="KMO69" s="161"/>
      <c r="KMP69" s="161"/>
      <c r="KMQ69" s="161"/>
      <c r="KMR69" s="161"/>
      <c r="KMS69" s="161"/>
      <c r="KMT69" s="161"/>
      <c r="KMU69" s="161"/>
      <c r="KMV69" s="161"/>
      <c r="KMW69" s="161"/>
      <c r="KMX69" s="161"/>
      <c r="KMY69" s="161"/>
      <c r="KMZ69" s="161"/>
      <c r="KNA69" s="161"/>
      <c r="KNB69" s="161"/>
      <c r="KNC69" s="161"/>
      <c r="KND69" s="161"/>
      <c r="KNE69" s="161"/>
      <c r="KNF69" s="161"/>
      <c r="KNG69" s="161"/>
      <c r="KNH69" s="161"/>
      <c r="KNI69" s="161"/>
      <c r="KNJ69" s="161"/>
      <c r="KNK69" s="161"/>
      <c r="KNL69" s="161"/>
      <c r="KNM69" s="161"/>
      <c r="KNN69" s="161"/>
      <c r="KNO69" s="161"/>
      <c r="KNP69" s="161"/>
      <c r="KNQ69" s="161"/>
      <c r="KNR69" s="161"/>
      <c r="KNS69" s="161"/>
      <c r="KNT69" s="161"/>
      <c r="KNU69" s="161"/>
      <c r="KNV69" s="161"/>
      <c r="KNW69" s="161"/>
      <c r="KNX69" s="161"/>
      <c r="KNY69" s="161"/>
      <c r="KNZ69" s="161"/>
      <c r="KOA69" s="161"/>
      <c r="KOB69" s="161"/>
      <c r="KOC69" s="161"/>
      <c r="KOD69" s="161"/>
      <c r="KOE69" s="161"/>
      <c r="KOF69" s="161"/>
      <c r="KOG69" s="161"/>
      <c r="KOH69" s="161"/>
      <c r="KOI69" s="161"/>
      <c r="KOJ69" s="161"/>
      <c r="KOK69" s="161"/>
      <c r="KOL69" s="161"/>
      <c r="KOM69" s="161"/>
      <c r="KON69" s="161"/>
      <c r="KOO69" s="161"/>
      <c r="KOP69" s="161"/>
      <c r="KOQ69" s="161"/>
      <c r="KOR69" s="161"/>
      <c r="KOS69" s="161"/>
      <c r="KOT69" s="161"/>
      <c r="KOU69" s="161"/>
      <c r="KOV69" s="161"/>
      <c r="KOW69" s="161"/>
      <c r="KOX69" s="161"/>
      <c r="KOY69" s="161"/>
      <c r="KOZ69" s="161"/>
      <c r="KPA69" s="161"/>
      <c r="KPB69" s="161"/>
      <c r="KPC69" s="161"/>
      <c r="KPD69" s="161"/>
      <c r="KPE69" s="161"/>
      <c r="KPF69" s="161"/>
      <c r="KPG69" s="161"/>
      <c r="KPH69" s="161"/>
      <c r="KPI69" s="161"/>
      <c r="KPJ69" s="161"/>
      <c r="KPK69" s="161"/>
      <c r="KPL69" s="161"/>
      <c r="KPM69" s="161"/>
      <c r="KPN69" s="161"/>
      <c r="KPO69" s="161"/>
      <c r="KPP69" s="161"/>
      <c r="KPQ69" s="161"/>
      <c r="KPR69" s="161"/>
      <c r="KPS69" s="161"/>
      <c r="KPT69" s="161"/>
      <c r="KPU69" s="161"/>
      <c r="KPV69" s="161"/>
      <c r="KPW69" s="161"/>
      <c r="KPX69" s="161"/>
      <c r="KPY69" s="161"/>
      <c r="KPZ69" s="161"/>
      <c r="KQA69" s="161"/>
      <c r="KQB69" s="161"/>
      <c r="KQC69" s="161"/>
      <c r="KQD69" s="161"/>
      <c r="KQE69" s="161"/>
      <c r="KQF69" s="161"/>
      <c r="KQG69" s="161"/>
      <c r="KQH69" s="161"/>
      <c r="KQI69" s="161"/>
      <c r="KQJ69" s="161"/>
      <c r="KQK69" s="161"/>
      <c r="KQL69" s="161"/>
      <c r="KQM69" s="161"/>
      <c r="KQN69" s="161"/>
      <c r="KQO69" s="161"/>
      <c r="KQP69" s="161"/>
      <c r="KQQ69" s="161"/>
      <c r="KQR69" s="161"/>
      <c r="KQS69" s="161"/>
      <c r="KQT69" s="161"/>
      <c r="KQU69" s="161"/>
      <c r="KQV69" s="161"/>
      <c r="KQW69" s="161"/>
      <c r="KQX69" s="161"/>
      <c r="KQY69" s="161"/>
      <c r="KQZ69" s="161"/>
      <c r="KRA69" s="161"/>
      <c r="KRB69" s="161"/>
      <c r="KRC69" s="161"/>
      <c r="KRD69" s="161"/>
      <c r="KRE69" s="161"/>
      <c r="KRF69" s="161"/>
      <c r="KRG69" s="161"/>
      <c r="KRH69" s="161"/>
      <c r="KRI69" s="161"/>
      <c r="KRJ69" s="161"/>
      <c r="KRK69" s="161"/>
      <c r="KRL69" s="161"/>
      <c r="KRM69" s="161"/>
      <c r="KRN69" s="161"/>
      <c r="KRO69" s="161"/>
      <c r="KRP69" s="161"/>
      <c r="KRQ69" s="161"/>
      <c r="KRR69" s="161"/>
      <c r="KRS69" s="161"/>
      <c r="KRT69" s="161"/>
      <c r="KRU69" s="161"/>
      <c r="KRV69" s="161"/>
      <c r="KRW69" s="161"/>
      <c r="KRX69" s="161"/>
      <c r="KRY69" s="161"/>
      <c r="KRZ69" s="161"/>
      <c r="KSA69" s="161"/>
      <c r="KSB69" s="161"/>
      <c r="KSC69" s="161"/>
      <c r="KSD69" s="161"/>
      <c r="KSE69" s="161"/>
      <c r="KSF69" s="161"/>
      <c r="KSG69" s="161"/>
      <c r="KSH69" s="161"/>
      <c r="KSI69" s="161"/>
      <c r="KSJ69" s="161"/>
      <c r="KSK69" s="161"/>
      <c r="KSL69" s="161"/>
      <c r="KSM69" s="161"/>
      <c r="KSN69" s="161"/>
      <c r="KSO69" s="161"/>
      <c r="KSP69" s="161"/>
      <c r="KSQ69" s="161"/>
      <c r="KSR69" s="161"/>
      <c r="KSS69" s="161"/>
      <c r="KST69" s="161"/>
      <c r="KSU69" s="161"/>
      <c r="KSV69" s="161"/>
      <c r="KSW69" s="161"/>
      <c r="KSX69" s="161"/>
      <c r="KSY69" s="161"/>
      <c r="KSZ69" s="161"/>
      <c r="KTA69" s="161"/>
      <c r="KTB69" s="161"/>
      <c r="KTC69" s="161"/>
      <c r="KTD69" s="161"/>
      <c r="KTE69" s="161"/>
      <c r="KTF69" s="161"/>
      <c r="KTG69" s="161"/>
      <c r="KTH69" s="161"/>
      <c r="KTI69" s="161"/>
      <c r="KTJ69" s="161"/>
      <c r="KTK69" s="161"/>
      <c r="KTL69" s="161"/>
      <c r="KTM69" s="161"/>
      <c r="KTN69" s="161"/>
      <c r="KTO69" s="161"/>
      <c r="KTP69" s="161"/>
      <c r="KTQ69" s="161"/>
      <c r="KTR69" s="161"/>
      <c r="KTS69" s="161"/>
      <c r="KTT69" s="161"/>
      <c r="KTU69" s="161"/>
      <c r="KTV69" s="161"/>
      <c r="KTW69" s="161"/>
      <c r="KTX69" s="161"/>
      <c r="KTY69" s="161"/>
      <c r="KTZ69" s="161"/>
      <c r="KUA69" s="161"/>
      <c r="KUB69" s="161"/>
      <c r="KUC69" s="161"/>
      <c r="KUD69" s="161"/>
      <c r="KUE69" s="161"/>
      <c r="KUF69" s="161"/>
      <c r="KUG69" s="161"/>
      <c r="KUH69" s="161"/>
      <c r="KUI69" s="161"/>
      <c r="KUJ69" s="161"/>
      <c r="KUK69" s="161"/>
      <c r="KUL69" s="161"/>
      <c r="KUM69" s="161"/>
      <c r="KUN69" s="161"/>
      <c r="KUO69" s="161"/>
      <c r="KUP69" s="161"/>
      <c r="KUQ69" s="161"/>
      <c r="KUR69" s="161"/>
      <c r="KUS69" s="161"/>
      <c r="KUT69" s="161"/>
      <c r="KUU69" s="161"/>
      <c r="KUV69" s="161"/>
      <c r="KUW69" s="161"/>
      <c r="KUX69" s="161"/>
      <c r="KUY69" s="161"/>
      <c r="KUZ69" s="161"/>
      <c r="KVA69" s="161"/>
      <c r="KVB69" s="161"/>
      <c r="KVC69" s="161"/>
      <c r="KVD69" s="161"/>
      <c r="KVE69" s="161"/>
      <c r="KVF69" s="161"/>
      <c r="KVG69" s="161"/>
      <c r="KVH69" s="161"/>
      <c r="KVI69" s="161"/>
      <c r="KVJ69" s="161"/>
      <c r="KVK69" s="161"/>
      <c r="KVL69" s="161"/>
      <c r="KVM69" s="161"/>
      <c r="KVN69" s="161"/>
      <c r="KVO69" s="161"/>
      <c r="KVP69" s="161"/>
      <c r="KVQ69" s="161"/>
      <c r="KVR69" s="161"/>
      <c r="KVS69" s="161"/>
      <c r="KVT69" s="161"/>
      <c r="KVU69" s="161"/>
      <c r="KVV69" s="161"/>
      <c r="KVW69" s="161"/>
      <c r="KVX69" s="161"/>
      <c r="KVY69" s="161"/>
      <c r="KVZ69" s="161"/>
      <c r="KWA69" s="161"/>
      <c r="KWB69" s="161"/>
      <c r="KWC69" s="161"/>
      <c r="KWD69" s="161"/>
      <c r="KWE69" s="161"/>
      <c r="KWF69" s="161"/>
      <c r="KWG69" s="161"/>
      <c r="KWH69" s="161"/>
      <c r="KWI69" s="161"/>
      <c r="KWJ69" s="161"/>
      <c r="KWK69" s="161"/>
      <c r="KWL69" s="161"/>
      <c r="KWM69" s="161"/>
      <c r="KWN69" s="161"/>
      <c r="KWO69" s="161"/>
      <c r="KWP69" s="161"/>
      <c r="KWQ69" s="161"/>
      <c r="KWR69" s="161"/>
      <c r="KWS69" s="161"/>
      <c r="KWT69" s="161"/>
      <c r="KWU69" s="161"/>
      <c r="KWV69" s="161"/>
      <c r="KWW69" s="161"/>
      <c r="KWX69" s="161"/>
      <c r="KWY69" s="161"/>
      <c r="KWZ69" s="161"/>
      <c r="KXA69" s="161"/>
      <c r="KXB69" s="161"/>
      <c r="KXC69" s="161"/>
      <c r="KXD69" s="161"/>
      <c r="KXE69" s="161"/>
      <c r="KXF69" s="161"/>
      <c r="KXG69" s="161"/>
      <c r="KXH69" s="161"/>
      <c r="KXI69" s="161"/>
      <c r="KXJ69" s="161"/>
      <c r="KXK69" s="161"/>
      <c r="KXL69" s="161"/>
      <c r="KXM69" s="161"/>
      <c r="KXN69" s="161"/>
      <c r="KXO69" s="161"/>
      <c r="KXP69" s="161"/>
      <c r="KXQ69" s="161"/>
      <c r="KXR69" s="161"/>
      <c r="KXS69" s="161"/>
      <c r="KXT69" s="161"/>
      <c r="KXU69" s="161"/>
      <c r="KXV69" s="161"/>
      <c r="KXW69" s="161"/>
      <c r="KXX69" s="161"/>
      <c r="KXY69" s="161"/>
      <c r="KXZ69" s="161"/>
      <c r="KYA69" s="161"/>
      <c r="KYB69" s="161"/>
      <c r="KYC69" s="161"/>
      <c r="KYD69" s="161"/>
      <c r="KYE69" s="161"/>
      <c r="KYF69" s="161"/>
      <c r="KYG69" s="161"/>
      <c r="KYH69" s="161"/>
      <c r="KYI69" s="161"/>
      <c r="KYJ69" s="161"/>
      <c r="KYK69" s="161"/>
      <c r="KYL69" s="161"/>
      <c r="KYM69" s="161"/>
      <c r="KYN69" s="161"/>
      <c r="KYO69" s="161"/>
      <c r="KYP69" s="161"/>
      <c r="KYQ69" s="161"/>
      <c r="KYR69" s="161"/>
      <c r="KYS69" s="161"/>
      <c r="KYT69" s="161"/>
      <c r="KYU69" s="161"/>
      <c r="KYV69" s="161"/>
      <c r="KYW69" s="161"/>
      <c r="KYX69" s="161"/>
      <c r="KYY69" s="161"/>
      <c r="KYZ69" s="161"/>
      <c r="KZA69" s="161"/>
      <c r="KZB69" s="161"/>
      <c r="KZC69" s="161"/>
      <c r="KZD69" s="161"/>
      <c r="KZE69" s="161"/>
      <c r="KZF69" s="161"/>
      <c r="KZG69" s="161"/>
      <c r="KZH69" s="161"/>
      <c r="KZI69" s="161"/>
      <c r="KZJ69" s="161"/>
      <c r="KZK69" s="161"/>
      <c r="KZL69" s="161"/>
      <c r="KZM69" s="161"/>
      <c r="KZN69" s="161"/>
      <c r="KZO69" s="161"/>
      <c r="KZP69" s="161"/>
      <c r="KZQ69" s="161"/>
      <c r="KZR69" s="161"/>
      <c r="KZS69" s="161"/>
      <c r="KZT69" s="161"/>
      <c r="KZU69" s="161"/>
      <c r="KZV69" s="161"/>
      <c r="KZW69" s="161"/>
      <c r="KZX69" s="161"/>
      <c r="KZY69" s="161"/>
      <c r="KZZ69" s="161"/>
      <c r="LAA69" s="161"/>
      <c r="LAB69" s="161"/>
      <c r="LAC69" s="161"/>
      <c r="LAD69" s="161"/>
      <c r="LAE69" s="161"/>
      <c r="LAF69" s="161"/>
      <c r="LAG69" s="161"/>
      <c r="LAH69" s="161"/>
      <c r="LAI69" s="161"/>
      <c r="LAJ69" s="161"/>
      <c r="LAK69" s="161"/>
      <c r="LAL69" s="161"/>
      <c r="LAM69" s="161"/>
      <c r="LAN69" s="161"/>
      <c r="LAO69" s="161"/>
      <c r="LAP69" s="161"/>
      <c r="LAQ69" s="161"/>
      <c r="LAR69" s="161"/>
      <c r="LAS69" s="161"/>
      <c r="LAT69" s="161"/>
      <c r="LAU69" s="161"/>
      <c r="LAV69" s="161"/>
      <c r="LAW69" s="161"/>
      <c r="LAX69" s="161"/>
      <c r="LAY69" s="161"/>
      <c r="LAZ69" s="161"/>
      <c r="LBA69" s="161"/>
      <c r="LBB69" s="161"/>
      <c r="LBC69" s="161"/>
      <c r="LBD69" s="161"/>
      <c r="LBE69" s="161"/>
      <c r="LBF69" s="161"/>
      <c r="LBG69" s="161"/>
      <c r="LBH69" s="161"/>
      <c r="LBI69" s="161"/>
      <c r="LBJ69" s="161"/>
      <c r="LBK69" s="161"/>
      <c r="LBL69" s="161"/>
      <c r="LBM69" s="161"/>
      <c r="LBN69" s="161"/>
      <c r="LBO69" s="161"/>
      <c r="LBP69" s="161"/>
      <c r="LBQ69" s="161"/>
      <c r="LBR69" s="161"/>
      <c r="LBS69" s="161"/>
      <c r="LBT69" s="161"/>
      <c r="LBU69" s="161"/>
      <c r="LBV69" s="161"/>
      <c r="LBW69" s="161"/>
      <c r="LBX69" s="161"/>
      <c r="LBY69" s="161"/>
      <c r="LBZ69" s="161"/>
      <c r="LCA69" s="161"/>
      <c r="LCB69" s="161"/>
      <c r="LCC69" s="161"/>
      <c r="LCD69" s="161"/>
      <c r="LCE69" s="161"/>
      <c r="LCF69" s="161"/>
      <c r="LCG69" s="161"/>
      <c r="LCH69" s="161"/>
      <c r="LCI69" s="161"/>
      <c r="LCJ69" s="161"/>
      <c r="LCK69" s="161"/>
      <c r="LCL69" s="161"/>
      <c r="LCM69" s="161"/>
      <c r="LCN69" s="161"/>
      <c r="LCO69" s="161"/>
      <c r="LCP69" s="161"/>
      <c r="LCQ69" s="161"/>
      <c r="LCR69" s="161"/>
      <c r="LCS69" s="161"/>
      <c r="LCT69" s="161"/>
      <c r="LCU69" s="161"/>
      <c r="LCV69" s="161"/>
      <c r="LCW69" s="161"/>
      <c r="LCX69" s="161"/>
      <c r="LCY69" s="161"/>
      <c r="LCZ69" s="161"/>
      <c r="LDA69" s="161"/>
      <c r="LDB69" s="161"/>
      <c r="LDC69" s="161"/>
      <c r="LDD69" s="161"/>
      <c r="LDE69" s="161"/>
      <c r="LDF69" s="161"/>
      <c r="LDG69" s="161"/>
      <c r="LDH69" s="161"/>
      <c r="LDI69" s="161"/>
      <c r="LDJ69" s="161"/>
      <c r="LDK69" s="161"/>
      <c r="LDL69" s="161"/>
      <c r="LDM69" s="161"/>
      <c r="LDN69" s="161"/>
      <c r="LDO69" s="161"/>
      <c r="LDP69" s="161"/>
      <c r="LDQ69" s="161"/>
      <c r="LDR69" s="161"/>
      <c r="LDS69" s="161"/>
      <c r="LDT69" s="161"/>
      <c r="LDU69" s="161"/>
      <c r="LDV69" s="161"/>
      <c r="LDW69" s="161"/>
      <c r="LDX69" s="161"/>
      <c r="LDY69" s="161"/>
      <c r="LDZ69" s="161"/>
      <c r="LEA69" s="161"/>
      <c r="LEB69" s="161"/>
      <c r="LEC69" s="161"/>
      <c r="LED69" s="161"/>
      <c r="LEE69" s="161"/>
      <c r="LEF69" s="161"/>
      <c r="LEG69" s="161"/>
      <c r="LEH69" s="161"/>
      <c r="LEI69" s="161"/>
      <c r="LEJ69" s="161"/>
      <c r="LEK69" s="161"/>
      <c r="LEL69" s="161"/>
      <c r="LEM69" s="161"/>
      <c r="LEN69" s="161"/>
      <c r="LEO69" s="161"/>
      <c r="LEP69" s="161"/>
      <c r="LEQ69" s="161"/>
      <c r="LER69" s="161"/>
      <c r="LES69" s="161"/>
      <c r="LET69" s="161"/>
      <c r="LEU69" s="161"/>
      <c r="LEV69" s="161"/>
      <c r="LEW69" s="161"/>
      <c r="LEX69" s="161"/>
      <c r="LEY69" s="161"/>
      <c r="LEZ69" s="161"/>
      <c r="LFA69" s="161"/>
      <c r="LFB69" s="161"/>
      <c r="LFC69" s="161"/>
      <c r="LFD69" s="161"/>
      <c r="LFE69" s="161"/>
      <c r="LFF69" s="161"/>
      <c r="LFG69" s="161"/>
      <c r="LFH69" s="161"/>
      <c r="LFI69" s="161"/>
      <c r="LFJ69" s="161"/>
      <c r="LFK69" s="161"/>
      <c r="LFL69" s="161"/>
      <c r="LFM69" s="161"/>
      <c r="LFN69" s="161"/>
      <c r="LFO69" s="161"/>
      <c r="LFP69" s="161"/>
      <c r="LFQ69" s="161"/>
      <c r="LFR69" s="161"/>
      <c r="LFS69" s="161"/>
      <c r="LFT69" s="161"/>
      <c r="LFU69" s="161"/>
      <c r="LFV69" s="161"/>
      <c r="LFW69" s="161"/>
      <c r="LFX69" s="161"/>
      <c r="LFY69" s="161"/>
      <c r="LFZ69" s="161"/>
      <c r="LGA69" s="161"/>
      <c r="LGB69" s="161"/>
      <c r="LGC69" s="161"/>
      <c r="LGD69" s="161"/>
      <c r="LGE69" s="161"/>
      <c r="LGF69" s="161"/>
      <c r="LGG69" s="161"/>
      <c r="LGH69" s="161"/>
      <c r="LGI69" s="161"/>
      <c r="LGJ69" s="161"/>
      <c r="LGK69" s="161"/>
      <c r="LGL69" s="161"/>
      <c r="LGM69" s="161"/>
      <c r="LGN69" s="161"/>
      <c r="LGO69" s="161"/>
      <c r="LGP69" s="161"/>
      <c r="LGQ69" s="161"/>
      <c r="LGR69" s="161"/>
      <c r="LGS69" s="161"/>
      <c r="LGT69" s="161"/>
      <c r="LGU69" s="161"/>
      <c r="LGV69" s="161"/>
      <c r="LGW69" s="161"/>
      <c r="LGX69" s="161"/>
      <c r="LGY69" s="161"/>
      <c r="LGZ69" s="161"/>
      <c r="LHA69" s="161"/>
      <c r="LHB69" s="161"/>
      <c r="LHC69" s="161"/>
      <c r="LHD69" s="161"/>
      <c r="LHE69" s="161"/>
      <c r="LHF69" s="161"/>
      <c r="LHG69" s="161"/>
      <c r="LHH69" s="161"/>
      <c r="LHI69" s="161"/>
      <c r="LHJ69" s="161"/>
      <c r="LHK69" s="161"/>
      <c r="LHL69" s="161"/>
      <c r="LHM69" s="161"/>
      <c r="LHN69" s="161"/>
      <c r="LHO69" s="161"/>
      <c r="LHP69" s="161"/>
      <c r="LHQ69" s="161"/>
      <c r="LHR69" s="161"/>
      <c r="LHS69" s="161"/>
      <c r="LHT69" s="161"/>
      <c r="LHU69" s="161"/>
      <c r="LHV69" s="161"/>
      <c r="LHW69" s="161"/>
      <c r="LHX69" s="161"/>
      <c r="LHY69" s="161"/>
      <c r="LHZ69" s="161"/>
      <c r="LIA69" s="161"/>
      <c r="LIB69" s="161"/>
      <c r="LIC69" s="161"/>
      <c r="LID69" s="161"/>
      <c r="LIE69" s="161"/>
      <c r="LIF69" s="161"/>
      <c r="LIG69" s="161"/>
      <c r="LIH69" s="161"/>
      <c r="LII69" s="161"/>
      <c r="LIJ69" s="161"/>
      <c r="LIK69" s="161"/>
      <c r="LIL69" s="161"/>
      <c r="LIM69" s="161"/>
      <c r="LIN69" s="161"/>
      <c r="LIO69" s="161"/>
      <c r="LIP69" s="161"/>
      <c r="LIQ69" s="161"/>
      <c r="LIR69" s="161"/>
      <c r="LIS69" s="161"/>
      <c r="LIT69" s="161"/>
      <c r="LIU69" s="161"/>
      <c r="LIV69" s="161"/>
      <c r="LIW69" s="161"/>
      <c r="LIX69" s="161"/>
      <c r="LIY69" s="161"/>
      <c r="LIZ69" s="161"/>
      <c r="LJA69" s="161"/>
      <c r="LJB69" s="161"/>
      <c r="LJC69" s="161"/>
      <c r="LJD69" s="161"/>
      <c r="LJE69" s="161"/>
      <c r="LJF69" s="161"/>
      <c r="LJG69" s="161"/>
      <c r="LJH69" s="161"/>
      <c r="LJI69" s="161"/>
      <c r="LJJ69" s="161"/>
      <c r="LJK69" s="161"/>
      <c r="LJL69" s="161"/>
      <c r="LJM69" s="161"/>
      <c r="LJN69" s="161"/>
      <c r="LJO69" s="161"/>
      <c r="LJP69" s="161"/>
      <c r="LJQ69" s="161"/>
      <c r="LJR69" s="161"/>
      <c r="LJS69" s="161"/>
      <c r="LJT69" s="161"/>
      <c r="LJU69" s="161"/>
      <c r="LJV69" s="161"/>
      <c r="LJW69" s="161"/>
      <c r="LJX69" s="161"/>
      <c r="LJY69" s="161"/>
      <c r="LJZ69" s="161"/>
      <c r="LKA69" s="161"/>
      <c r="LKB69" s="161"/>
      <c r="LKC69" s="161"/>
      <c r="LKD69" s="161"/>
      <c r="LKE69" s="161"/>
      <c r="LKF69" s="161"/>
      <c r="LKG69" s="161"/>
      <c r="LKH69" s="161"/>
      <c r="LKI69" s="161"/>
      <c r="LKJ69" s="161"/>
      <c r="LKK69" s="161"/>
      <c r="LKL69" s="161"/>
      <c r="LKM69" s="161"/>
      <c r="LKN69" s="161"/>
      <c r="LKO69" s="161"/>
      <c r="LKP69" s="161"/>
      <c r="LKQ69" s="161"/>
      <c r="LKR69" s="161"/>
      <c r="LKS69" s="161"/>
      <c r="LKT69" s="161"/>
      <c r="LKU69" s="161"/>
      <c r="LKV69" s="161"/>
      <c r="LKW69" s="161"/>
      <c r="LKX69" s="161"/>
      <c r="LKY69" s="161"/>
      <c r="LKZ69" s="161"/>
      <c r="LLA69" s="161"/>
      <c r="LLB69" s="161"/>
      <c r="LLC69" s="161"/>
      <c r="LLD69" s="161"/>
      <c r="LLE69" s="161"/>
      <c r="LLF69" s="161"/>
      <c r="LLG69" s="161"/>
      <c r="LLH69" s="161"/>
      <c r="LLI69" s="161"/>
      <c r="LLJ69" s="161"/>
      <c r="LLK69" s="161"/>
      <c r="LLL69" s="161"/>
      <c r="LLM69" s="161"/>
      <c r="LLN69" s="161"/>
      <c r="LLO69" s="161"/>
      <c r="LLP69" s="161"/>
      <c r="LLQ69" s="161"/>
      <c r="LLR69" s="161"/>
      <c r="LLS69" s="161"/>
      <c r="LLT69" s="161"/>
      <c r="LLU69" s="161"/>
      <c r="LLV69" s="161"/>
      <c r="LLW69" s="161"/>
      <c r="LLX69" s="161"/>
      <c r="LLY69" s="161"/>
      <c r="LLZ69" s="161"/>
      <c r="LMA69" s="161"/>
      <c r="LMB69" s="161"/>
      <c r="LMC69" s="161"/>
      <c r="LMD69" s="161"/>
      <c r="LME69" s="161"/>
      <c r="LMF69" s="161"/>
      <c r="LMG69" s="161"/>
      <c r="LMH69" s="161"/>
      <c r="LMI69" s="161"/>
      <c r="LMJ69" s="161"/>
      <c r="LMK69" s="161"/>
      <c r="LML69" s="161"/>
      <c r="LMM69" s="161"/>
      <c r="LMN69" s="161"/>
      <c r="LMO69" s="161"/>
      <c r="LMP69" s="161"/>
      <c r="LMQ69" s="161"/>
      <c r="LMR69" s="161"/>
      <c r="LMS69" s="161"/>
      <c r="LMT69" s="161"/>
      <c r="LMU69" s="161"/>
      <c r="LMV69" s="161"/>
      <c r="LMW69" s="161"/>
      <c r="LMX69" s="161"/>
      <c r="LMY69" s="161"/>
      <c r="LMZ69" s="161"/>
      <c r="LNA69" s="161"/>
      <c r="LNB69" s="161"/>
      <c r="LNC69" s="161"/>
      <c r="LND69" s="161"/>
      <c r="LNE69" s="161"/>
      <c r="LNF69" s="161"/>
      <c r="LNG69" s="161"/>
      <c r="LNH69" s="161"/>
      <c r="LNI69" s="161"/>
      <c r="LNJ69" s="161"/>
      <c r="LNK69" s="161"/>
      <c r="LNL69" s="161"/>
      <c r="LNM69" s="161"/>
      <c r="LNN69" s="161"/>
      <c r="LNO69" s="161"/>
      <c r="LNP69" s="161"/>
      <c r="LNQ69" s="161"/>
      <c r="LNR69" s="161"/>
      <c r="LNS69" s="161"/>
      <c r="LNT69" s="161"/>
      <c r="LNU69" s="161"/>
      <c r="LNV69" s="161"/>
      <c r="LNW69" s="161"/>
      <c r="LNX69" s="161"/>
      <c r="LNY69" s="161"/>
      <c r="LNZ69" s="161"/>
      <c r="LOA69" s="161"/>
      <c r="LOB69" s="161"/>
      <c r="LOC69" s="161"/>
      <c r="LOD69" s="161"/>
      <c r="LOE69" s="161"/>
      <c r="LOF69" s="161"/>
      <c r="LOG69" s="161"/>
      <c r="LOH69" s="161"/>
      <c r="LOI69" s="161"/>
      <c r="LOJ69" s="161"/>
      <c r="LOK69" s="161"/>
      <c r="LOL69" s="161"/>
      <c r="LOM69" s="161"/>
      <c r="LON69" s="161"/>
      <c r="LOO69" s="161"/>
      <c r="LOP69" s="161"/>
      <c r="LOQ69" s="161"/>
      <c r="LOR69" s="161"/>
      <c r="LOS69" s="161"/>
      <c r="LOT69" s="161"/>
      <c r="LOU69" s="161"/>
      <c r="LOV69" s="161"/>
      <c r="LOW69" s="161"/>
      <c r="LOX69" s="161"/>
      <c r="LOY69" s="161"/>
      <c r="LOZ69" s="161"/>
      <c r="LPA69" s="161"/>
      <c r="LPB69" s="161"/>
      <c r="LPC69" s="161"/>
      <c r="LPD69" s="161"/>
      <c r="LPE69" s="161"/>
      <c r="LPF69" s="161"/>
      <c r="LPG69" s="161"/>
      <c r="LPH69" s="161"/>
      <c r="LPI69" s="161"/>
      <c r="LPJ69" s="161"/>
      <c r="LPK69" s="161"/>
      <c r="LPL69" s="161"/>
      <c r="LPM69" s="161"/>
      <c r="LPN69" s="161"/>
      <c r="LPO69" s="161"/>
      <c r="LPP69" s="161"/>
      <c r="LPQ69" s="161"/>
      <c r="LPR69" s="161"/>
      <c r="LPS69" s="161"/>
      <c r="LPT69" s="161"/>
      <c r="LPU69" s="161"/>
      <c r="LPV69" s="161"/>
      <c r="LPW69" s="161"/>
      <c r="LPX69" s="161"/>
      <c r="LPY69" s="161"/>
      <c r="LPZ69" s="161"/>
      <c r="LQA69" s="161"/>
      <c r="LQB69" s="161"/>
      <c r="LQC69" s="161"/>
      <c r="LQD69" s="161"/>
      <c r="LQE69" s="161"/>
      <c r="LQF69" s="161"/>
      <c r="LQG69" s="161"/>
      <c r="LQH69" s="161"/>
      <c r="LQI69" s="161"/>
      <c r="LQJ69" s="161"/>
      <c r="LQK69" s="161"/>
      <c r="LQL69" s="161"/>
      <c r="LQM69" s="161"/>
      <c r="LQN69" s="161"/>
      <c r="LQO69" s="161"/>
      <c r="LQP69" s="161"/>
      <c r="LQQ69" s="161"/>
      <c r="LQR69" s="161"/>
      <c r="LQS69" s="161"/>
      <c r="LQT69" s="161"/>
      <c r="LQU69" s="161"/>
      <c r="LQV69" s="161"/>
      <c r="LQW69" s="161"/>
      <c r="LQX69" s="161"/>
      <c r="LQY69" s="161"/>
      <c r="LQZ69" s="161"/>
      <c r="LRA69" s="161"/>
      <c r="LRB69" s="161"/>
      <c r="LRC69" s="161"/>
      <c r="LRD69" s="161"/>
      <c r="LRE69" s="161"/>
      <c r="LRF69" s="161"/>
      <c r="LRG69" s="161"/>
      <c r="LRH69" s="161"/>
      <c r="LRI69" s="161"/>
      <c r="LRJ69" s="161"/>
      <c r="LRK69" s="161"/>
      <c r="LRL69" s="161"/>
      <c r="LRM69" s="161"/>
      <c r="LRN69" s="161"/>
      <c r="LRO69" s="161"/>
      <c r="LRP69" s="161"/>
      <c r="LRQ69" s="161"/>
      <c r="LRR69" s="161"/>
      <c r="LRS69" s="161"/>
      <c r="LRT69" s="161"/>
      <c r="LRU69" s="161"/>
      <c r="LRV69" s="161"/>
      <c r="LRW69" s="161"/>
      <c r="LRX69" s="161"/>
      <c r="LRY69" s="161"/>
      <c r="LRZ69" s="161"/>
      <c r="LSA69" s="161"/>
      <c r="LSB69" s="161"/>
      <c r="LSC69" s="161"/>
      <c r="LSD69" s="161"/>
      <c r="LSE69" s="161"/>
      <c r="LSF69" s="161"/>
      <c r="LSG69" s="161"/>
      <c r="LSH69" s="161"/>
      <c r="LSI69" s="161"/>
      <c r="LSJ69" s="161"/>
      <c r="LSK69" s="161"/>
      <c r="LSL69" s="161"/>
      <c r="LSM69" s="161"/>
      <c r="LSN69" s="161"/>
      <c r="LSO69" s="161"/>
      <c r="LSP69" s="161"/>
      <c r="LSQ69" s="161"/>
      <c r="LSR69" s="161"/>
      <c r="LSS69" s="161"/>
      <c r="LST69" s="161"/>
      <c r="LSU69" s="161"/>
      <c r="LSV69" s="161"/>
      <c r="LSW69" s="161"/>
      <c r="LSX69" s="161"/>
      <c r="LSY69" s="161"/>
      <c r="LSZ69" s="161"/>
      <c r="LTA69" s="161"/>
      <c r="LTB69" s="161"/>
      <c r="LTC69" s="161"/>
      <c r="LTD69" s="161"/>
      <c r="LTE69" s="161"/>
      <c r="LTF69" s="161"/>
      <c r="LTG69" s="161"/>
      <c r="LTH69" s="161"/>
      <c r="LTI69" s="161"/>
      <c r="LTJ69" s="161"/>
      <c r="LTK69" s="161"/>
      <c r="LTL69" s="161"/>
      <c r="LTM69" s="161"/>
      <c r="LTN69" s="161"/>
      <c r="LTO69" s="161"/>
      <c r="LTP69" s="161"/>
      <c r="LTQ69" s="161"/>
      <c r="LTR69" s="161"/>
      <c r="LTS69" s="161"/>
      <c r="LTT69" s="161"/>
      <c r="LTU69" s="161"/>
      <c r="LTV69" s="161"/>
      <c r="LTW69" s="161"/>
      <c r="LTX69" s="161"/>
      <c r="LTY69" s="161"/>
      <c r="LTZ69" s="161"/>
      <c r="LUA69" s="161"/>
      <c r="LUB69" s="161"/>
      <c r="LUC69" s="161"/>
      <c r="LUD69" s="161"/>
      <c r="LUE69" s="161"/>
      <c r="LUF69" s="161"/>
      <c r="LUG69" s="161"/>
      <c r="LUH69" s="161"/>
      <c r="LUI69" s="161"/>
      <c r="LUJ69" s="161"/>
      <c r="LUK69" s="161"/>
      <c r="LUL69" s="161"/>
      <c r="LUM69" s="161"/>
      <c r="LUN69" s="161"/>
      <c r="LUO69" s="161"/>
      <c r="LUP69" s="161"/>
      <c r="LUQ69" s="161"/>
      <c r="LUR69" s="161"/>
      <c r="LUS69" s="161"/>
      <c r="LUT69" s="161"/>
      <c r="LUU69" s="161"/>
      <c r="LUV69" s="161"/>
      <c r="LUW69" s="161"/>
      <c r="LUX69" s="161"/>
      <c r="LUY69" s="161"/>
      <c r="LUZ69" s="161"/>
      <c r="LVA69" s="161"/>
      <c r="LVB69" s="161"/>
      <c r="LVC69" s="161"/>
      <c r="LVD69" s="161"/>
      <c r="LVE69" s="161"/>
      <c r="LVF69" s="161"/>
      <c r="LVG69" s="161"/>
      <c r="LVH69" s="161"/>
      <c r="LVI69" s="161"/>
      <c r="LVJ69" s="161"/>
      <c r="LVK69" s="161"/>
      <c r="LVL69" s="161"/>
      <c r="LVM69" s="161"/>
      <c r="LVN69" s="161"/>
      <c r="LVO69" s="161"/>
      <c r="LVP69" s="161"/>
      <c r="LVQ69" s="161"/>
      <c r="LVR69" s="161"/>
      <c r="LVS69" s="161"/>
      <c r="LVT69" s="161"/>
      <c r="LVU69" s="161"/>
      <c r="LVV69" s="161"/>
      <c r="LVW69" s="161"/>
      <c r="LVX69" s="161"/>
      <c r="LVY69" s="161"/>
      <c r="LVZ69" s="161"/>
      <c r="LWA69" s="161"/>
      <c r="LWB69" s="161"/>
      <c r="LWC69" s="161"/>
      <c r="LWD69" s="161"/>
      <c r="LWE69" s="161"/>
      <c r="LWF69" s="161"/>
      <c r="LWG69" s="161"/>
      <c r="LWH69" s="161"/>
      <c r="LWI69" s="161"/>
      <c r="LWJ69" s="161"/>
      <c r="LWK69" s="161"/>
      <c r="LWL69" s="161"/>
      <c r="LWM69" s="161"/>
      <c r="LWN69" s="161"/>
      <c r="LWO69" s="161"/>
      <c r="LWP69" s="161"/>
      <c r="LWQ69" s="161"/>
      <c r="LWR69" s="161"/>
      <c r="LWS69" s="161"/>
      <c r="LWT69" s="161"/>
      <c r="LWU69" s="161"/>
      <c r="LWV69" s="161"/>
      <c r="LWW69" s="161"/>
      <c r="LWX69" s="161"/>
      <c r="LWY69" s="161"/>
      <c r="LWZ69" s="161"/>
      <c r="LXA69" s="161"/>
      <c r="LXB69" s="161"/>
      <c r="LXC69" s="161"/>
      <c r="LXD69" s="161"/>
      <c r="LXE69" s="161"/>
      <c r="LXF69" s="161"/>
      <c r="LXG69" s="161"/>
      <c r="LXH69" s="161"/>
      <c r="LXI69" s="161"/>
      <c r="LXJ69" s="161"/>
      <c r="LXK69" s="161"/>
      <c r="LXL69" s="161"/>
      <c r="LXM69" s="161"/>
      <c r="LXN69" s="161"/>
      <c r="LXO69" s="161"/>
      <c r="LXP69" s="161"/>
      <c r="LXQ69" s="161"/>
      <c r="LXR69" s="161"/>
      <c r="LXS69" s="161"/>
      <c r="LXT69" s="161"/>
      <c r="LXU69" s="161"/>
      <c r="LXV69" s="161"/>
      <c r="LXW69" s="161"/>
      <c r="LXX69" s="161"/>
      <c r="LXY69" s="161"/>
      <c r="LXZ69" s="161"/>
      <c r="LYA69" s="161"/>
      <c r="LYB69" s="161"/>
      <c r="LYC69" s="161"/>
      <c r="LYD69" s="161"/>
      <c r="LYE69" s="161"/>
      <c r="LYF69" s="161"/>
      <c r="LYG69" s="161"/>
      <c r="LYH69" s="161"/>
      <c r="LYI69" s="161"/>
      <c r="LYJ69" s="161"/>
      <c r="LYK69" s="161"/>
      <c r="LYL69" s="161"/>
      <c r="LYM69" s="161"/>
      <c r="LYN69" s="161"/>
      <c r="LYO69" s="161"/>
      <c r="LYP69" s="161"/>
      <c r="LYQ69" s="161"/>
      <c r="LYR69" s="161"/>
      <c r="LYS69" s="161"/>
      <c r="LYT69" s="161"/>
      <c r="LYU69" s="161"/>
      <c r="LYV69" s="161"/>
      <c r="LYW69" s="161"/>
      <c r="LYX69" s="161"/>
      <c r="LYY69" s="161"/>
      <c r="LYZ69" s="161"/>
      <c r="LZA69" s="161"/>
      <c r="LZB69" s="161"/>
      <c r="LZC69" s="161"/>
      <c r="LZD69" s="161"/>
      <c r="LZE69" s="161"/>
      <c r="LZF69" s="161"/>
      <c r="LZG69" s="161"/>
      <c r="LZH69" s="161"/>
      <c r="LZI69" s="161"/>
      <c r="LZJ69" s="161"/>
      <c r="LZK69" s="161"/>
      <c r="LZL69" s="161"/>
      <c r="LZM69" s="161"/>
      <c r="LZN69" s="161"/>
      <c r="LZO69" s="161"/>
      <c r="LZP69" s="161"/>
      <c r="LZQ69" s="161"/>
      <c r="LZR69" s="161"/>
      <c r="LZS69" s="161"/>
      <c r="LZT69" s="161"/>
      <c r="LZU69" s="161"/>
      <c r="LZV69" s="161"/>
      <c r="LZW69" s="161"/>
      <c r="LZX69" s="161"/>
      <c r="LZY69" s="161"/>
      <c r="LZZ69" s="161"/>
      <c r="MAA69" s="161"/>
      <c r="MAB69" s="161"/>
      <c r="MAC69" s="161"/>
      <c r="MAD69" s="161"/>
      <c r="MAE69" s="161"/>
      <c r="MAF69" s="161"/>
      <c r="MAG69" s="161"/>
      <c r="MAH69" s="161"/>
      <c r="MAI69" s="161"/>
      <c r="MAJ69" s="161"/>
      <c r="MAK69" s="161"/>
      <c r="MAL69" s="161"/>
      <c r="MAM69" s="161"/>
      <c r="MAN69" s="161"/>
      <c r="MAO69" s="161"/>
      <c r="MAP69" s="161"/>
      <c r="MAQ69" s="161"/>
      <c r="MAR69" s="161"/>
      <c r="MAS69" s="161"/>
      <c r="MAT69" s="161"/>
      <c r="MAU69" s="161"/>
      <c r="MAV69" s="161"/>
      <c r="MAW69" s="161"/>
      <c r="MAX69" s="161"/>
      <c r="MAY69" s="161"/>
      <c r="MAZ69" s="161"/>
      <c r="MBA69" s="161"/>
      <c r="MBB69" s="161"/>
      <c r="MBC69" s="161"/>
      <c r="MBD69" s="161"/>
      <c r="MBE69" s="161"/>
      <c r="MBF69" s="161"/>
      <c r="MBG69" s="161"/>
      <c r="MBH69" s="161"/>
      <c r="MBI69" s="161"/>
      <c r="MBJ69" s="161"/>
      <c r="MBK69" s="161"/>
      <c r="MBL69" s="161"/>
      <c r="MBM69" s="161"/>
      <c r="MBN69" s="161"/>
      <c r="MBO69" s="161"/>
      <c r="MBP69" s="161"/>
      <c r="MBQ69" s="161"/>
      <c r="MBR69" s="161"/>
      <c r="MBS69" s="161"/>
      <c r="MBT69" s="161"/>
      <c r="MBU69" s="161"/>
      <c r="MBV69" s="161"/>
      <c r="MBW69" s="161"/>
      <c r="MBX69" s="161"/>
      <c r="MBY69" s="161"/>
      <c r="MBZ69" s="161"/>
      <c r="MCA69" s="161"/>
      <c r="MCB69" s="161"/>
      <c r="MCC69" s="161"/>
      <c r="MCD69" s="161"/>
      <c r="MCE69" s="161"/>
      <c r="MCF69" s="161"/>
      <c r="MCG69" s="161"/>
      <c r="MCH69" s="161"/>
      <c r="MCI69" s="161"/>
      <c r="MCJ69" s="161"/>
      <c r="MCK69" s="161"/>
      <c r="MCL69" s="161"/>
      <c r="MCM69" s="161"/>
      <c r="MCN69" s="161"/>
      <c r="MCO69" s="161"/>
      <c r="MCP69" s="161"/>
      <c r="MCQ69" s="161"/>
      <c r="MCR69" s="161"/>
      <c r="MCS69" s="161"/>
      <c r="MCT69" s="161"/>
      <c r="MCU69" s="161"/>
      <c r="MCV69" s="161"/>
      <c r="MCW69" s="161"/>
      <c r="MCX69" s="161"/>
      <c r="MCY69" s="161"/>
      <c r="MCZ69" s="161"/>
      <c r="MDA69" s="161"/>
      <c r="MDB69" s="161"/>
      <c r="MDC69" s="161"/>
      <c r="MDD69" s="161"/>
      <c r="MDE69" s="161"/>
      <c r="MDF69" s="161"/>
      <c r="MDG69" s="161"/>
      <c r="MDH69" s="161"/>
      <c r="MDI69" s="161"/>
      <c r="MDJ69" s="161"/>
      <c r="MDK69" s="161"/>
      <c r="MDL69" s="161"/>
      <c r="MDM69" s="161"/>
      <c r="MDN69" s="161"/>
      <c r="MDO69" s="161"/>
      <c r="MDP69" s="161"/>
      <c r="MDQ69" s="161"/>
      <c r="MDR69" s="161"/>
      <c r="MDS69" s="161"/>
      <c r="MDT69" s="161"/>
      <c r="MDU69" s="161"/>
      <c r="MDV69" s="161"/>
      <c r="MDW69" s="161"/>
      <c r="MDX69" s="161"/>
      <c r="MDY69" s="161"/>
      <c r="MDZ69" s="161"/>
      <c r="MEA69" s="161"/>
      <c r="MEB69" s="161"/>
      <c r="MEC69" s="161"/>
      <c r="MED69" s="161"/>
      <c r="MEE69" s="161"/>
      <c r="MEF69" s="161"/>
      <c r="MEG69" s="161"/>
      <c r="MEH69" s="161"/>
      <c r="MEI69" s="161"/>
      <c r="MEJ69" s="161"/>
      <c r="MEK69" s="161"/>
      <c r="MEL69" s="161"/>
      <c r="MEM69" s="161"/>
      <c r="MEN69" s="161"/>
      <c r="MEO69" s="161"/>
      <c r="MEP69" s="161"/>
      <c r="MEQ69" s="161"/>
      <c r="MER69" s="161"/>
      <c r="MES69" s="161"/>
      <c r="MET69" s="161"/>
      <c r="MEU69" s="161"/>
      <c r="MEV69" s="161"/>
      <c r="MEW69" s="161"/>
      <c r="MEX69" s="161"/>
      <c r="MEY69" s="161"/>
      <c r="MEZ69" s="161"/>
      <c r="MFA69" s="161"/>
      <c r="MFB69" s="161"/>
      <c r="MFC69" s="161"/>
      <c r="MFD69" s="161"/>
      <c r="MFE69" s="161"/>
      <c r="MFF69" s="161"/>
      <c r="MFG69" s="161"/>
      <c r="MFH69" s="161"/>
      <c r="MFI69" s="161"/>
      <c r="MFJ69" s="161"/>
      <c r="MFK69" s="161"/>
      <c r="MFL69" s="161"/>
      <c r="MFM69" s="161"/>
      <c r="MFN69" s="161"/>
      <c r="MFO69" s="161"/>
      <c r="MFP69" s="161"/>
      <c r="MFQ69" s="161"/>
      <c r="MFR69" s="161"/>
      <c r="MFS69" s="161"/>
      <c r="MFT69" s="161"/>
      <c r="MFU69" s="161"/>
      <c r="MFV69" s="161"/>
      <c r="MFW69" s="161"/>
      <c r="MFX69" s="161"/>
      <c r="MFY69" s="161"/>
      <c r="MFZ69" s="161"/>
      <c r="MGA69" s="161"/>
      <c r="MGB69" s="161"/>
      <c r="MGC69" s="161"/>
      <c r="MGD69" s="161"/>
      <c r="MGE69" s="161"/>
      <c r="MGF69" s="161"/>
      <c r="MGG69" s="161"/>
      <c r="MGH69" s="161"/>
      <c r="MGI69" s="161"/>
      <c r="MGJ69" s="161"/>
      <c r="MGK69" s="161"/>
      <c r="MGL69" s="161"/>
      <c r="MGM69" s="161"/>
      <c r="MGN69" s="161"/>
      <c r="MGO69" s="161"/>
      <c r="MGP69" s="161"/>
      <c r="MGQ69" s="161"/>
      <c r="MGR69" s="161"/>
      <c r="MGS69" s="161"/>
      <c r="MGT69" s="161"/>
      <c r="MGU69" s="161"/>
      <c r="MGV69" s="161"/>
      <c r="MGW69" s="161"/>
      <c r="MGX69" s="161"/>
      <c r="MGY69" s="161"/>
      <c r="MGZ69" s="161"/>
      <c r="MHA69" s="161"/>
      <c r="MHB69" s="161"/>
      <c r="MHC69" s="161"/>
      <c r="MHD69" s="161"/>
      <c r="MHE69" s="161"/>
      <c r="MHF69" s="161"/>
      <c r="MHG69" s="161"/>
      <c r="MHH69" s="161"/>
      <c r="MHI69" s="161"/>
      <c r="MHJ69" s="161"/>
      <c r="MHK69" s="161"/>
      <c r="MHL69" s="161"/>
      <c r="MHM69" s="161"/>
      <c r="MHN69" s="161"/>
      <c r="MHO69" s="161"/>
      <c r="MHP69" s="161"/>
      <c r="MHQ69" s="161"/>
      <c r="MHR69" s="161"/>
      <c r="MHS69" s="161"/>
      <c r="MHT69" s="161"/>
      <c r="MHU69" s="161"/>
      <c r="MHV69" s="161"/>
      <c r="MHW69" s="161"/>
      <c r="MHX69" s="161"/>
      <c r="MHY69" s="161"/>
      <c r="MHZ69" s="161"/>
      <c r="MIA69" s="161"/>
      <c r="MIB69" s="161"/>
      <c r="MIC69" s="161"/>
      <c r="MID69" s="161"/>
      <c r="MIE69" s="161"/>
      <c r="MIF69" s="161"/>
      <c r="MIG69" s="161"/>
      <c r="MIH69" s="161"/>
      <c r="MII69" s="161"/>
      <c r="MIJ69" s="161"/>
      <c r="MIK69" s="161"/>
      <c r="MIL69" s="161"/>
      <c r="MIM69" s="161"/>
      <c r="MIN69" s="161"/>
      <c r="MIO69" s="161"/>
      <c r="MIP69" s="161"/>
      <c r="MIQ69" s="161"/>
      <c r="MIR69" s="161"/>
      <c r="MIS69" s="161"/>
      <c r="MIT69" s="161"/>
      <c r="MIU69" s="161"/>
      <c r="MIV69" s="161"/>
      <c r="MIW69" s="161"/>
      <c r="MIX69" s="161"/>
      <c r="MIY69" s="161"/>
      <c r="MIZ69" s="161"/>
      <c r="MJA69" s="161"/>
      <c r="MJB69" s="161"/>
      <c r="MJC69" s="161"/>
      <c r="MJD69" s="161"/>
      <c r="MJE69" s="161"/>
      <c r="MJF69" s="161"/>
      <c r="MJG69" s="161"/>
      <c r="MJH69" s="161"/>
      <c r="MJI69" s="161"/>
      <c r="MJJ69" s="161"/>
      <c r="MJK69" s="161"/>
      <c r="MJL69" s="161"/>
      <c r="MJM69" s="161"/>
      <c r="MJN69" s="161"/>
      <c r="MJO69" s="161"/>
      <c r="MJP69" s="161"/>
      <c r="MJQ69" s="161"/>
      <c r="MJR69" s="161"/>
      <c r="MJS69" s="161"/>
      <c r="MJT69" s="161"/>
      <c r="MJU69" s="161"/>
      <c r="MJV69" s="161"/>
      <c r="MJW69" s="161"/>
      <c r="MJX69" s="161"/>
      <c r="MJY69" s="161"/>
      <c r="MJZ69" s="161"/>
      <c r="MKA69" s="161"/>
      <c r="MKB69" s="161"/>
      <c r="MKC69" s="161"/>
      <c r="MKD69" s="161"/>
      <c r="MKE69" s="161"/>
      <c r="MKF69" s="161"/>
      <c r="MKG69" s="161"/>
      <c r="MKH69" s="161"/>
      <c r="MKI69" s="161"/>
      <c r="MKJ69" s="161"/>
      <c r="MKK69" s="161"/>
      <c r="MKL69" s="161"/>
      <c r="MKM69" s="161"/>
      <c r="MKN69" s="161"/>
      <c r="MKO69" s="161"/>
      <c r="MKP69" s="161"/>
      <c r="MKQ69" s="161"/>
      <c r="MKR69" s="161"/>
      <c r="MKS69" s="161"/>
      <c r="MKT69" s="161"/>
      <c r="MKU69" s="161"/>
      <c r="MKV69" s="161"/>
      <c r="MKW69" s="161"/>
      <c r="MKX69" s="161"/>
      <c r="MKY69" s="161"/>
      <c r="MKZ69" s="161"/>
      <c r="MLA69" s="161"/>
      <c r="MLB69" s="161"/>
      <c r="MLC69" s="161"/>
      <c r="MLD69" s="161"/>
      <c r="MLE69" s="161"/>
      <c r="MLF69" s="161"/>
      <c r="MLG69" s="161"/>
      <c r="MLH69" s="161"/>
      <c r="MLI69" s="161"/>
      <c r="MLJ69" s="161"/>
      <c r="MLK69" s="161"/>
      <c r="MLL69" s="161"/>
      <c r="MLM69" s="161"/>
      <c r="MLN69" s="161"/>
      <c r="MLO69" s="161"/>
      <c r="MLP69" s="161"/>
      <c r="MLQ69" s="161"/>
      <c r="MLR69" s="161"/>
      <c r="MLS69" s="161"/>
      <c r="MLT69" s="161"/>
      <c r="MLU69" s="161"/>
      <c r="MLV69" s="161"/>
      <c r="MLW69" s="161"/>
      <c r="MLX69" s="161"/>
      <c r="MLY69" s="161"/>
      <c r="MLZ69" s="161"/>
      <c r="MMA69" s="161"/>
      <c r="MMB69" s="161"/>
      <c r="MMC69" s="161"/>
      <c r="MMD69" s="161"/>
      <c r="MME69" s="161"/>
      <c r="MMF69" s="161"/>
      <c r="MMG69" s="161"/>
      <c r="MMH69" s="161"/>
      <c r="MMI69" s="161"/>
      <c r="MMJ69" s="161"/>
      <c r="MMK69" s="161"/>
      <c r="MML69" s="161"/>
      <c r="MMM69" s="161"/>
      <c r="MMN69" s="161"/>
      <c r="MMO69" s="161"/>
      <c r="MMP69" s="161"/>
      <c r="MMQ69" s="161"/>
      <c r="MMR69" s="161"/>
      <c r="MMS69" s="161"/>
      <c r="MMT69" s="161"/>
      <c r="MMU69" s="161"/>
      <c r="MMV69" s="161"/>
      <c r="MMW69" s="161"/>
      <c r="MMX69" s="161"/>
      <c r="MMY69" s="161"/>
      <c r="MMZ69" s="161"/>
      <c r="MNA69" s="161"/>
      <c r="MNB69" s="161"/>
      <c r="MNC69" s="161"/>
      <c r="MND69" s="161"/>
      <c r="MNE69" s="161"/>
      <c r="MNF69" s="161"/>
      <c r="MNG69" s="161"/>
      <c r="MNH69" s="161"/>
      <c r="MNI69" s="161"/>
      <c r="MNJ69" s="161"/>
      <c r="MNK69" s="161"/>
      <c r="MNL69" s="161"/>
      <c r="MNM69" s="161"/>
      <c r="MNN69" s="161"/>
      <c r="MNO69" s="161"/>
      <c r="MNP69" s="161"/>
      <c r="MNQ69" s="161"/>
      <c r="MNR69" s="161"/>
      <c r="MNS69" s="161"/>
      <c r="MNT69" s="161"/>
      <c r="MNU69" s="161"/>
      <c r="MNV69" s="161"/>
      <c r="MNW69" s="161"/>
      <c r="MNX69" s="161"/>
      <c r="MNY69" s="161"/>
      <c r="MNZ69" s="161"/>
      <c r="MOA69" s="161"/>
      <c r="MOB69" s="161"/>
      <c r="MOC69" s="161"/>
      <c r="MOD69" s="161"/>
      <c r="MOE69" s="161"/>
      <c r="MOF69" s="161"/>
      <c r="MOG69" s="161"/>
      <c r="MOH69" s="161"/>
      <c r="MOI69" s="161"/>
      <c r="MOJ69" s="161"/>
      <c r="MOK69" s="161"/>
      <c r="MOL69" s="161"/>
      <c r="MOM69" s="161"/>
      <c r="MON69" s="161"/>
      <c r="MOO69" s="161"/>
      <c r="MOP69" s="161"/>
      <c r="MOQ69" s="161"/>
      <c r="MOR69" s="161"/>
      <c r="MOS69" s="161"/>
      <c r="MOT69" s="161"/>
      <c r="MOU69" s="161"/>
      <c r="MOV69" s="161"/>
      <c r="MOW69" s="161"/>
      <c r="MOX69" s="161"/>
      <c r="MOY69" s="161"/>
      <c r="MOZ69" s="161"/>
      <c r="MPA69" s="161"/>
      <c r="MPB69" s="161"/>
      <c r="MPC69" s="161"/>
      <c r="MPD69" s="161"/>
      <c r="MPE69" s="161"/>
      <c r="MPF69" s="161"/>
      <c r="MPG69" s="161"/>
      <c r="MPH69" s="161"/>
      <c r="MPI69" s="161"/>
      <c r="MPJ69" s="161"/>
      <c r="MPK69" s="161"/>
      <c r="MPL69" s="161"/>
      <c r="MPM69" s="161"/>
      <c r="MPN69" s="161"/>
      <c r="MPO69" s="161"/>
      <c r="MPP69" s="161"/>
      <c r="MPQ69" s="161"/>
      <c r="MPR69" s="161"/>
      <c r="MPS69" s="161"/>
      <c r="MPT69" s="161"/>
      <c r="MPU69" s="161"/>
      <c r="MPV69" s="161"/>
      <c r="MPW69" s="161"/>
      <c r="MPX69" s="161"/>
      <c r="MPY69" s="161"/>
      <c r="MPZ69" s="161"/>
      <c r="MQA69" s="161"/>
      <c r="MQB69" s="161"/>
      <c r="MQC69" s="161"/>
      <c r="MQD69" s="161"/>
      <c r="MQE69" s="161"/>
      <c r="MQF69" s="161"/>
      <c r="MQG69" s="161"/>
      <c r="MQH69" s="161"/>
      <c r="MQI69" s="161"/>
      <c r="MQJ69" s="161"/>
      <c r="MQK69" s="161"/>
      <c r="MQL69" s="161"/>
      <c r="MQM69" s="161"/>
      <c r="MQN69" s="161"/>
      <c r="MQO69" s="161"/>
      <c r="MQP69" s="161"/>
      <c r="MQQ69" s="161"/>
      <c r="MQR69" s="161"/>
      <c r="MQS69" s="161"/>
      <c r="MQT69" s="161"/>
      <c r="MQU69" s="161"/>
      <c r="MQV69" s="161"/>
      <c r="MQW69" s="161"/>
      <c r="MQX69" s="161"/>
      <c r="MQY69" s="161"/>
      <c r="MQZ69" s="161"/>
      <c r="MRA69" s="161"/>
      <c r="MRB69" s="161"/>
      <c r="MRC69" s="161"/>
      <c r="MRD69" s="161"/>
      <c r="MRE69" s="161"/>
      <c r="MRF69" s="161"/>
      <c r="MRG69" s="161"/>
      <c r="MRH69" s="161"/>
      <c r="MRI69" s="161"/>
      <c r="MRJ69" s="161"/>
      <c r="MRK69" s="161"/>
      <c r="MRL69" s="161"/>
      <c r="MRM69" s="161"/>
      <c r="MRN69" s="161"/>
      <c r="MRO69" s="161"/>
      <c r="MRP69" s="161"/>
      <c r="MRQ69" s="161"/>
      <c r="MRR69" s="161"/>
      <c r="MRS69" s="161"/>
      <c r="MRT69" s="161"/>
      <c r="MRU69" s="161"/>
      <c r="MRV69" s="161"/>
      <c r="MRW69" s="161"/>
      <c r="MRX69" s="161"/>
      <c r="MRY69" s="161"/>
      <c r="MRZ69" s="161"/>
      <c r="MSA69" s="161"/>
      <c r="MSB69" s="161"/>
      <c r="MSC69" s="161"/>
      <c r="MSD69" s="161"/>
      <c r="MSE69" s="161"/>
      <c r="MSF69" s="161"/>
      <c r="MSG69" s="161"/>
      <c r="MSH69" s="161"/>
      <c r="MSI69" s="161"/>
      <c r="MSJ69" s="161"/>
      <c r="MSK69" s="161"/>
      <c r="MSL69" s="161"/>
      <c r="MSM69" s="161"/>
      <c r="MSN69" s="161"/>
      <c r="MSO69" s="161"/>
      <c r="MSP69" s="161"/>
      <c r="MSQ69" s="161"/>
      <c r="MSR69" s="161"/>
      <c r="MSS69" s="161"/>
      <c r="MST69" s="161"/>
      <c r="MSU69" s="161"/>
      <c r="MSV69" s="161"/>
      <c r="MSW69" s="161"/>
      <c r="MSX69" s="161"/>
      <c r="MSY69" s="161"/>
      <c r="MSZ69" s="161"/>
      <c r="MTA69" s="161"/>
      <c r="MTB69" s="161"/>
      <c r="MTC69" s="161"/>
      <c r="MTD69" s="161"/>
      <c r="MTE69" s="161"/>
      <c r="MTF69" s="161"/>
      <c r="MTG69" s="161"/>
      <c r="MTH69" s="161"/>
      <c r="MTI69" s="161"/>
      <c r="MTJ69" s="161"/>
      <c r="MTK69" s="161"/>
      <c r="MTL69" s="161"/>
      <c r="MTM69" s="161"/>
      <c r="MTN69" s="161"/>
      <c r="MTO69" s="161"/>
      <c r="MTP69" s="161"/>
      <c r="MTQ69" s="161"/>
      <c r="MTR69" s="161"/>
      <c r="MTS69" s="161"/>
      <c r="MTT69" s="161"/>
      <c r="MTU69" s="161"/>
      <c r="MTV69" s="161"/>
      <c r="MTW69" s="161"/>
      <c r="MTX69" s="161"/>
      <c r="MTY69" s="161"/>
      <c r="MTZ69" s="161"/>
      <c r="MUA69" s="161"/>
      <c r="MUB69" s="161"/>
      <c r="MUC69" s="161"/>
      <c r="MUD69" s="161"/>
      <c r="MUE69" s="161"/>
      <c r="MUF69" s="161"/>
      <c r="MUG69" s="161"/>
      <c r="MUH69" s="161"/>
      <c r="MUI69" s="161"/>
      <c r="MUJ69" s="161"/>
      <c r="MUK69" s="161"/>
      <c r="MUL69" s="161"/>
      <c r="MUM69" s="161"/>
      <c r="MUN69" s="161"/>
      <c r="MUO69" s="161"/>
      <c r="MUP69" s="161"/>
      <c r="MUQ69" s="161"/>
      <c r="MUR69" s="161"/>
      <c r="MUS69" s="161"/>
      <c r="MUT69" s="161"/>
      <c r="MUU69" s="161"/>
      <c r="MUV69" s="161"/>
      <c r="MUW69" s="161"/>
      <c r="MUX69" s="161"/>
      <c r="MUY69" s="161"/>
      <c r="MUZ69" s="161"/>
      <c r="MVA69" s="161"/>
      <c r="MVB69" s="161"/>
      <c r="MVC69" s="161"/>
      <c r="MVD69" s="161"/>
      <c r="MVE69" s="161"/>
      <c r="MVF69" s="161"/>
      <c r="MVG69" s="161"/>
      <c r="MVH69" s="161"/>
      <c r="MVI69" s="161"/>
      <c r="MVJ69" s="161"/>
      <c r="MVK69" s="161"/>
      <c r="MVL69" s="161"/>
      <c r="MVM69" s="161"/>
      <c r="MVN69" s="161"/>
      <c r="MVO69" s="161"/>
      <c r="MVP69" s="161"/>
      <c r="MVQ69" s="161"/>
      <c r="MVR69" s="161"/>
      <c r="MVS69" s="161"/>
      <c r="MVT69" s="161"/>
      <c r="MVU69" s="161"/>
      <c r="MVV69" s="161"/>
      <c r="MVW69" s="161"/>
      <c r="MVX69" s="161"/>
      <c r="MVY69" s="161"/>
      <c r="MVZ69" s="161"/>
      <c r="MWA69" s="161"/>
      <c r="MWB69" s="161"/>
      <c r="MWC69" s="161"/>
      <c r="MWD69" s="161"/>
      <c r="MWE69" s="161"/>
      <c r="MWF69" s="161"/>
      <c r="MWG69" s="161"/>
      <c r="MWH69" s="161"/>
      <c r="MWI69" s="161"/>
      <c r="MWJ69" s="161"/>
      <c r="MWK69" s="161"/>
      <c r="MWL69" s="161"/>
      <c r="MWM69" s="161"/>
      <c r="MWN69" s="161"/>
      <c r="MWO69" s="161"/>
      <c r="MWP69" s="161"/>
      <c r="MWQ69" s="161"/>
      <c r="MWR69" s="161"/>
      <c r="MWS69" s="161"/>
      <c r="MWT69" s="161"/>
      <c r="MWU69" s="161"/>
      <c r="MWV69" s="161"/>
      <c r="MWW69" s="161"/>
      <c r="MWX69" s="161"/>
      <c r="MWY69" s="161"/>
      <c r="MWZ69" s="161"/>
      <c r="MXA69" s="161"/>
      <c r="MXB69" s="161"/>
      <c r="MXC69" s="161"/>
      <c r="MXD69" s="161"/>
      <c r="MXE69" s="161"/>
      <c r="MXF69" s="161"/>
      <c r="MXG69" s="161"/>
      <c r="MXH69" s="161"/>
      <c r="MXI69" s="161"/>
      <c r="MXJ69" s="161"/>
      <c r="MXK69" s="161"/>
      <c r="MXL69" s="161"/>
      <c r="MXM69" s="161"/>
      <c r="MXN69" s="161"/>
      <c r="MXO69" s="161"/>
      <c r="MXP69" s="161"/>
      <c r="MXQ69" s="161"/>
      <c r="MXR69" s="161"/>
      <c r="MXS69" s="161"/>
      <c r="MXT69" s="161"/>
      <c r="MXU69" s="161"/>
      <c r="MXV69" s="161"/>
      <c r="MXW69" s="161"/>
      <c r="MXX69" s="161"/>
      <c r="MXY69" s="161"/>
      <c r="MXZ69" s="161"/>
      <c r="MYA69" s="161"/>
      <c r="MYB69" s="161"/>
      <c r="MYC69" s="161"/>
      <c r="MYD69" s="161"/>
      <c r="MYE69" s="161"/>
      <c r="MYF69" s="161"/>
      <c r="MYG69" s="161"/>
      <c r="MYH69" s="161"/>
      <c r="MYI69" s="161"/>
      <c r="MYJ69" s="161"/>
      <c r="MYK69" s="161"/>
      <c r="MYL69" s="161"/>
      <c r="MYM69" s="161"/>
      <c r="MYN69" s="161"/>
      <c r="MYO69" s="161"/>
      <c r="MYP69" s="161"/>
      <c r="MYQ69" s="161"/>
      <c r="MYR69" s="161"/>
      <c r="MYS69" s="161"/>
      <c r="MYT69" s="161"/>
      <c r="MYU69" s="161"/>
      <c r="MYV69" s="161"/>
      <c r="MYW69" s="161"/>
      <c r="MYX69" s="161"/>
      <c r="MYY69" s="161"/>
      <c r="MYZ69" s="161"/>
      <c r="MZA69" s="161"/>
      <c r="MZB69" s="161"/>
      <c r="MZC69" s="161"/>
      <c r="MZD69" s="161"/>
      <c r="MZE69" s="161"/>
      <c r="MZF69" s="161"/>
      <c r="MZG69" s="161"/>
      <c r="MZH69" s="161"/>
      <c r="MZI69" s="161"/>
      <c r="MZJ69" s="161"/>
      <c r="MZK69" s="161"/>
      <c r="MZL69" s="161"/>
      <c r="MZM69" s="161"/>
      <c r="MZN69" s="161"/>
      <c r="MZO69" s="161"/>
      <c r="MZP69" s="161"/>
      <c r="MZQ69" s="161"/>
      <c r="MZR69" s="161"/>
      <c r="MZS69" s="161"/>
      <c r="MZT69" s="161"/>
      <c r="MZU69" s="161"/>
      <c r="MZV69" s="161"/>
      <c r="MZW69" s="161"/>
      <c r="MZX69" s="161"/>
      <c r="MZY69" s="161"/>
      <c r="MZZ69" s="161"/>
      <c r="NAA69" s="161"/>
      <c r="NAB69" s="161"/>
      <c r="NAC69" s="161"/>
      <c r="NAD69" s="161"/>
      <c r="NAE69" s="161"/>
      <c r="NAF69" s="161"/>
      <c r="NAG69" s="161"/>
      <c r="NAH69" s="161"/>
      <c r="NAI69" s="161"/>
      <c r="NAJ69" s="161"/>
      <c r="NAK69" s="161"/>
      <c r="NAL69" s="161"/>
      <c r="NAM69" s="161"/>
      <c r="NAN69" s="161"/>
      <c r="NAO69" s="161"/>
      <c r="NAP69" s="161"/>
      <c r="NAQ69" s="161"/>
      <c r="NAR69" s="161"/>
      <c r="NAS69" s="161"/>
      <c r="NAT69" s="161"/>
      <c r="NAU69" s="161"/>
      <c r="NAV69" s="161"/>
      <c r="NAW69" s="161"/>
      <c r="NAX69" s="161"/>
      <c r="NAY69" s="161"/>
      <c r="NAZ69" s="161"/>
      <c r="NBA69" s="161"/>
      <c r="NBB69" s="161"/>
      <c r="NBC69" s="161"/>
      <c r="NBD69" s="161"/>
      <c r="NBE69" s="161"/>
      <c r="NBF69" s="161"/>
      <c r="NBG69" s="161"/>
      <c r="NBH69" s="161"/>
      <c r="NBI69" s="161"/>
      <c r="NBJ69" s="161"/>
      <c r="NBK69" s="161"/>
      <c r="NBL69" s="161"/>
      <c r="NBM69" s="161"/>
      <c r="NBN69" s="161"/>
      <c r="NBO69" s="161"/>
      <c r="NBP69" s="161"/>
      <c r="NBQ69" s="161"/>
      <c r="NBR69" s="161"/>
      <c r="NBS69" s="161"/>
      <c r="NBT69" s="161"/>
      <c r="NBU69" s="161"/>
      <c r="NBV69" s="161"/>
      <c r="NBW69" s="161"/>
      <c r="NBX69" s="161"/>
      <c r="NBY69" s="161"/>
      <c r="NBZ69" s="161"/>
      <c r="NCA69" s="161"/>
      <c r="NCB69" s="161"/>
      <c r="NCC69" s="161"/>
      <c r="NCD69" s="161"/>
      <c r="NCE69" s="161"/>
      <c r="NCF69" s="161"/>
      <c r="NCG69" s="161"/>
      <c r="NCH69" s="161"/>
      <c r="NCI69" s="161"/>
      <c r="NCJ69" s="161"/>
      <c r="NCK69" s="161"/>
      <c r="NCL69" s="161"/>
      <c r="NCM69" s="161"/>
      <c r="NCN69" s="161"/>
      <c r="NCO69" s="161"/>
      <c r="NCP69" s="161"/>
      <c r="NCQ69" s="161"/>
      <c r="NCR69" s="161"/>
      <c r="NCS69" s="161"/>
      <c r="NCT69" s="161"/>
      <c r="NCU69" s="161"/>
      <c r="NCV69" s="161"/>
      <c r="NCW69" s="161"/>
      <c r="NCX69" s="161"/>
      <c r="NCY69" s="161"/>
      <c r="NCZ69" s="161"/>
      <c r="NDA69" s="161"/>
      <c r="NDB69" s="161"/>
      <c r="NDC69" s="161"/>
      <c r="NDD69" s="161"/>
      <c r="NDE69" s="161"/>
      <c r="NDF69" s="161"/>
      <c r="NDG69" s="161"/>
      <c r="NDH69" s="161"/>
      <c r="NDI69" s="161"/>
      <c r="NDJ69" s="161"/>
      <c r="NDK69" s="161"/>
      <c r="NDL69" s="161"/>
      <c r="NDM69" s="161"/>
      <c r="NDN69" s="161"/>
      <c r="NDO69" s="161"/>
      <c r="NDP69" s="161"/>
      <c r="NDQ69" s="161"/>
      <c r="NDR69" s="161"/>
      <c r="NDS69" s="161"/>
      <c r="NDT69" s="161"/>
      <c r="NDU69" s="161"/>
      <c r="NDV69" s="161"/>
      <c r="NDW69" s="161"/>
      <c r="NDX69" s="161"/>
      <c r="NDY69" s="161"/>
      <c r="NDZ69" s="161"/>
      <c r="NEA69" s="161"/>
      <c r="NEB69" s="161"/>
      <c r="NEC69" s="161"/>
      <c r="NED69" s="161"/>
      <c r="NEE69" s="161"/>
      <c r="NEF69" s="161"/>
      <c r="NEG69" s="161"/>
      <c r="NEH69" s="161"/>
      <c r="NEI69" s="161"/>
      <c r="NEJ69" s="161"/>
      <c r="NEK69" s="161"/>
      <c r="NEL69" s="161"/>
      <c r="NEM69" s="161"/>
      <c r="NEN69" s="161"/>
      <c r="NEO69" s="161"/>
      <c r="NEP69" s="161"/>
      <c r="NEQ69" s="161"/>
      <c r="NER69" s="161"/>
      <c r="NES69" s="161"/>
      <c r="NET69" s="161"/>
      <c r="NEU69" s="161"/>
      <c r="NEV69" s="161"/>
      <c r="NEW69" s="161"/>
      <c r="NEX69" s="161"/>
      <c r="NEY69" s="161"/>
      <c r="NEZ69" s="161"/>
      <c r="NFA69" s="161"/>
      <c r="NFB69" s="161"/>
      <c r="NFC69" s="161"/>
      <c r="NFD69" s="161"/>
      <c r="NFE69" s="161"/>
      <c r="NFF69" s="161"/>
      <c r="NFG69" s="161"/>
      <c r="NFH69" s="161"/>
      <c r="NFI69" s="161"/>
      <c r="NFJ69" s="161"/>
      <c r="NFK69" s="161"/>
      <c r="NFL69" s="161"/>
      <c r="NFM69" s="161"/>
      <c r="NFN69" s="161"/>
      <c r="NFO69" s="161"/>
      <c r="NFP69" s="161"/>
      <c r="NFQ69" s="161"/>
      <c r="NFR69" s="161"/>
      <c r="NFS69" s="161"/>
      <c r="NFT69" s="161"/>
      <c r="NFU69" s="161"/>
      <c r="NFV69" s="161"/>
      <c r="NFW69" s="161"/>
      <c r="NFX69" s="161"/>
      <c r="NFY69" s="161"/>
      <c r="NFZ69" s="161"/>
      <c r="NGA69" s="161"/>
      <c r="NGB69" s="161"/>
      <c r="NGC69" s="161"/>
      <c r="NGD69" s="161"/>
      <c r="NGE69" s="161"/>
      <c r="NGF69" s="161"/>
      <c r="NGG69" s="161"/>
      <c r="NGH69" s="161"/>
      <c r="NGI69" s="161"/>
      <c r="NGJ69" s="161"/>
      <c r="NGK69" s="161"/>
      <c r="NGL69" s="161"/>
      <c r="NGM69" s="161"/>
      <c r="NGN69" s="161"/>
      <c r="NGO69" s="161"/>
      <c r="NGP69" s="161"/>
      <c r="NGQ69" s="161"/>
      <c r="NGR69" s="161"/>
      <c r="NGS69" s="161"/>
      <c r="NGT69" s="161"/>
      <c r="NGU69" s="161"/>
      <c r="NGV69" s="161"/>
      <c r="NGW69" s="161"/>
      <c r="NGX69" s="161"/>
      <c r="NGY69" s="161"/>
      <c r="NGZ69" s="161"/>
      <c r="NHA69" s="161"/>
      <c r="NHB69" s="161"/>
      <c r="NHC69" s="161"/>
      <c r="NHD69" s="161"/>
      <c r="NHE69" s="161"/>
      <c r="NHF69" s="161"/>
      <c r="NHG69" s="161"/>
      <c r="NHH69" s="161"/>
      <c r="NHI69" s="161"/>
      <c r="NHJ69" s="161"/>
      <c r="NHK69" s="161"/>
      <c r="NHL69" s="161"/>
      <c r="NHM69" s="161"/>
      <c r="NHN69" s="161"/>
      <c r="NHO69" s="161"/>
      <c r="NHP69" s="161"/>
      <c r="NHQ69" s="161"/>
      <c r="NHR69" s="161"/>
      <c r="NHS69" s="161"/>
      <c r="NHT69" s="161"/>
      <c r="NHU69" s="161"/>
      <c r="NHV69" s="161"/>
      <c r="NHW69" s="161"/>
      <c r="NHX69" s="161"/>
      <c r="NHY69" s="161"/>
      <c r="NHZ69" s="161"/>
      <c r="NIA69" s="161"/>
      <c r="NIB69" s="161"/>
      <c r="NIC69" s="161"/>
      <c r="NID69" s="161"/>
      <c r="NIE69" s="161"/>
      <c r="NIF69" s="161"/>
      <c r="NIG69" s="161"/>
      <c r="NIH69" s="161"/>
      <c r="NII69" s="161"/>
      <c r="NIJ69" s="161"/>
      <c r="NIK69" s="161"/>
      <c r="NIL69" s="161"/>
      <c r="NIM69" s="161"/>
      <c r="NIN69" s="161"/>
      <c r="NIO69" s="161"/>
      <c r="NIP69" s="161"/>
      <c r="NIQ69" s="161"/>
      <c r="NIR69" s="161"/>
      <c r="NIS69" s="161"/>
      <c r="NIT69" s="161"/>
      <c r="NIU69" s="161"/>
      <c r="NIV69" s="161"/>
      <c r="NIW69" s="161"/>
      <c r="NIX69" s="161"/>
      <c r="NIY69" s="161"/>
      <c r="NIZ69" s="161"/>
      <c r="NJA69" s="161"/>
      <c r="NJB69" s="161"/>
      <c r="NJC69" s="161"/>
      <c r="NJD69" s="161"/>
      <c r="NJE69" s="161"/>
      <c r="NJF69" s="161"/>
      <c r="NJG69" s="161"/>
      <c r="NJH69" s="161"/>
      <c r="NJI69" s="161"/>
      <c r="NJJ69" s="161"/>
      <c r="NJK69" s="161"/>
      <c r="NJL69" s="161"/>
      <c r="NJM69" s="161"/>
      <c r="NJN69" s="161"/>
      <c r="NJO69" s="161"/>
      <c r="NJP69" s="161"/>
      <c r="NJQ69" s="161"/>
      <c r="NJR69" s="161"/>
      <c r="NJS69" s="161"/>
      <c r="NJT69" s="161"/>
      <c r="NJU69" s="161"/>
      <c r="NJV69" s="161"/>
      <c r="NJW69" s="161"/>
      <c r="NJX69" s="161"/>
      <c r="NJY69" s="161"/>
      <c r="NJZ69" s="161"/>
      <c r="NKA69" s="161"/>
      <c r="NKB69" s="161"/>
      <c r="NKC69" s="161"/>
      <c r="NKD69" s="161"/>
      <c r="NKE69" s="161"/>
      <c r="NKF69" s="161"/>
      <c r="NKG69" s="161"/>
      <c r="NKH69" s="161"/>
      <c r="NKI69" s="161"/>
      <c r="NKJ69" s="161"/>
      <c r="NKK69" s="161"/>
      <c r="NKL69" s="161"/>
      <c r="NKM69" s="161"/>
      <c r="NKN69" s="161"/>
      <c r="NKO69" s="161"/>
      <c r="NKP69" s="161"/>
      <c r="NKQ69" s="161"/>
      <c r="NKR69" s="161"/>
      <c r="NKS69" s="161"/>
      <c r="NKT69" s="161"/>
      <c r="NKU69" s="161"/>
      <c r="NKV69" s="161"/>
      <c r="NKW69" s="161"/>
      <c r="NKX69" s="161"/>
      <c r="NKY69" s="161"/>
      <c r="NKZ69" s="161"/>
      <c r="NLA69" s="161"/>
      <c r="NLB69" s="161"/>
      <c r="NLC69" s="161"/>
      <c r="NLD69" s="161"/>
      <c r="NLE69" s="161"/>
      <c r="NLF69" s="161"/>
      <c r="NLG69" s="161"/>
      <c r="NLH69" s="161"/>
      <c r="NLI69" s="161"/>
      <c r="NLJ69" s="161"/>
      <c r="NLK69" s="161"/>
      <c r="NLL69" s="161"/>
      <c r="NLM69" s="161"/>
      <c r="NLN69" s="161"/>
      <c r="NLO69" s="161"/>
      <c r="NLP69" s="161"/>
      <c r="NLQ69" s="161"/>
      <c r="NLR69" s="161"/>
      <c r="NLS69" s="161"/>
      <c r="NLT69" s="161"/>
      <c r="NLU69" s="161"/>
      <c r="NLV69" s="161"/>
      <c r="NLW69" s="161"/>
      <c r="NLX69" s="161"/>
      <c r="NLY69" s="161"/>
      <c r="NLZ69" s="161"/>
      <c r="NMA69" s="161"/>
      <c r="NMB69" s="161"/>
      <c r="NMC69" s="161"/>
      <c r="NMD69" s="161"/>
      <c r="NME69" s="161"/>
      <c r="NMF69" s="161"/>
      <c r="NMG69" s="161"/>
      <c r="NMH69" s="161"/>
      <c r="NMI69" s="161"/>
      <c r="NMJ69" s="161"/>
      <c r="NMK69" s="161"/>
      <c r="NML69" s="161"/>
      <c r="NMM69" s="161"/>
      <c r="NMN69" s="161"/>
      <c r="NMO69" s="161"/>
      <c r="NMP69" s="161"/>
      <c r="NMQ69" s="161"/>
      <c r="NMR69" s="161"/>
      <c r="NMS69" s="161"/>
      <c r="NMT69" s="161"/>
      <c r="NMU69" s="161"/>
      <c r="NMV69" s="161"/>
      <c r="NMW69" s="161"/>
      <c r="NMX69" s="161"/>
      <c r="NMY69" s="161"/>
      <c r="NMZ69" s="161"/>
      <c r="NNA69" s="161"/>
      <c r="NNB69" s="161"/>
      <c r="NNC69" s="161"/>
      <c r="NND69" s="161"/>
      <c r="NNE69" s="161"/>
      <c r="NNF69" s="161"/>
      <c r="NNG69" s="161"/>
      <c r="NNH69" s="161"/>
      <c r="NNI69" s="161"/>
      <c r="NNJ69" s="161"/>
      <c r="NNK69" s="161"/>
      <c r="NNL69" s="161"/>
      <c r="NNM69" s="161"/>
      <c r="NNN69" s="161"/>
      <c r="NNO69" s="161"/>
      <c r="NNP69" s="161"/>
      <c r="NNQ69" s="161"/>
      <c r="NNR69" s="161"/>
      <c r="NNS69" s="161"/>
      <c r="NNT69" s="161"/>
      <c r="NNU69" s="161"/>
      <c r="NNV69" s="161"/>
      <c r="NNW69" s="161"/>
      <c r="NNX69" s="161"/>
      <c r="NNY69" s="161"/>
      <c r="NNZ69" s="161"/>
      <c r="NOA69" s="161"/>
      <c r="NOB69" s="161"/>
      <c r="NOC69" s="161"/>
      <c r="NOD69" s="161"/>
      <c r="NOE69" s="161"/>
      <c r="NOF69" s="161"/>
      <c r="NOG69" s="161"/>
      <c r="NOH69" s="161"/>
      <c r="NOI69" s="161"/>
      <c r="NOJ69" s="161"/>
      <c r="NOK69" s="161"/>
      <c r="NOL69" s="161"/>
      <c r="NOM69" s="161"/>
      <c r="NON69" s="161"/>
      <c r="NOO69" s="161"/>
      <c r="NOP69" s="161"/>
      <c r="NOQ69" s="161"/>
      <c r="NOR69" s="161"/>
      <c r="NOS69" s="161"/>
      <c r="NOT69" s="161"/>
      <c r="NOU69" s="161"/>
      <c r="NOV69" s="161"/>
      <c r="NOW69" s="161"/>
      <c r="NOX69" s="161"/>
      <c r="NOY69" s="161"/>
      <c r="NOZ69" s="161"/>
      <c r="NPA69" s="161"/>
      <c r="NPB69" s="161"/>
      <c r="NPC69" s="161"/>
      <c r="NPD69" s="161"/>
      <c r="NPE69" s="161"/>
      <c r="NPF69" s="161"/>
      <c r="NPG69" s="161"/>
      <c r="NPH69" s="161"/>
      <c r="NPI69" s="161"/>
      <c r="NPJ69" s="161"/>
      <c r="NPK69" s="161"/>
      <c r="NPL69" s="161"/>
      <c r="NPM69" s="161"/>
      <c r="NPN69" s="161"/>
      <c r="NPO69" s="161"/>
      <c r="NPP69" s="161"/>
      <c r="NPQ69" s="161"/>
      <c r="NPR69" s="161"/>
      <c r="NPS69" s="161"/>
      <c r="NPT69" s="161"/>
      <c r="NPU69" s="161"/>
      <c r="NPV69" s="161"/>
      <c r="NPW69" s="161"/>
      <c r="NPX69" s="161"/>
      <c r="NPY69" s="161"/>
      <c r="NPZ69" s="161"/>
      <c r="NQA69" s="161"/>
      <c r="NQB69" s="161"/>
      <c r="NQC69" s="161"/>
      <c r="NQD69" s="161"/>
      <c r="NQE69" s="161"/>
      <c r="NQF69" s="161"/>
      <c r="NQG69" s="161"/>
      <c r="NQH69" s="161"/>
      <c r="NQI69" s="161"/>
      <c r="NQJ69" s="161"/>
      <c r="NQK69" s="161"/>
      <c r="NQL69" s="161"/>
      <c r="NQM69" s="161"/>
      <c r="NQN69" s="161"/>
      <c r="NQO69" s="161"/>
      <c r="NQP69" s="161"/>
      <c r="NQQ69" s="161"/>
      <c r="NQR69" s="161"/>
      <c r="NQS69" s="161"/>
      <c r="NQT69" s="161"/>
      <c r="NQU69" s="161"/>
      <c r="NQV69" s="161"/>
      <c r="NQW69" s="161"/>
      <c r="NQX69" s="161"/>
      <c r="NQY69" s="161"/>
      <c r="NQZ69" s="161"/>
      <c r="NRA69" s="161"/>
      <c r="NRB69" s="161"/>
      <c r="NRC69" s="161"/>
      <c r="NRD69" s="161"/>
      <c r="NRE69" s="161"/>
      <c r="NRF69" s="161"/>
      <c r="NRG69" s="161"/>
      <c r="NRH69" s="161"/>
      <c r="NRI69" s="161"/>
      <c r="NRJ69" s="161"/>
      <c r="NRK69" s="161"/>
      <c r="NRL69" s="161"/>
      <c r="NRM69" s="161"/>
      <c r="NRN69" s="161"/>
      <c r="NRO69" s="161"/>
      <c r="NRP69" s="161"/>
      <c r="NRQ69" s="161"/>
      <c r="NRR69" s="161"/>
      <c r="NRS69" s="161"/>
      <c r="NRT69" s="161"/>
      <c r="NRU69" s="161"/>
      <c r="NRV69" s="161"/>
      <c r="NRW69" s="161"/>
      <c r="NRX69" s="161"/>
      <c r="NRY69" s="161"/>
      <c r="NRZ69" s="161"/>
      <c r="NSA69" s="161"/>
      <c r="NSB69" s="161"/>
      <c r="NSC69" s="161"/>
      <c r="NSD69" s="161"/>
      <c r="NSE69" s="161"/>
      <c r="NSF69" s="161"/>
      <c r="NSG69" s="161"/>
      <c r="NSH69" s="161"/>
      <c r="NSI69" s="161"/>
      <c r="NSJ69" s="161"/>
      <c r="NSK69" s="161"/>
      <c r="NSL69" s="161"/>
      <c r="NSM69" s="161"/>
      <c r="NSN69" s="161"/>
      <c r="NSO69" s="161"/>
      <c r="NSP69" s="161"/>
      <c r="NSQ69" s="161"/>
      <c r="NSR69" s="161"/>
      <c r="NSS69" s="161"/>
      <c r="NST69" s="161"/>
      <c r="NSU69" s="161"/>
      <c r="NSV69" s="161"/>
      <c r="NSW69" s="161"/>
      <c r="NSX69" s="161"/>
      <c r="NSY69" s="161"/>
      <c r="NSZ69" s="161"/>
      <c r="NTA69" s="161"/>
      <c r="NTB69" s="161"/>
      <c r="NTC69" s="161"/>
      <c r="NTD69" s="161"/>
      <c r="NTE69" s="161"/>
      <c r="NTF69" s="161"/>
      <c r="NTG69" s="161"/>
      <c r="NTH69" s="161"/>
      <c r="NTI69" s="161"/>
      <c r="NTJ69" s="161"/>
      <c r="NTK69" s="161"/>
      <c r="NTL69" s="161"/>
      <c r="NTM69" s="161"/>
      <c r="NTN69" s="161"/>
      <c r="NTO69" s="161"/>
      <c r="NTP69" s="161"/>
      <c r="NTQ69" s="161"/>
      <c r="NTR69" s="161"/>
      <c r="NTS69" s="161"/>
      <c r="NTT69" s="161"/>
      <c r="NTU69" s="161"/>
      <c r="NTV69" s="161"/>
      <c r="NTW69" s="161"/>
      <c r="NTX69" s="161"/>
      <c r="NTY69" s="161"/>
      <c r="NTZ69" s="161"/>
      <c r="NUA69" s="161"/>
      <c r="NUB69" s="161"/>
      <c r="NUC69" s="161"/>
      <c r="NUD69" s="161"/>
      <c r="NUE69" s="161"/>
      <c r="NUF69" s="161"/>
      <c r="NUG69" s="161"/>
      <c r="NUH69" s="161"/>
      <c r="NUI69" s="161"/>
      <c r="NUJ69" s="161"/>
      <c r="NUK69" s="161"/>
      <c r="NUL69" s="161"/>
      <c r="NUM69" s="161"/>
      <c r="NUN69" s="161"/>
      <c r="NUO69" s="161"/>
      <c r="NUP69" s="161"/>
      <c r="NUQ69" s="161"/>
      <c r="NUR69" s="161"/>
      <c r="NUS69" s="161"/>
      <c r="NUT69" s="161"/>
      <c r="NUU69" s="161"/>
      <c r="NUV69" s="161"/>
      <c r="NUW69" s="161"/>
      <c r="NUX69" s="161"/>
      <c r="NUY69" s="161"/>
      <c r="NUZ69" s="161"/>
      <c r="NVA69" s="161"/>
      <c r="NVB69" s="161"/>
      <c r="NVC69" s="161"/>
      <c r="NVD69" s="161"/>
      <c r="NVE69" s="161"/>
      <c r="NVF69" s="161"/>
      <c r="NVG69" s="161"/>
      <c r="NVH69" s="161"/>
      <c r="NVI69" s="161"/>
      <c r="NVJ69" s="161"/>
      <c r="NVK69" s="161"/>
      <c r="NVL69" s="161"/>
      <c r="NVM69" s="161"/>
      <c r="NVN69" s="161"/>
      <c r="NVO69" s="161"/>
      <c r="NVP69" s="161"/>
      <c r="NVQ69" s="161"/>
      <c r="NVR69" s="161"/>
      <c r="NVS69" s="161"/>
      <c r="NVT69" s="161"/>
      <c r="NVU69" s="161"/>
      <c r="NVV69" s="161"/>
      <c r="NVW69" s="161"/>
      <c r="NVX69" s="161"/>
      <c r="NVY69" s="161"/>
      <c r="NVZ69" s="161"/>
      <c r="NWA69" s="161"/>
      <c r="NWB69" s="161"/>
      <c r="NWC69" s="161"/>
      <c r="NWD69" s="161"/>
      <c r="NWE69" s="161"/>
      <c r="NWF69" s="161"/>
      <c r="NWG69" s="161"/>
      <c r="NWH69" s="161"/>
      <c r="NWI69" s="161"/>
      <c r="NWJ69" s="161"/>
      <c r="NWK69" s="161"/>
      <c r="NWL69" s="161"/>
      <c r="NWM69" s="161"/>
      <c r="NWN69" s="161"/>
      <c r="NWO69" s="161"/>
      <c r="NWP69" s="161"/>
      <c r="NWQ69" s="161"/>
      <c r="NWR69" s="161"/>
      <c r="NWS69" s="161"/>
      <c r="NWT69" s="161"/>
      <c r="NWU69" s="161"/>
      <c r="NWV69" s="161"/>
      <c r="NWW69" s="161"/>
      <c r="NWX69" s="161"/>
      <c r="NWY69" s="161"/>
      <c r="NWZ69" s="161"/>
      <c r="NXA69" s="161"/>
      <c r="NXB69" s="161"/>
      <c r="NXC69" s="161"/>
      <c r="NXD69" s="161"/>
      <c r="NXE69" s="161"/>
      <c r="NXF69" s="161"/>
      <c r="NXG69" s="161"/>
      <c r="NXH69" s="161"/>
      <c r="NXI69" s="161"/>
      <c r="NXJ69" s="161"/>
      <c r="NXK69" s="161"/>
      <c r="NXL69" s="161"/>
      <c r="NXM69" s="161"/>
      <c r="NXN69" s="161"/>
      <c r="NXO69" s="161"/>
      <c r="NXP69" s="161"/>
      <c r="NXQ69" s="161"/>
      <c r="NXR69" s="161"/>
      <c r="NXS69" s="161"/>
      <c r="NXT69" s="161"/>
      <c r="NXU69" s="161"/>
      <c r="NXV69" s="161"/>
      <c r="NXW69" s="161"/>
      <c r="NXX69" s="161"/>
      <c r="NXY69" s="161"/>
      <c r="NXZ69" s="161"/>
      <c r="NYA69" s="161"/>
      <c r="NYB69" s="161"/>
      <c r="NYC69" s="161"/>
      <c r="NYD69" s="161"/>
      <c r="NYE69" s="161"/>
      <c r="NYF69" s="161"/>
      <c r="NYG69" s="161"/>
      <c r="NYH69" s="161"/>
      <c r="NYI69" s="161"/>
      <c r="NYJ69" s="161"/>
      <c r="NYK69" s="161"/>
      <c r="NYL69" s="161"/>
      <c r="NYM69" s="161"/>
      <c r="NYN69" s="161"/>
      <c r="NYO69" s="161"/>
      <c r="NYP69" s="161"/>
      <c r="NYQ69" s="161"/>
      <c r="NYR69" s="161"/>
      <c r="NYS69" s="161"/>
      <c r="NYT69" s="161"/>
      <c r="NYU69" s="161"/>
      <c r="NYV69" s="161"/>
      <c r="NYW69" s="161"/>
      <c r="NYX69" s="161"/>
      <c r="NYY69" s="161"/>
      <c r="NYZ69" s="161"/>
      <c r="NZA69" s="161"/>
      <c r="NZB69" s="161"/>
      <c r="NZC69" s="161"/>
      <c r="NZD69" s="161"/>
      <c r="NZE69" s="161"/>
      <c r="NZF69" s="161"/>
      <c r="NZG69" s="161"/>
      <c r="NZH69" s="161"/>
      <c r="NZI69" s="161"/>
      <c r="NZJ69" s="161"/>
      <c r="NZK69" s="161"/>
      <c r="NZL69" s="161"/>
      <c r="NZM69" s="161"/>
      <c r="NZN69" s="161"/>
      <c r="NZO69" s="161"/>
      <c r="NZP69" s="161"/>
      <c r="NZQ69" s="161"/>
      <c r="NZR69" s="161"/>
      <c r="NZS69" s="161"/>
      <c r="NZT69" s="161"/>
      <c r="NZU69" s="161"/>
      <c r="NZV69" s="161"/>
      <c r="NZW69" s="161"/>
      <c r="NZX69" s="161"/>
      <c r="NZY69" s="161"/>
      <c r="NZZ69" s="161"/>
      <c r="OAA69" s="161"/>
      <c r="OAB69" s="161"/>
      <c r="OAC69" s="161"/>
      <c r="OAD69" s="161"/>
      <c r="OAE69" s="161"/>
      <c r="OAF69" s="161"/>
      <c r="OAG69" s="161"/>
      <c r="OAH69" s="161"/>
      <c r="OAI69" s="161"/>
      <c r="OAJ69" s="161"/>
      <c r="OAK69" s="161"/>
      <c r="OAL69" s="161"/>
      <c r="OAM69" s="161"/>
      <c r="OAN69" s="161"/>
      <c r="OAO69" s="161"/>
      <c r="OAP69" s="161"/>
      <c r="OAQ69" s="161"/>
      <c r="OAR69" s="161"/>
      <c r="OAS69" s="161"/>
      <c r="OAT69" s="161"/>
      <c r="OAU69" s="161"/>
      <c r="OAV69" s="161"/>
      <c r="OAW69" s="161"/>
      <c r="OAX69" s="161"/>
      <c r="OAY69" s="161"/>
      <c r="OAZ69" s="161"/>
      <c r="OBA69" s="161"/>
      <c r="OBB69" s="161"/>
      <c r="OBC69" s="161"/>
      <c r="OBD69" s="161"/>
      <c r="OBE69" s="161"/>
      <c r="OBF69" s="161"/>
      <c r="OBG69" s="161"/>
      <c r="OBH69" s="161"/>
      <c r="OBI69" s="161"/>
      <c r="OBJ69" s="161"/>
      <c r="OBK69" s="161"/>
      <c r="OBL69" s="161"/>
      <c r="OBM69" s="161"/>
      <c r="OBN69" s="161"/>
      <c r="OBO69" s="161"/>
      <c r="OBP69" s="161"/>
      <c r="OBQ69" s="161"/>
      <c r="OBR69" s="161"/>
      <c r="OBS69" s="161"/>
      <c r="OBT69" s="161"/>
      <c r="OBU69" s="161"/>
      <c r="OBV69" s="161"/>
      <c r="OBW69" s="161"/>
      <c r="OBX69" s="161"/>
      <c r="OBY69" s="161"/>
      <c r="OBZ69" s="161"/>
      <c r="OCA69" s="161"/>
      <c r="OCB69" s="161"/>
      <c r="OCC69" s="161"/>
      <c r="OCD69" s="161"/>
      <c r="OCE69" s="161"/>
      <c r="OCF69" s="161"/>
      <c r="OCG69" s="161"/>
      <c r="OCH69" s="161"/>
      <c r="OCI69" s="161"/>
      <c r="OCJ69" s="161"/>
      <c r="OCK69" s="161"/>
      <c r="OCL69" s="161"/>
      <c r="OCM69" s="161"/>
      <c r="OCN69" s="161"/>
      <c r="OCO69" s="161"/>
      <c r="OCP69" s="161"/>
      <c r="OCQ69" s="161"/>
      <c r="OCR69" s="161"/>
      <c r="OCS69" s="161"/>
      <c r="OCT69" s="161"/>
      <c r="OCU69" s="161"/>
      <c r="OCV69" s="161"/>
      <c r="OCW69" s="161"/>
      <c r="OCX69" s="161"/>
      <c r="OCY69" s="161"/>
      <c r="OCZ69" s="161"/>
      <c r="ODA69" s="161"/>
      <c r="ODB69" s="161"/>
      <c r="ODC69" s="161"/>
      <c r="ODD69" s="161"/>
      <c r="ODE69" s="161"/>
      <c r="ODF69" s="161"/>
      <c r="ODG69" s="161"/>
      <c r="ODH69" s="161"/>
      <c r="ODI69" s="161"/>
      <c r="ODJ69" s="161"/>
      <c r="ODK69" s="161"/>
      <c r="ODL69" s="161"/>
      <c r="ODM69" s="161"/>
      <c r="ODN69" s="161"/>
      <c r="ODO69" s="161"/>
      <c r="ODP69" s="161"/>
      <c r="ODQ69" s="161"/>
      <c r="ODR69" s="161"/>
      <c r="ODS69" s="161"/>
      <c r="ODT69" s="161"/>
      <c r="ODU69" s="161"/>
      <c r="ODV69" s="161"/>
      <c r="ODW69" s="161"/>
      <c r="ODX69" s="161"/>
      <c r="ODY69" s="161"/>
      <c r="ODZ69" s="161"/>
      <c r="OEA69" s="161"/>
      <c r="OEB69" s="161"/>
      <c r="OEC69" s="161"/>
      <c r="OED69" s="161"/>
      <c r="OEE69" s="161"/>
      <c r="OEF69" s="161"/>
      <c r="OEG69" s="161"/>
      <c r="OEH69" s="161"/>
      <c r="OEI69" s="161"/>
      <c r="OEJ69" s="161"/>
      <c r="OEK69" s="161"/>
      <c r="OEL69" s="161"/>
      <c r="OEM69" s="161"/>
      <c r="OEN69" s="161"/>
      <c r="OEO69" s="161"/>
      <c r="OEP69" s="161"/>
      <c r="OEQ69" s="161"/>
      <c r="OER69" s="161"/>
      <c r="OES69" s="161"/>
      <c r="OET69" s="161"/>
      <c r="OEU69" s="161"/>
      <c r="OEV69" s="161"/>
      <c r="OEW69" s="161"/>
      <c r="OEX69" s="161"/>
      <c r="OEY69" s="161"/>
      <c r="OEZ69" s="161"/>
      <c r="OFA69" s="161"/>
      <c r="OFB69" s="161"/>
      <c r="OFC69" s="161"/>
      <c r="OFD69" s="161"/>
      <c r="OFE69" s="161"/>
      <c r="OFF69" s="161"/>
      <c r="OFG69" s="161"/>
      <c r="OFH69" s="161"/>
      <c r="OFI69" s="161"/>
      <c r="OFJ69" s="161"/>
      <c r="OFK69" s="161"/>
      <c r="OFL69" s="161"/>
      <c r="OFM69" s="161"/>
      <c r="OFN69" s="161"/>
      <c r="OFO69" s="161"/>
      <c r="OFP69" s="161"/>
      <c r="OFQ69" s="161"/>
      <c r="OFR69" s="161"/>
      <c r="OFS69" s="161"/>
      <c r="OFT69" s="161"/>
      <c r="OFU69" s="161"/>
      <c r="OFV69" s="161"/>
      <c r="OFW69" s="161"/>
      <c r="OFX69" s="161"/>
      <c r="OFY69" s="161"/>
      <c r="OFZ69" s="161"/>
      <c r="OGA69" s="161"/>
      <c r="OGB69" s="161"/>
      <c r="OGC69" s="161"/>
      <c r="OGD69" s="161"/>
      <c r="OGE69" s="161"/>
      <c r="OGF69" s="161"/>
      <c r="OGG69" s="161"/>
      <c r="OGH69" s="161"/>
      <c r="OGI69" s="161"/>
      <c r="OGJ69" s="161"/>
      <c r="OGK69" s="161"/>
      <c r="OGL69" s="161"/>
      <c r="OGM69" s="161"/>
      <c r="OGN69" s="161"/>
      <c r="OGO69" s="161"/>
      <c r="OGP69" s="161"/>
      <c r="OGQ69" s="161"/>
      <c r="OGR69" s="161"/>
      <c r="OGS69" s="161"/>
      <c r="OGT69" s="161"/>
      <c r="OGU69" s="161"/>
      <c r="OGV69" s="161"/>
      <c r="OGW69" s="161"/>
      <c r="OGX69" s="161"/>
      <c r="OGY69" s="161"/>
      <c r="OGZ69" s="161"/>
      <c r="OHA69" s="161"/>
      <c r="OHB69" s="161"/>
      <c r="OHC69" s="161"/>
      <c r="OHD69" s="161"/>
      <c r="OHE69" s="161"/>
      <c r="OHF69" s="161"/>
      <c r="OHG69" s="161"/>
      <c r="OHH69" s="161"/>
      <c r="OHI69" s="161"/>
      <c r="OHJ69" s="161"/>
      <c r="OHK69" s="161"/>
      <c r="OHL69" s="161"/>
      <c r="OHM69" s="161"/>
      <c r="OHN69" s="161"/>
      <c r="OHO69" s="161"/>
      <c r="OHP69" s="161"/>
      <c r="OHQ69" s="161"/>
      <c r="OHR69" s="161"/>
      <c r="OHS69" s="161"/>
      <c r="OHT69" s="161"/>
      <c r="OHU69" s="161"/>
      <c r="OHV69" s="161"/>
      <c r="OHW69" s="161"/>
      <c r="OHX69" s="161"/>
      <c r="OHY69" s="161"/>
      <c r="OHZ69" s="161"/>
      <c r="OIA69" s="161"/>
      <c r="OIB69" s="161"/>
      <c r="OIC69" s="161"/>
      <c r="OID69" s="161"/>
      <c r="OIE69" s="161"/>
      <c r="OIF69" s="161"/>
      <c r="OIG69" s="161"/>
      <c r="OIH69" s="161"/>
      <c r="OII69" s="161"/>
      <c r="OIJ69" s="161"/>
      <c r="OIK69" s="161"/>
      <c r="OIL69" s="161"/>
      <c r="OIM69" s="161"/>
      <c r="OIN69" s="161"/>
      <c r="OIO69" s="161"/>
      <c r="OIP69" s="161"/>
      <c r="OIQ69" s="161"/>
      <c r="OIR69" s="161"/>
      <c r="OIS69" s="161"/>
      <c r="OIT69" s="161"/>
      <c r="OIU69" s="161"/>
      <c r="OIV69" s="161"/>
      <c r="OIW69" s="161"/>
      <c r="OIX69" s="161"/>
      <c r="OIY69" s="161"/>
      <c r="OIZ69" s="161"/>
      <c r="OJA69" s="161"/>
      <c r="OJB69" s="161"/>
      <c r="OJC69" s="161"/>
      <c r="OJD69" s="161"/>
      <c r="OJE69" s="161"/>
      <c r="OJF69" s="161"/>
      <c r="OJG69" s="161"/>
      <c r="OJH69" s="161"/>
      <c r="OJI69" s="161"/>
      <c r="OJJ69" s="161"/>
      <c r="OJK69" s="161"/>
      <c r="OJL69" s="161"/>
      <c r="OJM69" s="161"/>
      <c r="OJN69" s="161"/>
      <c r="OJO69" s="161"/>
      <c r="OJP69" s="161"/>
      <c r="OJQ69" s="161"/>
      <c r="OJR69" s="161"/>
      <c r="OJS69" s="161"/>
      <c r="OJT69" s="161"/>
      <c r="OJU69" s="161"/>
      <c r="OJV69" s="161"/>
      <c r="OJW69" s="161"/>
      <c r="OJX69" s="161"/>
      <c r="OJY69" s="161"/>
      <c r="OJZ69" s="161"/>
      <c r="OKA69" s="161"/>
      <c r="OKB69" s="161"/>
      <c r="OKC69" s="161"/>
      <c r="OKD69" s="161"/>
      <c r="OKE69" s="161"/>
      <c r="OKF69" s="161"/>
      <c r="OKG69" s="161"/>
      <c r="OKH69" s="161"/>
      <c r="OKI69" s="161"/>
      <c r="OKJ69" s="161"/>
      <c r="OKK69" s="161"/>
      <c r="OKL69" s="161"/>
      <c r="OKM69" s="161"/>
      <c r="OKN69" s="161"/>
      <c r="OKO69" s="161"/>
      <c r="OKP69" s="161"/>
      <c r="OKQ69" s="161"/>
      <c r="OKR69" s="161"/>
      <c r="OKS69" s="161"/>
      <c r="OKT69" s="161"/>
      <c r="OKU69" s="161"/>
      <c r="OKV69" s="161"/>
      <c r="OKW69" s="161"/>
      <c r="OKX69" s="161"/>
      <c r="OKY69" s="161"/>
      <c r="OKZ69" s="161"/>
      <c r="OLA69" s="161"/>
      <c r="OLB69" s="161"/>
      <c r="OLC69" s="161"/>
      <c r="OLD69" s="161"/>
      <c r="OLE69" s="161"/>
      <c r="OLF69" s="161"/>
      <c r="OLG69" s="161"/>
      <c r="OLH69" s="161"/>
      <c r="OLI69" s="161"/>
      <c r="OLJ69" s="161"/>
      <c r="OLK69" s="161"/>
      <c r="OLL69" s="161"/>
      <c r="OLM69" s="161"/>
      <c r="OLN69" s="161"/>
      <c r="OLO69" s="161"/>
      <c r="OLP69" s="161"/>
      <c r="OLQ69" s="161"/>
      <c r="OLR69" s="161"/>
      <c r="OLS69" s="161"/>
      <c r="OLT69" s="161"/>
      <c r="OLU69" s="161"/>
      <c r="OLV69" s="161"/>
      <c r="OLW69" s="161"/>
      <c r="OLX69" s="161"/>
      <c r="OLY69" s="161"/>
      <c r="OLZ69" s="161"/>
      <c r="OMA69" s="161"/>
      <c r="OMB69" s="161"/>
      <c r="OMC69" s="161"/>
      <c r="OMD69" s="161"/>
      <c r="OME69" s="161"/>
      <c r="OMF69" s="161"/>
      <c r="OMG69" s="161"/>
      <c r="OMH69" s="161"/>
      <c r="OMI69" s="161"/>
      <c r="OMJ69" s="161"/>
      <c r="OMK69" s="161"/>
      <c r="OML69" s="161"/>
      <c r="OMM69" s="161"/>
      <c r="OMN69" s="161"/>
      <c r="OMO69" s="161"/>
      <c r="OMP69" s="161"/>
      <c r="OMQ69" s="161"/>
      <c r="OMR69" s="161"/>
      <c r="OMS69" s="161"/>
      <c r="OMT69" s="161"/>
      <c r="OMU69" s="161"/>
      <c r="OMV69" s="161"/>
      <c r="OMW69" s="161"/>
      <c r="OMX69" s="161"/>
      <c r="OMY69" s="161"/>
      <c r="OMZ69" s="161"/>
      <c r="ONA69" s="161"/>
      <c r="ONB69" s="161"/>
      <c r="ONC69" s="161"/>
      <c r="OND69" s="161"/>
      <c r="ONE69" s="161"/>
      <c r="ONF69" s="161"/>
      <c r="ONG69" s="161"/>
      <c r="ONH69" s="161"/>
      <c r="ONI69" s="161"/>
      <c r="ONJ69" s="161"/>
      <c r="ONK69" s="161"/>
      <c r="ONL69" s="161"/>
      <c r="ONM69" s="161"/>
      <c r="ONN69" s="161"/>
      <c r="ONO69" s="161"/>
      <c r="ONP69" s="161"/>
      <c r="ONQ69" s="161"/>
      <c r="ONR69" s="161"/>
      <c r="ONS69" s="161"/>
      <c r="ONT69" s="161"/>
      <c r="ONU69" s="161"/>
      <c r="ONV69" s="161"/>
      <c r="ONW69" s="161"/>
      <c r="ONX69" s="161"/>
      <c r="ONY69" s="161"/>
      <c r="ONZ69" s="161"/>
      <c r="OOA69" s="161"/>
      <c r="OOB69" s="161"/>
      <c r="OOC69" s="161"/>
      <c r="OOD69" s="161"/>
      <c r="OOE69" s="161"/>
      <c r="OOF69" s="161"/>
      <c r="OOG69" s="161"/>
      <c r="OOH69" s="161"/>
      <c r="OOI69" s="161"/>
      <c r="OOJ69" s="161"/>
      <c r="OOK69" s="161"/>
      <c r="OOL69" s="161"/>
      <c r="OOM69" s="161"/>
      <c r="OON69" s="161"/>
      <c r="OOO69" s="161"/>
      <c r="OOP69" s="161"/>
      <c r="OOQ69" s="161"/>
      <c r="OOR69" s="161"/>
      <c r="OOS69" s="161"/>
      <c r="OOT69" s="161"/>
      <c r="OOU69" s="161"/>
      <c r="OOV69" s="161"/>
      <c r="OOW69" s="161"/>
      <c r="OOX69" s="161"/>
      <c r="OOY69" s="161"/>
      <c r="OOZ69" s="161"/>
      <c r="OPA69" s="161"/>
      <c r="OPB69" s="161"/>
      <c r="OPC69" s="161"/>
      <c r="OPD69" s="161"/>
      <c r="OPE69" s="161"/>
      <c r="OPF69" s="161"/>
      <c r="OPG69" s="161"/>
      <c r="OPH69" s="161"/>
      <c r="OPI69" s="161"/>
      <c r="OPJ69" s="161"/>
      <c r="OPK69" s="161"/>
      <c r="OPL69" s="161"/>
      <c r="OPM69" s="161"/>
      <c r="OPN69" s="161"/>
      <c r="OPO69" s="161"/>
      <c r="OPP69" s="161"/>
      <c r="OPQ69" s="161"/>
      <c r="OPR69" s="161"/>
      <c r="OPS69" s="161"/>
      <c r="OPT69" s="161"/>
      <c r="OPU69" s="161"/>
      <c r="OPV69" s="161"/>
      <c r="OPW69" s="161"/>
      <c r="OPX69" s="161"/>
      <c r="OPY69" s="161"/>
      <c r="OPZ69" s="161"/>
      <c r="OQA69" s="161"/>
      <c r="OQB69" s="161"/>
      <c r="OQC69" s="161"/>
      <c r="OQD69" s="161"/>
      <c r="OQE69" s="161"/>
      <c r="OQF69" s="161"/>
      <c r="OQG69" s="161"/>
      <c r="OQH69" s="161"/>
      <c r="OQI69" s="161"/>
      <c r="OQJ69" s="161"/>
      <c r="OQK69" s="161"/>
      <c r="OQL69" s="161"/>
      <c r="OQM69" s="161"/>
      <c r="OQN69" s="161"/>
      <c r="OQO69" s="161"/>
      <c r="OQP69" s="161"/>
      <c r="OQQ69" s="161"/>
      <c r="OQR69" s="161"/>
      <c r="OQS69" s="161"/>
      <c r="OQT69" s="161"/>
      <c r="OQU69" s="161"/>
      <c r="OQV69" s="161"/>
      <c r="OQW69" s="161"/>
      <c r="OQX69" s="161"/>
      <c r="OQY69" s="161"/>
      <c r="OQZ69" s="161"/>
      <c r="ORA69" s="161"/>
      <c r="ORB69" s="161"/>
      <c r="ORC69" s="161"/>
      <c r="ORD69" s="161"/>
      <c r="ORE69" s="161"/>
      <c r="ORF69" s="161"/>
      <c r="ORG69" s="161"/>
      <c r="ORH69" s="161"/>
      <c r="ORI69" s="161"/>
      <c r="ORJ69" s="161"/>
      <c r="ORK69" s="161"/>
      <c r="ORL69" s="161"/>
      <c r="ORM69" s="161"/>
      <c r="ORN69" s="161"/>
      <c r="ORO69" s="161"/>
      <c r="ORP69" s="161"/>
      <c r="ORQ69" s="161"/>
      <c r="ORR69" s="161"/>
      <c r="ORS69" s="161"/>
      <c r="ORT69" s="161"/>
      <c r="ORU69" s="161"/>
      <c r="ORV69" s="161"/>
      <c r="ORW69" s="161"/>
      <c r="ORX69" s="161"/>
      <c r="ORY69" s="161"/>
      <c r="ORZ69" s="161"/>
      <c r="OSA69" s="161"/>
      <c r="OSB69" s="161"/>
      <c r="OSC69" s="161"/>
      <c r="OSD69" s="161"/>
      <c r="OSE69" s="161"/>
      <c r="OSF69" s="161"/>
      <c r="OSG69" s="161"/>
      <c r="OSH69" s="161"/>
      <c r="OSI69" s="161"/>
      <c r="OSJ69" s="161"/>
      <c r="OSK69" s="161"/>
      <c r="OSL69" s="161"/>
      <c r="OSM69" s="161"/>
      <c r="OSN69" s="161"/>
      <c r="OSO69" s="161"/>
      <c r="OSP69" s="161"/>
      <c r="OSQ69" s="161"/>
      <c r="OSR69" s="161"/>
      <c r="OSS69" s="161"/>
      <c r="OST69" s="161"/>
      <c r="OSU69" s="161"/>
      <c r="OSV69" s="161"/>
      <c r="OSW69" s="161"/>
      <c r="OSX69" s="161"/>
      <c r="OSY69" s="161"/>
      <c r="OSZ69" s="161"/>
      <c r="OTA69" s="161"/>
      <c r="OTB69" s="161"/>
      <c r="OTC69" s="161"/>
      <c r="OTD69" s="161"/>
      <c r="OTE69" s="161"/>
      <c r="OTF69" s="161"/>
      <c r="OTG69" s="161"/>
      <c r="OTH69" s="161"/>
      <c r="OTI69" s="161"/>
      <c r="OTJ69" s="161"/>
      <c r="OTK69" s="161"/>
      <c r="OTL69" s="161"/>
      <c r="OTM69" s="161"/>
      <c r="OTN69" s="161"/>
      <c r="OTO69" s="161"/>
      <c r="OTP69" s="161"/>
      <c r="OTQ69" s="161"/>
      <c r="OTR69" s="161"/>
      <c r="OTS69" s="161"/>
      <c r="OTT69" s="161"/>
      <c r="OTU69" s="161"/>
      <c r="OTV69" s="161"/>
      <c r="OTW69" s="161"/>
      <c r="OTX69" s="161"/>
      <c r="OTY69" s="161"/>
      <c r="OTZ69" s="161"/>
      <c r="OUA69" s="161"/>
      <c r="OUB69" s="161"/>
      <c r="OUC69" s="161"/>
      <c r="OUD69" s="161"/>
      <c r="OUE69" s="161"/>
      <c r="OUF69" s="161"/>
      <c r="OUG69" s="161"/>
      <c r="OUH69" s="161"/>
      <c r="OUI69" s="161"/>
      <c r="OUJ69" s="161"/>
      <c r="OUK69" s="161"/>
      <c r="OUL69" s="161"/>
      <c r="OUM69" s="161"/>
      <c r="OUN69" s="161"/>
      <c r="OUO69" s="161"/>
      <c r="OUP69" s="161"/>
      <c r="OUQ69" s="161"/>
      <c r="OUR69" s="161"/>
      <c r="OUS69" s="161"/>
      <c r="OUT69" s="161"/>
      <c r="OUU69" s="161"/>
      <c r="OUV69" s="161"/>
      <c r="OUW69" s="161"/>
      <c r="OUX69" s="161"/>
      <c r="OUY69" s="161"/>
      <c r="OUZ69" s="161"/>
      <c r="OVA69" s="161"/>
      <c r="OVB69" s="161"/>
      <c r="OVC69" s="161"/>
      <c r="OVD69" s="161"/>
      <c r="OVE69" s="161"/>
      <c r="OVF69" s="161"/>
      <c r="OVG69" s="161"/>
      <c r="OVH69" s="161"/>
      <c r="OVI69" s="161"/>
      <c r="OVJ69" s="161"/>
      <c r="OVK69" s="161"/>
      <c r="OVL69" s="161"/>
      <c r="OVM69" s="161"/>
      <c r="OVN69" s="161"/>
      <c r="OVO69" s="161"/>
      <c r="OVP69" s="161"/>
      <c r="OVQ69" s="161"/>
      <c r="OVR69" s="161"/>
      <c r="OVS69" s="161"/>
      <c r="OVT69" s="161"/>
      <c r="OVU69" s="161"/>
      <c r="OVV69" s="161"/>
      <c r="OVW69" s="161"/>
      <c r="OVX69" s="161"/>
      <c r="OVY69" s="161"/>
      <c r="OVZ69" s="161"/>
      <c r="OWA69" s="161"/>
      <c r="OWB69" s="161"/>
      <c r="OWC69" s="161"/>
      <c r="OWD69" s="161"/>
      <c r="OWE69" s="161"/>
      <c r="OWF69" s="161"/>
      <c r="OWG69" s="161"/>
      <c r="OWH69" s="161"/>
      <c r="OWI69" s="161"/>
      <c r="OWJ69" s="161"/>
      <c r="OWK69" s="161"/>
      <c r="OWL69" s="161"/>
      <c r="OWM69" s="161"/>
      <c r="OWN69" s="161"/>
      <c r="OWO69" s="161"/>
      <c r="OWP69" s="161"/>
      <c r="OWQ69" s="161"/>
      <c r="OWR69" s="161"/>
      <c r="OWS69" s="161"/>
      <c r="OWT69" s="161"/>
      <c r="OWU69" s="161"/>
      <c r="OWV69" s="161"/>
      <c r="OWW69" s="161"/>
      <c r="OWX69" s="161"/>
      <c r="OWY69" s="161"/>
      <c r="OWZ69" s="161"/>
      <c r="OXA69" s="161"/>
      <c r="OXB69" s="161"/>
      <c r="OXC69" s="161"/>
      <c r="OXD69" s="161"/>
      <c r="OXE69" s="161"/>
      <c r="OXF69" s="161"/>
      <c r="OXG69" s="161"/>
      <c r="OXH69" s="161"/>
      <c r="OXI69" s="161"/>
      <c r="OXJ69" s="161"/>
      <c r="OXK69" s="161"/>
      <c r="OXL69" s="161"/>
      <c r="OXM69" s="161"/>
      <c r="OXN69" s="161"/>
      <c r="OXO69" s="161"/>
      <c r="OXP69" s="161"/>
      <c r="OXQ69" s="161"/>
      <c r="OXR69" s="161"/>
      <c r="OXS69" s="161"/>
      <c r="OXT69" s="161"/>
      <c r="OXU69" s="161"/>
      <c r="OXV69" s="161"/>
      <c r="OXW69" s="161"/>
      <c r="OXX69" s="161"/>
      <c r="OXY69" s="161"/>
      <c r="OXZ69" s="161"/>
      <c r="OYA69" s="161"/>
      <c r="OYB69" s="161"/>
      <c r="OYC69" s="161"/>
      <c r="OYD69" s="161"/>
      <c r="OYE69" s="161"/>
      <c r="OYF69" s="161"/>
      <c r="OYG69" s="161"/>
      <c r="OYH69" s="161"/>
      <c r="OYI69" s="161"/>
      <c r="OYJ69" s="161"/>
      <c r="OYK69" s="161"/>
      <c r="OYL69" s="161"/>
      <c r="OYM69" s="161"/>
      <c r="OYN69" s="161"/>
      <c r="OYO69" s="161"/>
      <c r="OYP69" s="161"/>
      <c r="OYQ69" s="161"/>
      <c r="OYR69" s="161"/>
      <c r="OYS69" s="161"/>
      <c r="OYT69" s="161"/>
      <c r="OYU69" s="161"/>
      <c r="OYV69" s="161"/>
      <c r="OYW69" s="161"/>
      <c r="OYX69" s="161"/>
      <c r="OYY69" s="161"/>
      <c r="OYZ69" s="161"/>
      <c r="OZA69" s="161"/>
      <c r="OZB69" s="161"/>
      <c r="OZC69" s="161"/>
      <c r="OZD69" s="161"/>
      <c r="OZE69" s="161"/>
      <c r="OZF69" s="161"/>
      <c r="OZG69" s="161"/>
      <c r="OZH69" s="161"/>
      <c r="OZI69" s="161"/>
      <c r="OZJ69" s="161"/>
      <c r="OZK69" s="161"/>
      <c r="OZL69" s="161"/>
      <c r="OZM69" s="161"/>
      <c r="OZN69" s="161"/>
      <c r="OZO69" s="161"/>
      <c r="OZP69" s="161"/>
      <c r="OZQ69" s="161"/>
      <c r="OZR69" s="161"/>
      <c r="OZS69" s="161"/>
      <c r="OZT69" s="161"/>
      <c r="OZU69" s="161"/>
      <c r="OZV69" s="161"/>
      <c r="OZW69" s="161"/>
      <c r="OZX69" s="161"/>
      <c r="OZY69" s="161"/>
      <c r="OZZ69" s="161"/>
      <c r="PAA69" s="161"/>
      <c r="PAB69" s="161"/>
      <c r="PAC69" s="161"/>
      <c r="PAD69" s="161"/>
      <c r="PAE69" s="161"/>
      <c r="PAF69" s="161"/>
      <c r="PAG69" s="161"/>
      <c r="PAH69" s="161"/>
      <c r="PAI69" s="161"/>
      <c r="PAJ69" s="161"/>
      <c r="PAK69" s="161"/>
      <c r="PAL69" s="161"/>
      <c r="PAM69" s="161"/>
      <c r="PAN69" s="161"/>
      <c r="PAO69" s="161"/>
      <c r="PAP69" s="161"/>
      <c r="PAQ69" s="161"/>
      <c r="PAR69" s="161"/>
      <c r="PAS69" s="161"/>
      <c r="PAT69" s="161"/>
      <c r="PAU69" s="161"/>
      <c r="PAV69" s="161"/>
      <c r="PAW69" s="161"/>
      <c r="PAX69" s="161"/>
      <c r="PAY69" s="161"/>
      <c r="PAZ69" s="161"/>
      <c r="PBA69" s="161"/>
      <c r="PBB69" s="161"/>
      <c r="PBC69" s="161"/>
      <c r="PBD69" s="161"/>
      <c r="PBE69" s="161"/>
      <c r="PBF69" s="161"/>
      <c r="PBG69" s="161"/>
      <c r="PBH69" s="161"/>
      <c r="PBI69" s="161"/>
      <c r="PBJ69" s="161"/>
      <c r="PBK69" s="161"/>
      <c r="PBL69" s="161"/>
      <c r="PBM69" s="161"/>
      <c r="PBN69" s="161"/>
      <c r="PBO69" s="161"/>
      <c r="PBP69" s="161"/>
      <c r="PBQ69" s="161"/>
      <c r="PBR69" s="161"/>
      <c r="PBS69" s="161"/>
      <c r="PBT69" s="161"/>
      <c r="PBU69" s="161"/>
      <c r="PBV69" s="161"/>
      <c r="PBW69" s="161"/>
      <c r="PBX69" s="161"/>
      <c r="PBY69" s="161"/>
      <c r="PBZ69" s="161"/>
      <c r="PCA69" s="161"/>
      <c r="PCB69" s="161"/>
      <c r="PCC69" s="161"/>
      <c r="PCD69" s="161"/>
      <c r="PCE69" s="161"/>
      <c r="PCF69" s="161"/>
      <c r="PCG69" s="161"/>
      <c r="PCH69" s="161"/>
      <c r="PCI69" s="161"/>
      <c r="PCJ69" s="161"/>
      <c r="PCK69" s="161"/>
      <c r="PCL69" s="161"/>
      <c r="PCM69" s="161"/>
      <c r="PCN69" s="161"/>
      <c r="PCO69" s="161"/>
      <c r="PCP69" s="161"/>
      <c r="PCQ69" s="161"/>
      <c r="PCR69" s="161"/>
      <c r="PCS69" s="161"/>
      <c r="PCT69" s="161"/>
      <c r="PCU69" s="161"/>
      <c r="PCV69" s="161"/>
      <c r="PCW69" s="161"/>
      <c r="PCX69" s="161"/>
      <c r="PCY69" s="161"/>
      <c r="PCZ69" s="161"/>
      <c r="PDA69" s="161"/>
      <c r="PDB69" s="161"/>
      <c r="PDC69" s="161"/>
      <c r="PDD69" s="161"/>
      <c r="PDE69" s="161"/>
      <c r="PDF69" s="161"/>
      <c r="PDG69" s="161"/>
      <c r="PDH69" s="161"/>
      <c r="PDI69" s="161"/>
      <c r="PDJ69" s="161"/>
      <c r="PDK69" s="161"/>
      <c r="PDL69" s="161"/>
      <c r="PDM69" s="161"/>
      <c r="PDN69" s="161"/>
      <c r="PDO69" s="161"/>
      <c r="PDP69" s="161"/>
      <c r="PDQ69" s="161"/>
      <c r="PDR69" s="161"/>
      <c r="PDS69" s="161"/>
      <c r="PDT69" s="161"/>
      <c r="PDU69" s="161"/>
      <c r="PDV69" s="161"/>
      <c r="PDW69" s="161"/>
      <c r="PDX69" s="161"/>
      <c r="PDY69" s="161"/>
      <c r="PDZ69" s="161"/>
      <c r="PEA69" s="161"/>
      <c r="PEB69" s="161"/>
      <c r="PEC69" s="161"/>
      <c r="PED69" s="161"/>
      <c r="PEE69" s="161"/>
      <c r="PEF69" s="161"/>
      <c r="PEG69" s="161"/>
      <c r="PEH69" s="161"/>
      <c r="PEI69" s="161"/>
      <c r="PEJ69" s="161"/>
      <c r="PEK69" s="161"/>
      <c r="PEL69" s="161"/>
      <c r="PEM69" s="161"/>
      <c r="PEN69" s="161"/>
      <c r="PEO69" s="161"/>
      <c r="PEP69" s="161"/>
      <c r="PEQ69" s="161"/>
      <c r="PER69" s="161"/>
      <c r="PES69" s="161"/>
      <c r="PET69" s="161"/>
      <c r="PEU69" s="161"/>
      <c r="PEV69" s="161"/>
      <c r="PEW69" s="161"/>
      <c r="PEX69" s="161"/>
      <c r="PEY69" s="161"/>
      <c r="PEZ69" s="161"/>
      <c r="PFA69" s="161"/>
      <c r="PFB69" s="161"/>
      <c r="PFC69" s="161"/>
      <c r="PFD69" s="161"/>
      <c r="PFE69" s="161"/>
      <c r="PFF69" s="161"/>
      <c r="PFG69" s="161"/>
      <c r="PFH69" s="161"/>
      <c r="PFI69" s="161"/>
      <c r="PFJ69" s="161"/>
      <c r="PFK69" s="161"/>
      <c r="PFL69" s="161"/>
      <c r="PFM69" s="161"/>
      <c r="PFN69" s="161"/>
      <c r="PFO69" s="161"/>
      <c r="PFP69" s="161"/>
      <c r="PFQ69" s="161"/>
      <c r="PFR69" s="161"/>
      <c r="PFS69" s="161"/>
      <c r="PFT69" s="161"/>
      <c r="PFU69" s="161"/>
      <c r="PFV69" s="161"/>
      <c r="PFW69" s="161"/>
      <c r="PFX69" s="161"/>
      <c r="PFY69" s="161"/>
      <c r="PFZ69" s="161"/>
      <c r="PGA69" s="161"/>
      <c r="PGB69" s="161"/>
      <c r="PGC69" s="161"/>
      <c r="PGD69" s="161"/>
      <c r="PGE69" s="161"/>
      <c r="PGF69" s="161"/>
      <c r="PGG69" s="161"/>
      <c r="PGH69" s="161"/>
      <c r="PGI69" s="161"/>
      <c r="PGJ69" s="161"/>
      <c r="PGK69" s="161"/>
      <c r="PGL69" s="161"/>
      <c r="PGM69" s="161"/>
      <c r="PGN69" s="161"/>
      <c r="PGO69" s="161"/>
      <c r="PGP69" s="161"/>
      <c r="PGQ69" s="161"/>
      <c r="PGR69" s="161"/>
      <c r="PGS69" s="161"/>
      <c r="PGT69" s="161"/>
      <c r="PGU69" s="161"/>
      <c r="PGV69" s="161"/>
      <c r="PGW69" s="161"/>
      <c r="PGX69" s="161"/>
      <c r="PGY69" s="161"/>
      <c r="PGZ69" s="161"/>
      <c r="PHA69" s="161"/>
      <c r="PHB69" s="161"/>
      <c r="PHC69" s="161"/>
      <c r="PHD69" s="161"/>
      <c r="PHE69" s="161"/>
      <c r="PHF69" s="161"/>
      <c r="PHG69" s="161"/>
      <c r="PHH69" s="161"/>
      <c r="PHI69" s="161"/>
      <c r="PHJ69" s="161"/>
      <c r="PHK69" s="161"/>
      <c r="PHL69" s="161"/>
      <c r="PHM69" s="161"/>
      <c r="PHN69" s="161"/>
      <c r="PHO69" s="161"/>
      <c r="PHP69" s="161"/>
      <c r="PHQ69" s="161"/>
      <c r="PHR69" s="161"/>
      <c r="PHS69" s="161"/>
      <c r="PHT69" s="161"/>
      <c r="PHU69" s="161"/>
      <c r="PHV69" s="161"/>
      <c r="PHW69" s="161"/>
      <c r="PHX69" s="161"/>
      <c r="PHY69" s="161"/>
      <c r="PHZ69" s="161"/>
      <c r="PIA69" s="161"/>
      <c r="PIB69" s="161"/>
      <c r="PIC69" s="161"/>
      <c r="PID69" s="161"/>
      <c r="PIE69" s="161"/>
      <c r="PIF69" s="161"/>
      <c r="PIG69" s="161"/>
      <c r="PIH69" s="161"/>
      <c r="PII69" s="161"/>
      <c r="PIJ69" s="161"/>
      <c r="PIK69" s="161"/>
      <c r="PIL69" s="161"/>
      <c r="PIM69" s="161"/>
      <c r="PIN69" s="161"/>
      <c r="PIO69" s="161"/>
      <c r="PIP69" s="161"/>
      <c r="PIQ69" s="161"/>
      <c r="PIR69" s="161"/>
      <c r="PIS69" s="161"/>
      <c r="PIT69" s="161"/>
      <c r="PIU69" s="161"/>
      <c r="PIV69" s="161"/>
      <c r="PIW69" s="161"/>
      <c r="PIX69" s="161"/>
      <c r="PIY69" s="161"/>
      <c r="PIZ69" s="161"/>
      <c r="PJA69" s="161"/>
      <c r="PJB69" s="161"/>
      <c r="PJC69" s="161"/>
      <c r="PJD69" s="161"/>
      <c r="PJE69" s="161"/>
      <c r="PJF69" s="161"/>
      <c r="PJG69" s="161"/>
      <c r="PJH69" s="161"/>
      <c r="PJI69" s="161"/>
      <c r="PJJ69" s="161"/>
      <c r="PJK69" s="161"/>
      <c r="PJL69" s="161"/>
      <c r="PJM69" s="161"/>
      <c r="PJN69" s="161"/>
      <c r="PJO69" s="161"/>
      <c r="PJP69" s="161"/>
      <c r="PJQ69" s="161"/>
      <c r="PJR69" s="161"/>
      <c r="PJS69" s="161"/>
      <c r="PJT69" s="161"/>
      <c r="PJU69" s="161"/>
      <c r="PJV69" s="161"/>
      <c r="PJW69" s="161"/>
      <c r="PJX69" s="161"/>
      <c r="PJY69" s="161"/>
      <c r="PJZ69" s="161"/>
      <c r="PKA69" s="161"/>
      <c r="PKB69" s="161"/>
      <c r="PKC69" s="161"/>
      <c r="PKD69" s="161"/>
      <c r="PKE69" s="161"/>
      <c r="PKF69" s="161"/>
      <c r="PKG69" s="161"/>
      <c r="PKH69" s="161"/>
      <c r="PKI69" s="161"/>
      <c r="PKJ69" s="161"/>
      <c r="PKK69" s="161"/>
      <c r="PKL69" s="161"/>
      <c r="PKM69" s="161"/>
      <c r="PKN69" s="161"/>
      <c r="PKO69" s="161"/>
      <c r="PKP69" s="161"/>
      <c r="PKQ69" s="161"/>
      <c r="PKR69" s="161"/>
      <c r="PKS69" s="161"/>
      <c r="PKT69" s="161"/>
      <c r="PKU69" s="161"/>
      <c r="PKV69" s="161"/>
      <c r="PKW69" s="161"/>
      <c r="PKX69" s="161"/>
      <c r="PKY69" s="161"/>
      <c r="PKZ69" s="161"/>
      <c r="PLA69" s="161"/>
      <c r="PLB69" s="161"/>
      <c r="PLC69" s="161"/>
      <c r="PLD69" s="161"/>
      <c r="PLE69" s="161"/>
      <c r="PLF69" s="161"/>
      <c r="PLG69" s="161"/>
      <c r="PLH69" s="161"/>
      <c r="PLI69" s="161"/>
      <c r="PLJ69" s="161"/>
      <c r="PLK69" s="161"/>
      <c r="PLL69" s="161"/>
      <c r="PLM69" s="161"/>
      <c r="PLN69" s="161"/>
      <c r="PLO69" s="161"/>
      <c r="PLP69" s="161"/>
      <c r="PLQ69" s="161"/>
      <c r="PLR69" s="161"/>
      <c r="PLS69" s="161"/>
      <c r="PLT69" s="161"/>
      <c r="PLU69" s="161"/>
      <c r="PLV69" s="161"/>
      <c r="PLW69" s="161"/>
      <c r="PLX69" s="161"/>
      <c r="PLY69" s="161"/>
      <c r="PLZ69" s="161"/>
      <c r="PMA69" s="161"/>
      <c r="PMB69" s="161"/>
      <c r="PMC69" s="161"/>
      <c r="PMD69" s="161"/>
      <c r="PME69" s="161"/>
      <c r="PMF69" s="161"/>
      <c r="PMG69" s="161"/>
      <c r="PMH69" s="161"/>
      <c r="PMI69" s="161"/>
      <c r="PMJ69" s="161"/>
      <c r="PMK69" s="161"/>
      <c r="PML69" s="161"/>
      <c r="PMM69" s="161"/>
      <c r="PMN69" s="161"/>
      <c r="PMO69" s="161"/>
      <c r="PMP69" s="161"/>
      <c r="PMQ69" s="161"/>
      <c r="PMR69" s="161"/>
      <c r="PMS69" s="161"/>
      <c r="PMT69" s="161"/>
      <c r="PMU69" s="161"/>
      <c r="PMV69" s="161"/>
      <c r="PMW69" s="161"/>
      <c r="PMX69" s="161"/>
      <c r="PMY69" s="161"/>
      <c r="PMZ69" s="161"/>
      <c r="PNA69" s="161"/>
      <c r="PNB69" s="161"/>
      <c r="PNC69" s="161"/>
      <c r="PND69" s="161"/>
      <c r="PNE69" s="161"/>
      <c r="PNF69" s="161"/>
      <c r="PNG69" s="161"/>
      <c r="PNH69" s="161"/>
      <c r="PNI69" s="161"/>
      <c r="PNJ69" s="161"/>
      <c r="PNK69" s="161"/>
      <c r="PNL69" s="161"/>
      <c r="PNM69" s="161"/>
      <c r="PNN69" s="161"/>
      <c r="PNO69" s="161"/>
      <c r="PNP69" s="161"/>
      <c r="PNQ69" s="161"/>
      <c r="PNR69" s="161"/>
      <c r="PNS69" s="161"/>
      <c r="PNT69" s="161"/>
      <c r="PNU69" s="161"/>
      <c r="PNV69" s="161"/>
      <c r="PNW69" s="161"/>
      <c r="PNX69" s="161"/>
      <c r="PNY69" s="161"/>
      <c r="PNZ69" s="161"/>
      <c r="POA69" s="161"/>
      <c r="POB69" s="161"/>
      <c r="POC69" s="161"/>
      <c r="POD69" s="161"/>
      <c r="POE69" s="161"/>
      <c r="POF69" s="161"/>
      <c r="POG69" s="161"/>
      <c r="POH69" s="161"/>
      <c r="POI69" s="161"/>
      <c r="POJ69" s="161"/>
      <c r="POK69" s="161"/>
      <c r="POL69" s="161"/>
      <c r="POM69" s="161"/>
      <c r="PON69" s="161"/>
      <c r="POO69" s="161"/>
      <c r="POP69" s="161"/>
      <c r="POQ69" s="161"/>
      <c r="POR69" s="161"/>
      <c r="POS69" s="161"/>
      <c r="POT69" s="161"/>
      <c r="POU69" s="161"/>
      <c r="POV69" s="161"/>
      <c r="POW69" s="161"/>
      <c r="POX69" s="161"/>
      <c r="POY69" s="161"/>
      <c r="POZ69" s="161"/>
      <c r="PPA69" s="161"/>
      <c r="PPB69" s="161"/>
      <c r="PPC69" s="161"/>
      <c r="PPD69" s="161"/>
      <c r="PPE69" s="161"/>
      <c r="PPF69" s="161"/>
      <c r="PPG69" s="161"/>
      <c r="PPH69" s="161"/>
      <c r="PPI69" s="161"/>
      <c r="PPJ69" s="161"/>
      <c r="PPK69" s="161"/>
      <c r="PPL69" s="161"/>
      <c r="PPM69" s="161"/>
      <c r="PPN69" s="161"/>
      <c r="PPO69" s="161"/>
      <c r="PPP69" s="161"/>
      <c r="PPQ69" s="161"/>
      <c r="PPR69" s="161"/>
      <c r="PPS69" s="161"/>
      <c r="PPT69" s="161"/>
      <c r="PPU69" s="161"/>
      <c r="PPV69" s="161"/>
      <c r="PPW69" s="161"/>
      <c r="PPX69" s="161"/>
      <c r="PPY69" s="161"/>
      <c r="PPZ69" s="161"/>
      <c r="PQA69" s="161"/>
      <c r="PQB69" s="161"/>
      <c r="PQC69" s="161"/>
      <c r="PQD69" s="161"/>
      <c r="PQE69" s="161"/>
      <c r="PQF69" s="161"/>
      <c r="PQG69" s="161"/>
      <c r="PQH69" s="161"/>
      <c r="PQI69" s="161"/>
      <c r="PQJ69" s="161"/>
      <c r="PQK69" s="161"/>
      <c r="PQL69" s="161"/>
      <c r="PQM69" s="161"/>
      <c r="PQN69" s="161"/>
      <c r="PQO69" s="161"/>
      <c r="PQP69" s="161"/>
      <c r="PQQ69" s="161"/>
      <c r="PQR69" s="161"/>
      <c r="PQS69" s="161"/>
      <c r="PQT69" s="161"/>
      <c r="PQU69" s="161"/>
      <c r="PQV69" s="161"/>
      <c r="PQW69" s="161"/>
      <c r="PQX69" s="161"/>
      <c r="PQY69" s="161"/>
      <c r="PQZ69" s="161"/>
      <c r="PRA69" s="161"/>
      <c r="PRB69" s="161"/>
      <c r="PRC69" s="161"/>
      <c r="PRD69" s="161"/>
      <c r="PRE69" s="161"/>
      <c r="PRF69" s="161"/>
      <c r="PRG69" s="161"/>
      <c r="PRH69" s="161"/>
      <c r="PRI69" s="161"/>
      <c r="PRJ69" s="161"/>
      <c r="PRK69" s="161"/>
      <c r="PRL69" s="161"/>
      <c r="PRM69" s="161"/>
      <c r="PRN69" s="161"/>
      <c r="PRO69" s="161"/>
      <c r="PRP69" s="161"/>
      <c r="PRQ69" s="161"/>
      <c r="PRR69" s="161"/>
      <c r="PRS69" s="161"/>
      <c r="PRT69" s="161"/>
      <c r="PRU69" s="161"/>
      <c r="PRV69" s="161"/>
      <c r="PRW69" s="161"/>
      <c r="PRX69" s="161"/>
      <c r="PRY69" s="161"/>
      <c r="PRZ69" s="161"/>
      <c r="PSA69" s="161"/>
      <c r="PSB69" s="161"/>
      <c r="PSC69" s="161"/>
      <c r="PSD69" s="161"/>
      <c r="PSE69" s="161"/>
      <c r="PSF69" s="161"/>
      <c r="PSG69" s="161"/>
      <c r="PSH69" s="161"/>
      <c r="PSI69" s="161"/>
      <c r="PSJ69" s="161"/>
      <c r="PSK69" s="161"/>
      <c r="PSL69" s="161"/>
      <c r="PSM69" s="161"/>
      <c r="PSN69" s="161"/>
      <c r="PSO69" s="161"/>
      <c r="PSP69" s="161"/>
      <c r="PSQ69" s="161"/>
      <c r="PSR69" s="161"/>
      <c r="PSS69" s="161"/>
      <c r="PST69" s="161"/>
      <c r="PSU69" s="161"/>
      <c r="PSV69" s="161"/>
      <c r="PSW69" s="161"/>
      <c r="PSX69" s="161"/>
      <c r="PSY69" s="161"/>
      <c r="PSZ69" s="161"/>
      <c r="PTA69" s="161"/>
      <c r="PTB69" s="161"/>
      <c r="PTC69" s="161"/>
      <c r="PTD69" s="161"/>
      <c r="PTE69" s="161"/>
      <c r="PTF69" s="161"/>
      <c r="PTG69" s="161"/>
      <c r="PTH69" s="161"/>
      <c r="PTI69" s="161"/>
      <c r="PTJ69" s="161"/>
      <c r="PTK69" s="161"/>
      <c r="PTL69" s="161"/>
      <c r="PTM69" s="161"/>
      <c r="PTN69" s="161"/>
      <c r="PTO69" s="161"/>
      <c r="PTP69" s="161"/>
      <c r="PTQ69" s="161"/>
      <c r="PTR69" s="161"/>
      <c r="PTS69" s="161"/>
      <c r="PTT69" s="161"/>
      <c r="PTU69" s="161"/>
      <c r="PTV69" s="161"/>
      <c r="PTW69" s="161"/>
      <c r="PTX69" s="161"/>
      <c r="PTY69" s="161"/>
      <c r="PTZ69" s="161"/>
      <c r="PUA69" s="161"/>
      <c r="PUB69" s="161"/>
      <c r="PUC69" s="161"/>
      <c r="PUD69" s="161"/>
      <c r="PUE69" s="161"/>
      <c r="PUF69" s="161"/>
      <c r="PUG69" s="161"/>
      <c r="PUH69" s="161"/>
      <c r="PUI69" s="161"/>
      <c r="PUJ69" s="161"/>
      <c r="PUK69" s="161"/>
      <c r="PUL69" s="161"/>
      <c r="PUM69" s="161"/>
      <c r="PUN69" s="161"/>
      <c r="PUO69" s="161"/>
      <c r="PUP69" s="161"/>
      <c r="PUQ69" s="161"/>
      <c r="PUR69" s="161"/>
      <c r="PUS69" s="161"/>
      <c r="PUT69" s="161"/>
      <c r="PUU69" s="161"/>
      <c r="PUV69" s="161"/>
      <c r="PUW69" s="161"/>
      <c r="PUX69" s="161"/>
      <c r="PUY69" s="161"/>
      <c r="PUZ69" s="161"/>
      <c r="PVA69" s="161"/>
      <c r="PVB69" s="161"/>
      <c r="PVC69" s="161"/>
      <c r="PVD69" s="161"/>
      <c r="PVE69" s="161"/>
      <c r="PVF69" s="161"/>
      <c r="PVG69" s="161"/>
      <c r="PVH69" s="161"/>
      <c r="PVI69" s="161"/>
      <c r="PVJ69" s="161"/>
      <c r="PVK69" s="161"/>
      <c r="PVL69" s="161"/>
      <c r="PVM69" s="161"/>
      <c r="PVN69" s="161"/>
      <c r="PVO69" s="161"/>
      <c r="PVP69" s="161"/>
      <c r="PVQ69" s="161"/>
      <c r="PVR69" s="161"/>
      <c r="PVS69" s="161"/>
      <c r="PVT69" s="161"/>
      <c r="PVU69" s="161"/>
      <c r="PVV69" s="161"/>
      <c r="PVW69" s="161"/>
      <c r="PVX69" s="161"/>
      <c r="PVY69" s="161"/>
      <c r="PVZ69" s="161"/>
      <c r="PWA69" s="161"/>
      <c r="PWB69" s="161"/>
      <c r="PWC69" s="161"/>
      <c r="PWD69" s="161"/>
      <c r="PWE69" s="161"/>
      <c r="PWF69" s="161"/>
      <c r="PWG69" s="161"/>
      <c r="PWH69" s="161"/>
      <c r="PWI69" s="161"/>
      <c r="PWJ69" s="161"/>
      <c r="PWK69" s="161"/>
      <c r="PWL69" s="161"/>
      <c r="PWM69" s="161"/>
      <c r="PWN69" s="161"/>
      <c r="PWO69" s="161"/>
      <c r="PWP69" s="161"/>
      <c r="PWQ69" s="161"/>
      <c r="PWR69" s="161"/>
      <c r="PWS69" s="161"/>
      <c r="PWT69" s="161"/>
      <c r="PWU69" s="161"/>
      <c r="PWV69" s="161"/>
      <c r="PWW69" s="161"/>
      <c r="PWX69" s="161"/>
      <c r="PWY69" s="161"/>
      <c r="PWZ69" s="161"/>
      <c r="PXA69" s="161"/>
      <c r="PXB69" s="161"/>
      <c r="PXC69" s="161"/>
      <c r="PXD69" s="161"/>
      <c r="PXE69" s="161"/>
      <c r="PXF69" s="161"/>
      <c r="PXG69" s="161"/>
      <c r="PXH69" s="161"/>
      <c r="PXI69" s="161"/>
      <c r="PXJ69" s="161"/>
      <c r="PXK69" s="161"/>
      <c r="PXL69" s="161"/>
      <c r="PXM69" s="161"/>
      <c r="PXN69" s="161"/>
      <c r="PXO69" s="161"/>
      <c r="PXP69" s="161"/>
      <c r="PXQ69" s="161"/>
      <c r="PXR69" s="161"/>
      <c r="PXS69" s="161"/>
      <c r="PXT69" s="161"/>
      <c r="PXU69" s="161"/>
      <c r="PXV69" s="161"/>
      <c r="PXW69" s="161"/>
      <c r="PXX69" s="161"/>
      <c r="PXY69" s="161"/>
      <c r="PXZ69" s="161"/>
      <c r="PYA69" s="161"/>
      <c r="PYB69" s="161"/>
      <c r="PYC69" s="161"/>
      <c r="PYD69" s="161"/>
      <c r="PYE69" s="161"/>
      <c r="PYF69" s="161"/>
      <c r="PYG69" s="161"/>
      <c r="PYH69" s="161"/>
      <c r="PYI69" s="161"/>
      <c r="PYJ69" s="161"/>
      <c r="PYK69" s="161"/>
      <c r="PYL69" s="161"/>
      <c r="PYM69" s="161"/>
      <c r="PYN69" s="161"/>
      <c r="PYO69" s="161"/>
      <c r="PYP69" s="161"/>
      <c r="PYQ69" s="161"/>
      <c r="PYR69" s="161"/>
      <c r="PYS69" s="161"/>
      <c r="PYT69" s="161"/>
      <c r="PYU69" s="161"/>
      <c r="PYV69" s="161"/>
      <c r="PYW69" s="161"/>
      <c r="PYX69" s="161"/>
      <c r="PYY69" s="161"/>
      <c r="PYZ69" s="161"/>
      <c r="PZA69" s="161"/>
      <c r="PZB69" s="161"/>
      <c r="PZC69" s="161"/>
      <c r="PZD69" s="161"/>
      <c r="PZE69" s="161"/>
      <c r="PZF69" s="161"/>
      <c r="PZG69" s="161"/>
      <c r="PZH69" s="161"/>
      <c r="PZI69" s="161"/>
      <c r="PZJ69" s="161"/>
      <c r="PZK69" s="161"/>
      <c r="PZL69" s="161"/>
      <c r="PZM69" s="161"/>
      <c r="PZN69" s="161"/>
      <c r="PZO69" s="161"/>
      <c r="PZP69" s="161"/>
      <c r="PZQ69" s="161"/>
      <c r="PZR69" s="161"/>
      <c r="PZS69" s="161"/>
      <c r="PZT69" s="161"/>
      <c r="PZU69" s="161"/>
      <c r="PZV69" s="161"/>
      <c r="PZW69" s="161"/>
      <c r="PZX69" s="161"/>
      <c r="PZY69" s="161"/>
      <c r="PZZ69" s="161"/>
      <c r="QAA69" s="161"/>
      <c r="QAB69" s="161"/>
      <c r="QAC69" s="161"/>
      <c r="QAD69" s="161"/>
      <c r="QAE69" s="161"/>
      <c r="QAF69" s="161"/>
      <c r="QAG69" s="161"/>
      <c r="QAH69" s="161"/>
      <c r="QAI69" s="161"/>
      <c r="QAJ69" s="161"/>
      <c r="QAK69" s="161"/>
      <c r="QAL69" s="161"/>
      <c r="QAM69" s="161"/>
      <c r="QAN69" s="161"/>
      <c r="QAO69" s="161"/>
      <c r="QAP69" s="161"/>
      <c r="QAQ69" s="161"/>
      <c r="QAR69" s="161"/>
      <c r="QAS69" s="161"/>
      <c r="QAT69" s="161"/>
      <c r="QAU69" s="161"/>
      <c r="QAV69" s="161"/>
      <c r="QAW69" s="161"/>
      <c r="QAX69" s="161"/>
      <c r="QAY69" s="161"/>
      <c r="QAZ69" s="161"/>
      <c r="QBA69" s="161"/>
      <c r="QBB69" s="161"/>
      <c r="QBC69" s="161"/>
      <c r="QBD69" s="161"/>
      <c r="QBE69" s="161"/>
      <c r="QBF69" s="161"/>
      <c r="QBG69" s="161"/>
      <c r="QBH69" s="161"/>
      <c r="QBI69" s="161"/>
      <c r="QBJ69" s="161"/>
      <c r="QBK69" s="161"/>
      <c r="QBL69" s="161"/>
      <c r="QBM69" s="161"/>
      <c r="QBN69" s="161"/>
      <c r="QBO69" s="161"/>
      <c r="QBP69" s="161"/>
      <c r="QBQ69" s="161"/>
      <c r="QBR69" s="161"/>
      <c r="QBS69" s="161"/>
      <c r="QBT69" s="161"/>
      <c r="QBU69" s="161"/>
      <c r="QBV69" s="161"/>
      <c r="QBW69" s="161"/>
      <c r="QBX69" s="161"/>
      <c r="QBY69" s="161"/>
      <c r="QBZ69" s="161"/>
      <c r="QCA69" s="161"/>
      <c r="QCB69" s="161"/>
      <c r="QCC69" s="161"/>
      <c r="QCD69" s="161"/>
      <c r="QCE69" s="161"/>
      <c r="QCF69" s="161"/>
      <c r="QCG69" s="161"/>
      <c r="QCH69" s="161"/>
      <c r="QCI69" s="161"/>
      <c r="QCJ69" s="161"/>
      <c r="QCK69" s="161"/>
      <c r="QCL69" s="161"/>
      <c r="QCM69" s="161"/>
      <c r="QCN69" s="161"/>
      <c r="QCO69" s="161"/>
      <c r="QCP69" s="161"/>
      <c r="QCQ69" s="161"/>
      <c r="QCR69" s="161"/>
      <c r="QCS69" s="161"/>
      <c r="QCT69" s="161"/>
      <c r="QCU69" s="161"/>
      <c r="QCV69" s="161"/>
      <c r="QCW69" s="161"/>
      <c r="QCX69" s="161"/>
      <c r="QCY69" s="161"/>
      <c r="QCZ69" s="161"/>
      <c r="QDA69" s="161"/>
      <c r="QDB69" s="161"/>
      <c r="QDC69" s="161"/>
      <c r="QDD69" s="161"/>
      <c r="QDE69" s="161"/>
      <c r="QDF69" s="161"/>
      <c r="QDG69" s="161"/>
      <c r="QDH69" s="161"/>
      <c r="QDI69" s="161"/>
      <c r="QDJ69" s="161"/>
      <c r="QDK69" s="161"/>
      <c r="QDL69" s="161"/>
      <c r="QDM69" s="161"/>
      <c r="QDN69" s="161"/>
      <c r="QDO69" s="161"/>
      <c r="QDP69" s="161"/>
      <c r="QDQ69" s="161"/>
      <c r="QDR69" s="161"/>
      <c r="QDS69" s="161"/>
      <c r="QDT69" s="161"/>
      <c r="QDU69" s="161"/>
      <c r="QDV69" s="161"/>
      <c r="QDW69" s="161"/>
      <c r="QDX69" s="161"/>
      <c r="QDY69" s="161"/>
      <c r="QDZ69" s="161"/>
      <c r="QEA69" s="161"/>
      <c r="QEB69" s="161"/>
      <c r="QEC69" s="161"/>
      <c r="QED69" s="161"/>
      <c r="QEE69" s="161"/>
      <c r="QEF69" s="161"/>
      <c r="QEG69" s="161"/>
      <c r="QEH69" s="161"/>
      <c r="QEI69" s="161"/>
      <c r="QEJ69" s="161"/>
      <c r="QEK69" s="161"/>
      <c r="QEL69" s="161"/>
      <c r="QEM69" s="161"/>
      <c r="QEN69" s="161"/>
      <c r="QEO69" s="161"/>
      <c r="QEP69" s="161"/>
      <c r="QEQ69" s="161"/>
      <c r="QER69" s="161"/>
      <c r="QES69" s="161"/>
      <c r="QET69" s="161"/>
      <c r="QEU69" s="161"/>
      <c r="QEV69" s="161"/>
      <c r="QEW69" s="161"/>
      <c r="QEX69" s="161"/>
      <c r="QEY69" s="161"/>
      <c r="QEZ69" s="161"/>
      <c r="QFA69" s="161"/>
      <c r="QFB69" s="161"/>
      <c r="QFC69" s="161"/>
      <c r="QFD69" s="161"/>
      <c r="QFE69" s="161"/>
      <c r="QFF69" s="161"/>
      <c r="QFG69" s="161"/>
      <c r="QFH69" s="161"/>
      <c r="QFI69" s="161"/>
      <c r="QFJ69" s="161"/>
      <c r="QFK69" s="161"/>
      <c r="QFL69" s="161"/>
      <c r="QFM69" s="161"/>
      <c r="QFN69" s="161"/>
      <c r="QFO69" s="161"/>
      <c r="QFP69" s="161"/>
      <c r="QFQ69" s="161"/>
      <c r="QFR69" s="161"/>
      <c r="QFS69" s="161"/>
      <c r="QFT69" s="161"/>
      <c r="QFU69" s="161"/>
      <c r="QFV69" s="161"/>
      <c r="QFW69" s="161"/>
      <c r="QFX69" s="161"/>
      <c r="QFY69" s="161"/>
      <c r="QFZ69" s="161"/>
      <c r="QGA69" s="161"/>
      <c r="QGB69" s="161"/>
      <c r="QGC69" s="161"/>
      <c r="QGD69" s="161"/>
      <c r="QGE69" s="161"/>
      <c r="QGF69" s="161"/>
      <c r="QGG69" s="161"/>
      <c r="QGH69" s="161"/>
      <c r="QGI69" s="161"/>
      <c r="QGJ69" s="161"/>
      <c r="QGK69" s="161"/>
      <c r="QGL69" s="161"/>
      <c r="QGM69" s="161"/>
      <c r="QGN69" s="161"/>
      <c r="QGO69" s="161"/>
      <c r="QGP69" s="161"/>
      <c r="QGQ69" s="161"/>
      <c r="QGR69" s="161"/>
      <c r="QGS69" s="161"/>
      <c r="QGT69" s="161"/>
      <c r="QGU69" s="161"/>
      <c r="QGV69" s="161"/>
      <c r="QGW69" s="161"/>
      <c r="QGX69" s="161"/>
      <c r="QGY69" s="161"/>
      <c r="QGZ69" s="161"/>
      <c r="QHA69" s="161"/>
      <c r="QHB69" s="161"/>
      <c r="QHC69" s="161"/>
      <c r="QHD69" s="161"/>
      <c r="QHE69" s="161"/>
      <c r="QHF69" s="161"/>
      <c r="QHG69" s="161"/>
      <c r="QHH69" s="161"/>
      <c r="QHI69" s="161"/>
      <c r="QHJ69" s="161"/>
      <c r="QHK69" s="161"/>
      <c r="QHL69" s="161"/>
      <c r="QHM69" s="161"/>
      <c r="QHN69" s="161"/>
      <c r="QHO69" s="161"/>
      <c r="QHP69" s="161"/>
      <c r="QHQ69" s="161"/>
      <c r="QHR69" s="161"/>
      <c r="QHS69" s="161"/>
      <c r="QHT69" s="161"/>
      <c r="QHU69" s="161"/>
      <c r="QHV69" s="161"/>
      <c r="QHW69" s="161"/>
      <c r="QHX69" s="161"/>
      <c r="QHY69" s="161"/>
      <c r="QHZ69" s="161"/>
      <c r="QIA69" s="161"/>
      <c r="QIB69" s="161"/>
      <c r="QIC69" s="161"/>
      <c r="QID69" s="161"/>
      <c r="QIE69" s="161"/>
      <c r="QIF69" s="161"/>
      <c r="QIG69" s="161"/>
      <c r="QIH69" s="161"/>
      <c r="QII69" s="161"/>
      <c r="QIJ69" s="161"/>
      <c r="QIK69" s="161"/>
      <c r="QIL69" s="161"/>
      <c r="QIM69" s="161"/>
      <c r="QIN69" s="161"/>
      <c r="QIO69" s="161"/>
      <c r="QIP69" s="161"/>
      <c r="QIQ69" s="161"/>
      <c r="QIR69" s="161"/>
      <c r="QIS69" s="161"/>
      <c r="QIT69" s="161"/>
      <c r="QIU69" s="161"/>
      <c r="QIV69" s="161"/>
      <c r="QIW69" s="161"/>
      <c r="QIX69" s="161"/>
      <c r="QIY69" s="161"/>
      <c r="QIZ69" s="161"/>
      <c r="QJA69" s="161"/>
      <c r="QJB69" s="161"/>
      <c r="QJC69" s="161"/>
      <c r="QJD69" s="161"/>
      <c r="QJE69" s="161"/>
      <c r="QJF69" s="161"/>
      <c r="QJG69" s="161"/>
      <c r="QJH69" s="161"/>
      <c r="QJI69" s="161"/>
      <c r="QJJ69" s="161"/>
      <c r="QJK69" s="161"/>
      <c r="QJL69" s="161"/>
      <c r="QJM69" s="161"/>
      <c r="QJN69" s="161"/>
      <c r="QJO69" s="161"/>
      <c r="QJP69" s="161"/>
      <c r="QJQ69" s="161"/>
      <c r="QJR69" s="161"/>
      <c r="QJS69" s="161"/>
      <c r="QJT69" s="161"/>
      <c r="QJU69" s="161"/>
      <c r="QJV69" s="161"/>
      <c r="QJW69" s="161"/>
      <c r="QJX69" s="161"/>
      <c r="QJY69" s="161"/>
      <c r="QJZ69" s="161"/>
      <c r="QKA69" s="161"/>
      <c r="QKB69" s="161"/>
      <c r="QKC69" s="161"/>
      <c r="QKD69" s="161"/>
      <c r="QKE69" s="161"/>
      <c r="QKF69" s="161"/>
      <c r="QKG69" s="161"/>
      <c r="QKH69" s="161"/>
      <c r="QKI69" s="161"/>
      <c r="QKJ69" s="161"/>
      <c r="QKK69" s="161"/>
      <c r="QKL69" s="161"/>
      <c r="QKM69" s="161"/>
      <c r="QKN69" s="161"/>
      <c r="QKO69" s="161"/>
      <c r="QKP69" s="161"/>
      <c r="QKQ69" s="161"/>
      <c r="QKR69" s="161"/>
      <c r="QKS69" s="161"/>
      <c r="QKT69" s="161"/>
      <c r="QKU69" s="161"/>
      <c r="QKV69" s="161"/>
      <c r="QKW69" s="161"/>
      <c r="QKX69" s="161"/>
      <c r="QKY69" s="161"/>
      <c r="QKZ69" s="161"/>
      <c r="QLA69" s="161"/>
      <c r="QLB69" s="161"/>
      <c r="QLC69" s="161"/>
      <c r="QLD69" s="161"/>
      <c r="QLE69" s="161"/>
      <c r="QLF69" s="161"/>
      <c r="QLG69" s="161"/>
      <c r="QLH69" s="161"/>
      <c r="QLI69" s="161"/>
      <c r="QLJ69" s="161"/>
      <c r="QLK69" s="161"/>
      <c r="QLL69" s="161"/>
      <c r="QLM69" s="161"/>
      <c r="QLN69" s="161"/>
      <c r="QLO69" s="161"/>
      <c r="QLP69" s="161"/>
      <c r="QLQ69" s="161"/>
      <c r="QLR69" s="161"/>
      <c r="QLS69" s="161"/>
      <c r="QLT69" s="161"/>
      <c r="QLU69" s="161"/>
      <c r="QLV69" s="161"/>
      <c r="QLW69" s="161"/>
      <c r="QLX69" s="161"/>
      <c r="QLY69" s="161"/>
      <c r="QLZ69" s="161"/>
      <c r="QMA69" s="161"/>
      <c r="QMB69" s="161"/>
      <c r="QMC69" s="161"/>
      <c r="QMD69" s="161"/>
      <c r="QME69" s="161"/>
      <c r="QMF69" s="161"/>
      <c r="QMG69" s="161"/>
      <c r="QMH69" s="161"/>
      <c r="QMI69" s="161"/>
      <c r="QMJ69" s="161"/>
      <c r="QMK69" s="161"/>
      <c r="QML69" s="161"/>
      <c r="QMM69" s="161"/>
      <c r="QMN69" s="161"/>
      <c r="QMO69" s="161"/>
      <c r="QMP69" s="161"/>
      <c r="QMQ69" s="161"/>
      <c r="QMR69" s="161"/>
      <c r="QMS69" s="161"/>
      <c r="QMT69" s="161"/>
      <c r="QMU69" s="161"/>
      <c r="QMV69" s="161"/>
      <c r="QMW69" s="161"/>
      <c r="QMX69" s="161"/>
      <c r="QMY69" s="161"/>
      <c r="QMZ69" s="161"/>
      <c r="QNA69" s="161"/>
      <c r="QNB69" s="161"/>
      <c r="QNC69" s="161"/>
      <c r="QND69" s="161"/>
      <c r="QNE69" s="161"/>
      <c r="QNF69" s="161"/>
      <c r="QNG69" s="161"/>
      <c r="QNH69" s="161"/>
      <c r="QNI69" s="161"/>
      <c r="QNJ69" s="161"/>
      <c r="QNK69" s="161"/>
      <c r="QNL69" s="161"/>
      <c r="QNM69" s="161"/>
      <c r="QNN69" s="161"/>
      <c r="QNO69" s="161"/>
      <c r="QNP69" s="161"/>
      <c r="QNQ69" s="161"/>
      <c r="QNR69" s="161"/>
      <c r="QNS69" s="161"/>
      <c r="QNT69" s="161"/>
      <c r="QNU69" s="161"/>
      <c r="QNV69" s="161"/>
      <c r="QNW69" s="161"/>
      <c r="QNX69" s="161"/>
      <c r="QNY69" s="161"/>
      <c r="QNZ69" s="161"/>
      <c r="QOA69" s="161"/>
      <c r="QOB69" s="161"/>
      <c r="QOC69" s="161"/>
      <c r="QOD69" s="161"/>
      <c r="QOE69" s="161"/>
      <c r="QOF69" s="161"/>
      <c r="QOG69" s="161"/>
      <c r="QOH69" s="161"/>
      <c r="QOI69" s="161"/>
      <c r="QOJ69" s="161"/>
      <c r="QOK69" s="161"/>
      <c r="QOL69" s="161"/>
      <c r="QOM69" s="161"/>
      <c r="QON69" s="161"/>
      <c r="QOO69" s="161"/>
      <c r="QOP69" s="161"/>
      <c r="QOQ69" s="161"/>
      <c r="QOR69" s="161"/>
      <c r="QOS69" s="161"/>
      <c r="QOT69" s="161"/>
      <c r="QOU69" s="161"/>
      <c r="QOV69" s="161"/>
      <c r="QOW69" s="161"/>
      <c r="QOX69" s="161"/>
      <c r="QOY69" s="161"/>
      <c r="QOZ69" s="161"/>
      <c r="QPA69" s="161"/>
      <c r="QPB69" s="161"/>
      <c r="QPC69" s="161"/>
      <c r="QPD69" s="161"/>
      <c r="QPE69" s="161"/>
      <c r="QPF69" s="161"/>
      <c r="QPG69" s="161"/>
      <c r="QPH69" s="161"/>
      <c r="QPI69" s="161"/>
      <c r="QPJ69" s="161"/>
      <c r="QPK69" s="161"/>
      <c r="QPL69" s="161"/>
      <c r="QPM69" s="161"/>
      <c r="QPN69" s="161"/>
      <c r="QPO69" s="161"/>
      <c r="QPP69" s="161"/>
      <c r="QPQ69" s="161"/>
      <c r="QPR69" s="161"/>
      <c r="QPS69" s="161"/>
      <c r="QPT69" s="161"/>
      <c r="QPU69" s="161"/>
      <c r="QPV69" s="161"/>
      <c r="QPW69" s="161"/>
      <c r="QPX69" s="161"/>
      <c r="QPY69" s="161"/>
      <c r="QPZ69" s="161"/>
      <c r="QQA69" s="161"/>
      <c r="QQB69" s="161"/>
      <c r="QQC69" s="161"/>
      <c r="QQD69" s="161"/>
      <c r="QQE69" s="161"/>
      <c r="QQF69" s="161"/>
      <c r="QQG69" s="161"/>
      <c r="QQH69" s="161"/>
      <c r="QQI69" s="161"/>
      <c r="QQJ69" s="161"/>
      <c r="QQK69" s="161"/>
      <c r="QQL69" s="161"/>
      <c r="QQM69" s="161"/>
      <c r="QQN69" s="161"/>
      <c r="QQO69" s="161"/>
      <c r="QQP69" s="161"/>
      <c r="QQQ69" s="161"/>
      <c r="QQR69" s="161"/>
      <c r="QQS69" s="161"/>
      <c r="QQT69" s="161"/>
      <c r="QQU69" s="161"/>
      <c r="QQV69" s="161"/>
      <c r="QQW69" s="161"/>
      <c r="QQX69" s="161"/>
      <c r="QQY69" s="161"/>
      <c r="QQZ69" s="161"/>
      <c r="QRA69" s="161"/>
      <c r="QRB69" s="161"/>
      <c r="QRC69" s="161"/>
      <c r="QRD69" s="161"/>
      <c r="QRE69" s="161"/>
      <c r="QRF69" s="161"/>
      <c r="QRG69" s="161"/>
      <c r="QRH69" s="161"/>
      <c r="QRI69" s="161"/>
      <c r="QRJ69" s="161"/>
      <c r="QRK69" s="161"/>
      <c r="QRL69" s="161"/>
      <c r="QRM69" s="161"/>
      <c r="QRN69" s="161"/>
      <c r="QRO69" s="161"/>
      <c r="QRP69" s="161"/>
      <c r="QRQ69" s="161"/>
      <c r="QRR69" s="161"/>
      <c r="QRS69" s="161"/>
      <c r="QRT69" s="161"/>
      <c r="QRU69" s="161"/>
      <c r="QRV69" s="161"/>
      <c r="QRW69" s="161"/>
      <c r="QRX69" s="161"/>
      <c r="QRY69" s="161"/>
      <c r="QRZ69" s="161"/>
      <c r="QSA69" s="161"/>
      <c r="QSB69" s="161"/>
      <c r="QSC69" s="161"/>
      <c r="QSD69" s="161"/>
      <c r="QSE69" s="161"/>
      <c r="QSF69" s="161"/>
      <c r="QSG69" s="161"/>
      <c r="QSH69" s="161"/>
      <c r="QSI69" s="161"/>
      <c r="QSJ69" s="161"/>
      <c r="QSK69" s="161"/>
      <c r="QSL69" s="161"/>
      <c r="QSM69" s="161"/>
      <c r="QSN69" s="161"/>
      <c r="QSO69" s="161"/>
      <c r="QSP69" s="161"/>
      <c r="QSQ69" s="161"/>
      <c r="QSR69" s="161"/>
      <c r="QSS69" s="161"/>
      <c r="QST69" s="161"/>
      <c r="QSU69" s="161"/>
      <c r="QSV69" s="161"/>
      <c r="QSW69" s="161"/>
      <c r="QSX69" s="161"/>
      <c r="QSY69" s="161"/>
      <c r="QSZ69" s="161"/>
      <c r="QTA69" s="161"/>
      <c r="QTB69" s="161"/>
      <c r="QTC69" s="161"/>
      <c r="QTD69" s="161"/>
      <c r="QTE69" s="161"/>
      <c r="QTF69" s="161"/>
      <c r="QTG69" s="161"/>
      <c r="QTH69" s="161"/>
      <c r="QTI69" s="161"/>
      <c r="QTJ69" s="161"/>
      <c r="QTK69" s="161"/>
      <c r="QTL69" s="161"/>
      <c r="QTM69" s="161"/>
      <c r="QTN69" s="161"/>
      <c r="QTO69" s="161"/>
      <c r="QTP69" s="161"/>
      <c r="QTQ69" s="161"/>
      <c r="QTR69" s="161"/>
      <c r="QTS69" s="161"/>
      <c r="QTT69" s="161"/>
      <c r="QTU69" s="161"/>
      <c r="QTV69" s="161"/>
      <c r="QTW69" s="161"/>
      <c r="QTX69" s="161"/>
      <c r="QTY69" s="161"/>
      <c r="QTZ69" s="161"/>
      <c r="QUA69" s="161"/>
      <c r="QUB69" s="161"/>
      <c r="QUC69" s="161"/>
      <c r="QUD69" s="161"/>
      <c r="QUE69" s="161"/>
      <c r="QUF69" s="161"/>
      <c r="QUG69" s="161"/>
      <c r="QUH69" s="161"/>
      <c r="QUI69" s="161"/>
      <c r="QUJ69" s="161"/>
      <c r="QUK69" s="161"/>
      <c r="QUL69" s="161"/>
      <c r="QUM69" s="161"/>
      <c r="QUN69" s="161"/>
      <c r="QUO69" s="161"/>
      <c r="QUP69" s="161"/>
      <c r="QUQ69" s="161"/>
      <c r="QUR69" s="161"/>
      <c r="QUS69" s="161"/>
      <c r="QUT69" s="161"/>
      <c r="QUU69" s="161"/>
      <c r="QUV69" s="161"/>
      <c r="QUW69" s="161"/>
      <c r="QUX69" s="161"/>
      <c r="QUY69" s="161"/>
      <c r="QUZ69" s="161"/>
      <c r="QVA69" s="161"/>
      <c r="QVB69" s="161"/>
      <c r="QVC69" s="161"/>
      <c r="QVD69" s="161"/>
      <c r="QVE69" s="161"/>
      <c r="QVF69" s="161"/>
      <c r="QVG69" s="161"/>
      <c r="QVH69" s="161"/>
      <c r="QVI69" s="161"/>
      <c r="QVJ69" s="161"/>
      <c r="QVK69" s="161"/>
      <c r="QVL69" s="161"/>
      <c r="QVM69" s="161"/>
      <c r="QVN69" s="161"/>
      <c r="QVO69" s="161"/>
      <c r="QVP69" s="161"/>
      <c r="QVQ69" s="161"/>
      <c r="QVR69" s="161"/>
      <c r="QVS69" s="161"/>
      <c r="QVT69" s="161"/>
      <c r="QVU69" s="161"/>
      <c r="QVV69" s="161"/>
      <c r="QVW69" s="161"/>
      <c r="QVX69" s="161"/>
      <c r="QVY69" s="161"/>
      <c r="QVZ69" s="161"/>
      <c r="QWA69" s="161"/>
      <c r="QWB69" s="161"/>
      <c r="QWC69" s="161"/>
      <c r="QWD69" s="161"/>
      <c r="QWE69" s="161"/>
      <c r="QWF69" s="161"/>
      <c r="QWG69" s="161"/>
      <c r="QWH69" s="161"/>
      <c r="QWI69" s="161"/>
      <c r="QWJ69" s="161"/>
      <c r="QWK69" s="161"/>
      <c r="QWL69" s="161"/>
      <c r="QWM69" s="161"/>
      <c r="QWN69" s="161"/>
      <c r="QWO69" s="161"/>
      <c r="QWP69" s="161"/>
      <c r="QWQ69" s="161"/>
      <c r="QWR69" s="161"/>
      <c r="QWS69" s="161"/>
      <c r="QWT69" s="161"/>
      <c r="QWU69" s="161"/>
      <c r="QWV69" s="161"/>
      <c r="QWW69" s="161"/>
      <c r="QWX69" s="161"/>
      <c r="QWY69" s="161"/>
      <c r="QWZ69" s="161"/>
      <c r="QXA69" s="161"/>
      <c r="QXB69" s="161"/>
      <c r="QXC69" s="161"/>
      <c r="QXD69" s="161"/>
      <c r="QXE69" s="161"/>
      <c r="QXF69" s="161"/>
      <c r="QXG69" s="161"/>
      <c r="QXH69" s="161"/>
      <c r="QXI69" s="161"/>
      <c r="QXJ69" s="161"/>
      <c r="QXK69" s="161"/>
      <c r="QXL69" s="161"/>
      <c r="QXM69" s="161"/>
      <c r="QXN69" s="161"/>
      <c r="QXO69" s="161"/>
      <c r="QXP69" s="161"/>
      <c r="QXQ69" s="161"/>
      <c r="QXR69" s="161"/>
      <c r="QXS69" s="161"/>
      <c r="QXT69" s="161"/>
      <c r="QXU69" s="161"/>
      <c r="QXV69" s="161"/>
      <c r="QXW69" s="161"/>
      <c r="QXX69" s="161"/>
      <c r="QXY69" s="161"/>
      <c r="QXZ69" s="161"/>
      <c r="QYA69" s="161"/>
      <c r="QYB69" s="161"/>
      <c r="QYC69" s="161"/>
      <c r="QYD69" s="161"/>
      <c r="QYE69" s="161"/>
      <c r="QYF69" s="161"/>
      <c r="QYG69" s="161"/>
      <c r="QYH69" s="161"/>
      <c r="QYI69" s="161"/>
      <c r="QYJ69" s="161"/>
      <c r="QYK69" s="161"/>
      <c r="QYL69" s="161"/>
      <c r="QYM69" s="161"/>
      <c r="QYN69" s="161"/>
      <c r="QYO69" s="161"/>
      <c r="QYP69" s="161"/>
      <c r="QYQ69" s="161"/>
      <c r="QYR69" s="161"/>
      <c r="QYS69" s="161"/>
      <c r="QYT69" s="161"/>
      <c r="QYU69" s="161"/>
      <c r="QYV69" s="161"/>
      <c r="QYW69" s="161"/>
      <c r="QYX69" s="161"/>
      <c r="QYY69" s="161"/>
      <c r="QYZ69" s="161"/>
      <c r="QZA69" s="161"/>
      <c r="QZB69" s="161"/>
      <c r="QZC69" s="161"/>
      <c r="QZD69" s="161"/>
      <c r="QZE69" s="161"/>
      <c r="QZF69" s="161"/>
      <c r="QZG69" s="161"/>
      <c r="QZH69" s="161"/>
      <c r="QZI69" s="161"/>
      <c r="QZJ69" s="161"/>
      <c r="QZK69" s="161"/>
      <c r="QZL69" s="161"/>
      <c r="QZM69" s="161"/>
      <c r="QZN69" s="161"/>
      <c r="QZO69" s="161"/>
      <c r="QZP69" s="161"/>
      <c r="QZQ69" s="161"/>
      <c r="QZR69" s="161"/>
      <c r="QZS69" s="161"/>
      <c r="QZT69" s="161"/>
      <c r="QZU69" s="161"/>
      <c r="QZV69" s="161"/>
      <c r="QZW69" s="161"/>
      <c r="QZX69" s="161"/>
      <c r="QZY69" s="161"/>
      <c r="QZZ69" s="161"/>
      <c r="RAA69" s="161"/>
      <c r="RAB69" s="161"/>
      <c r="RAC69" s="161"/>
      <c r="RAD69" s="161"/>
      <c r="RAE69" s="161"/>
      <c r="RAF69" s="161"/>
      <c r="RAG69" s="161"/>
      <c r="RAH69" s="161"/>
      <c r="RAI69" s="161"/>
      <c r="RAJ69" s="161"/>
      <c r="RAK69" s="161"/>
      <c r="RAL69" s="161"/>
      <c r="RAM69" s="161"/>
      <c r="RAN69" s="161"/>
      <c r="RAO69" s="161"/>
      <c r="RAP69" s="161"/>
      <c r="RAQ69" s="161"/>
      <c r="RAR69" s="161"/>
      <c r="RAS69" s="161"/>
      <c r="RAT69" s="161"/>
      <c r="RAU69" s="161"/>
      <c r="RAV69" s="161"/>
      <c r="RAW69" s="161"/>
      <c r="RAX69" s="161"/>
      <c r="RAY69" s="161"/>
      <c r="RAZ69" s="161"/>
      <c r="RBA69" s="161"/>
      <c r="RBB69" s="161"/>
      <c r="RBC69" s="161"/>
      <c r="RBD69" s="161"/>
      <c r="RBE69" s="161"/>
      <c r="RBF69" s="161"/>
      <c r="RBG69" s="161"/>
      <c r="RBH69" s="161"/>
      <c r="RBI69" s="161"/>
      <c r="RBJ69" s="161"/>
      <c r="RBK69" s="161"/>
      <c r="RBL69" s="161"/>
      <c r="RBM69" s="161"/>
      <c r="RBN69" s="161"/>
      <c r="RBO69" s="161"/>
      <c r="RBP69" s="161"/>
      <c r="RBQ69" s="161"/>
      <c r="RBR69" s="161"/>
      <c r="RBS69" s="161"/>
      <c r="RBT69" s="161"/>
      <c r="RBU69" s="161"/>
      <c r="RBV69" s="161"/>
      <c r="RBW69" s="161"/>
      <c r="RBX69" s="161"/>
      <c r="RBY69" s="161"/>
      <c r="RBZ69" s="161"/>
      <c r="RCA69" s="161"/>
      <c r="RCB69" s="161"/>
      <c r="RCC69" s="161"/>
      <c r="RCD69" s="161"/>
      <c r="RCE69" s="161"/>
      <c r="RCF69" s="161"/>
      <c r="RCG69" s="161"/>
      <c r="RCH69" s="161"/>
      <c r="RCI69" s="161"/>
      <c r="RCJ69" s="161"/>
      <c r="RCK69" s="161"/>
      <c r="RCL69" s="161"/>
      <c r="RCM69" s="161"/>
      <c r="RCN69" s="161"/>
      <c r="RCO69" s="161"/>
      <c r="RCP69" s="161"/>
      <c r="RCQ69" s="161"/>
      <c r="RCR69" s="161"/>
      <c r="RCS69" s="161"/>
      <c r="RCT69" s="161"/>
      <c r="RCU69" s="161"/>
      <c r="RCV69" s="161"/>
      <c r="RCW69" s="161"/>
      <c r="RCX69" s="161"/>
      <c r="RCY69" s="161"/>
      <c r="RCZ69" s="161"/>
      <c r="RDA69" s="161"/>
      <c r="RDB69" s="161"/>
      <c r="RDC69" s="161"/>
      <c r="RDD69" s="161"/>
      <c r="RDE69" s="161"/>
      <c r="RDF69" s="161"/>
      <c r="RDG69" s="161"/>
      <c r="RDH69" s="161"/>
      <c r="RDI69" s="161"/>
      <c r="RDJ69" s="161"/>
      <c r="RDK69" s="161"/>
      <c r="RDL69" s="161"/>
      <c r="RDM69" s="161"/>
      <c r="RDN69" s="161"/>
      <c r="RDO69" s="161"/>
      <c r="RDP69" s="161"/>
      <c r="RDQ69" s="161"/>
      <c r="RDR69" s="161"/>
      <c r="RDS69" s="161"/>
      <c r="RDT69" s="161"/>
      <c r="RDU69" s="161"/>
      <c r="RDV69" s="161"/>
      <c r="RDW69" s="161"/>
      <c r="RDX69" s="161"/>
      <c r="RDY69" s="161"/>
      <c r="RDZ69" s="161"/>
      <c r="REA69" s="161"/>
      <c r="REB69" s="161"/>
      <c r="REC69" s="161"/>
      <c r="RED69" s="161"/>
      <c r="REE69" s="161"/>
      <c r="REF69" s="161"/>
      <c r="REG69" s="161"/>
      <c r="REH69" s="161"/>
      <c r="REI69" s="161"/>
      <c r="REJ69" s="161"/>
      <c r="REK69" s="161"/>
      <c r="REL69" s="161"/>
      <c r="REM69" s="161"/>
      <c r="REN69" s="161"/>
      <c r="REO69" s="161"/>
      <c r="REP69" s="161"/>
      <c r="REQ69" s="161"/>
      <c r="RER69" s="161"/>
      <c r="RES69" s="161"/>
      <c r="RET69" s="161"/>
      <c r="REU69" s="161"/>
      <c r="REV69" s="161"/>
      <c r="REW69" s="161"/>
      <c r="REX69" s="161"/>
      <c r="REY69" s="161"/>
      <c r="REZ69" s="161"/>
      <c r="RFA69" s="161"/>
      <c r="RFB69" s="161"/>
      <c r="RFC69" s="161"/>
      <c r="RFD69" s="161"/>
      <c r="RFE69" s="161"/>
      <c r="RFF69" s="161"/>
      <c r="RFG69" s="161"/>
      <c r="RFH69" s="161"/>
      <c r="RFI69" s="161"/>
      <c r="RFJ69" s="161"/>
      <c r="RFK69" s="161"/>
      <c r="RFL69" s="161"/>
      <c r="RFM69" s="161"/>
      <c r="RFN69" s="161"/>
      <c r="RFO69" s="161"/>
      <c r="RFP69" s="161"/>
      <c r="RFQ69" s="161"/>
      <c r="RFR69" s="161"/>
      <c r="RFS69" s="161"/>
      <c r="RFT69" s="161"/>
      <c r="RFU69" s="161"/>
      <c r="RFV69" s="161"/>
      <c r="RFW69" s="161"/>
      <c r="RFX69" s="161"/>
      <c r="RFY69" s="161"/>
      <c r="RFZ69" s="161"/>
      <c r="RGA69" s="161"/>
      <c r="RGB69" s="161"/>
      <c r="RGC69" s="161"/>
      <c r="RGD69" s="161"/>
      <c r="RGE69" s="161"/>
      <c r="RGF69" s="161"/>
      <c r="RGG69" s="161"/>
      <c r="RGH69" s="161"/>
      <c r="RGI69" s="161"/>
      <c r="RGJ69" s="161"/>
      <c r="RGK69" s="161"/>
      <c r="RGL69" s="161"/>
      <c r="RGM69" s="161"/>
      <c r="RGN69" s="161"/>
      <c r="RGO69" s="161"/>
      <c r="RGP69" s="161"/>
      <c r="RGQ69" s="161"/>
      <c r="RGR69" s="161"/>
      <c r="RGS69" s="161"/>
      <c r="RGT69" s="161"/>
      <c r="RGU69" s="161"/>
      <c r="RGV69" s="161"/>
      <c r="RGW69" s="161"/>
      <c r="RGX69" s="161"/>
      <c r="RGY69" s="161"/>
      <c r="RGZ69" s="161"/>
      <c r="RHA69" s="161"/>
      <c r="RHB69" s="161"/>
      <c r="RHC69" s="161"/>
      <c r="RHD69" s="161"/>
      <c r="RHE69" s="161"/>
      <c r="RHF69" s="161"/>
      <c r="RHG69" s="161"/>
      <c r="RHH69" s="161"/>
      <c r="RHI69" s="161"/>
      <c r="RHJ69" s="161"/>
      <c r="RHK69" s="161"/>
      <c r="RHL69" s="161"/>
      <c r="RHM69" s="161"/>
      <c r="RHN69" s="161"/>
      <c r="RHO69" s="161"/>
      <c r="RHP69" s="161"/>
      <c r="RHQ69" s="161"/>
      <c r="RHR69" s="161"/>
      <c r="RHS69" s="161"/>
      <c r="RHT69" s="161"/>
      <c r="RHU69" s="161"/>
      <c r="RHV69" s="161"/>
      <c r="RHW69" s="161"/>
      <c r="RHX69" s="161"/>
      <c r="RHY69" s="161"/>
      <c r="RHZ69" s="161"/>
      <c r="RIA69" s="161"/>
      <c r="RIB69" s="161"/>
      <c r="RIC69" s="161"/>
      <c r="RID69" s="161"/>
      <c r="RIE69" s="161"/>
      <c r="RIF69" s="161"/>
      <c r="RIG69" s="161"/>
      <c r="RIH69" s="161"/>
      <c r="RII69" s="161"/>
      <c r="RIJ69" s="161"/>
      <c r="RIK69" s="161"/>
      <c r="RIL69" s="161"/>
      <c r="RIM69" s="161"/>
      <c r="RIN69" s="161"/>
      <c r="RIO69" s="161"/>
      <c r="RIP69" s="161"/>
      <c r="RIQ69" s="161"/>
      <c r="RIR69" s="161"/>
      <c r="RIS69" s="161"/>
      <c r="RIT69" s="161"/>
      <c r="RIU69" s="161"/>
      <c r="RIV69" s="161"/>
      <c r="RIW69" s="161"/>
      <c r="RIX69" s="161"/>
      <c r="RIY69" s="161"/>
      <c r="RIZ69" s="161"/>
      <c r="RJA69" s="161"/>
      <c r="RJB69" s="161"/>
      <c r="RJC69" s="161"/>
      <c r="RJD69" s="161"/>
      <c r="RJE69" s="161"/>
      <c r="RJF69" s="161"/>
      <c r="RJG69" s="161"/>
      <c r="RJH69" s="161"/>
      <c r="RJI69" s="161"/>
      <c r="RJJ69" s="161"/>
      <c r="RJK69" s="161"/>
      <c r="RJL69" s="161"/>
      <c r="RJM69" s="161"/>
      <c r="RJN69" s="161"/>
      <c r="RJO69" s="161"/>
      <c r="RJP69" s="161"/>
      <c r="RJQ69" s="161"/>
      <c r="RJR69" s="161"/>
      <c r="RJS69" s="161"/>
      <c r="RJT69" s="161"/>
      <c r="RJU69" s="161"/>
      <c r="RJV69" s="161"/>
      <c r="RJW69" s="161"/>
      <c r="RJX69" s="161"/>
      <c r="RJY69" s="161"/>
      <c r="RJZ69" s="161"/>
      <c r="RKA69" s="161"/>
      <c r="RKB69" s="161"/>
      <c r="RKC69" s="161"/>
      <c r="RKD69" s="161"/>
      <c r="RKE69" s="161"/>
      <c r="RKF69" s="161"/>
      <c r="RKG69" s="161"/>
      <c r="RKH69" s="161"/>
      <c r="RKI69" s="161"/>
      <c r="RKJ69" s="161"/>
      <c r="RKK69" s="161"/>
      <c r="RKL69" s="161"/>
      <c r="RKM69" s="161"/>
      <c r="RKN69" s="161"/>
      <c r="RKO69" s="161"/>
      <c r="RKP69" s="161"/>
      <c r="RKQ69" s="161"/>
      <c r="RKR69" s="161"/>
      <c r="RKS69" s="161"/>
      <c r="RKT69" s="161"/>
      <c r="RKU69" s="161"/>
      <c r="RKV69" s="161"/>
      <c r="RKW69" s="161"/>
      <c r="RKX69" s="161"/>
      <c r="RKY69" s="161"/>
      <c r="RKZ69" s="161"/>
      <c r="RLA69" s="161"/>
      <c r="RLB69" s="161"/>
      <c r="RLC69" s="161"/>
      <c r="RLD69" s="161"/>
      <c r="RLE69" s="161"/>
      <c r="RLF69" s="161"/>
      <c r="RLG69" s="161"/>
      <c r="RLH69" s="161"/>
      <c r="RLI69" s="161"/>
      <c r="RLJ69" s="161"/>
      <c r="RLK69" s="161"/>
      <c r="RLL69" s="161"/>
      <c r="RLM69" s="161"/>
      <c r="RLN69" s="161"/>
      <c r="RLO69" s="161"/>
      <c r="RLP69" s="161"/>
      <c r="RLQ69" s="161"/>
      <c r="RLR69" s="161"/>
      <c r="RLS69" s="161"/>
      <c r="RLT69" s="161"/>
      <c r="RLU69" s="161"/>
      <c r="RLV69" s="161"/>
      <c r="RLW69" s="161"/>
      <c r="RLX69" s="161"/>
      <c r="RLY69" s="161"/>
      <c r="RLZ69" s="161"/>
      <c r="RMA69" s="161"/>
      <c r="RMB69" s="161"/>
      <c r="RMC69" s="161"/>
      <c r="RMD69" s="161"/>
      <c r="RME69" s="161"/>
      <c r="RMF69" s="161"/>
      <c r="RMG69" s="161"/>
      <c r="RMH69" s="161"/>
      <c r="RMI69" s="161"/>
      <c r="RMJ69" s="161"/>
      <c r="RMK69" s="161"/>
      <c r="RML69" s="161"/>
      <c r="RMM69" s="161"/>
      <c r="RMN69" s="161"/>
      <c r="RMO69" s="161"/>
      <c r="RMP69" s="161"/>
      <c r="RMQ69" s="161"/>
      <c r="RMR69" s="161"/>
      <c r="RMS69" s="161"/>
      <c r="RMT69" s="161"/>
      <c r="RMU69" s="161"/>
      <c r="RMV69" s="161"/>
      <c r="RMW69" s="161"/>
      <c r="RMX69" s="161"/>
      <c r="RMY69" s="161"/>
      <c r="RMZ69" s="161"/>
      <c r="RNA69" s="161"/>
      <c r="RNB69" s="161"/>
      <c r="RNC69" s="161"/>
      <c r="RND69" s="161"/>
      <c r="RNE69" s="161"/>
      <c r="RNF69" s="161"/>
      <c r="RNG69" s="161"/>
      <c r="RNH69" s="161"/>
      <c r="RNI69" s="161"/>
      <c r="RNJ69" s="161"/>
      <c r="RNK69" s="161"/>
      <c r="RNL69" s="161"/>
      <c r="RNM69" s="161"/>
      <c r="RNN69" s="161"/>
      <c r="RNO69" s="161"/>
      <c r="RNP69" s="161"/>
      <c r="RNQ69" s="161"/>
      <c r="RNR69" s="161"/>
      <c r="RNS69" s="161"/>
      <c r="RNT69" s="161"/>
      <c r="RNU69" s="161"/>
      <c r="RNV69" s="161"/>
      <c r="RNW69" s="161"/>
      <c r="RNX69" s="161"/>
      <c r="RNY69" s="161"/>
      <c r="RNZ69" s="161"/>
      <c r="ROA69" s="161"/>
      <c r="ROB69" s="161"/>
      <c r="ROC69" s="161"/>
      <c r="ROD69" s="161"/>
      <c r="ROE69" s="161"/>
      <c r="ROF69" s="161"/>
      <c r="ROG69" s="161"/>
      <c r="ROH69" s="161"/>
      <c r="ROI69" s="161"/>
      <c r="ROJ69" s="161"/>
      <c r="ROK69" s="161"/>
      <c r="ROL69" s="161"/>
      <c r="ROM69" s="161"/>
      <c r="RON69" s="161"/>
      <c r="ROO69" s="161"/>
      <c r="ROP69" s="161"/>
      <c r="ROQ69" s="161"/>
      <c r="ROR69" s="161"/>
      <c r="ROS69" s="161"/>
      <c r="ROT69" s="161"/>
      <c r="ROU69" s="161"/>
      <c r="ROV69" s="161"/>
      <c r="ROW69" s="161"/>
      <c r="ROX69" s="161"/>
      <c r="ROY69" s="161"/>
      <c r="ROZ69" s="161"/>
      <c r="RPA69" s="161"/>
      <c r="RPB69" s="161"/>
      <c r="RPC69" s="161"/>
      <c r="RPD69" s="161"/>
      <c r="RPE69" s="161"/>
      <c r="RPF69" s="161"/>
      <c r="RPG69" s="161"/>
      <c r="RPH69" s="161"/>
      <c r="RPI69" s="161"/>
      <c r="RPJ69" s="161"/>
      <c r="RPK69" s="161"/>
      <c r="RPL69" s="161"/>
      <c r="RPM69" s="161"/>
      <c r="RPN69" s="161"/>
      <c r="RPO69" s="161"/>
      <c r="RPP69" s="161"/>
      <c r="RPQ69" s="161"/>
      <c r="RPR69" s="161"/>
      <c r="RPS69" s="161"/>
      <c r="RPT69" s="161"/>
      <c r="RPU69" s="161"/>
      <c r="RPV69" s="161"/>
      <c r="RPW69" s="161"/>
      <c r="RPX69" s="161"/>
      <c r="RPY69" s="161"/>
      <c r="RPZ69" s="161"/>
      <c r="RQA69" s="161"/>
      <c r="RQB69" s="161"/>
      <c r="RQC69" s="161"/>
      <c r="RQD69" s="161"/>
      <c r="RQE69" s="161"/>
      <c r="RQF69" s="161"/>
      <c r="RQG69" s="161"/>
      <c r="RQH69" s="161"/>
      <c r="RQI69" s="161"/>
      <c r="RQJ69" s="161"/>
      <c r="RQK69" s="161"/>
      <c r="RQL69" s="161"/>
      <c r="RQM69" s="161"/>
      <c r="RQN69" s="161"/>
      <c r="RQO69" s="161"/>
      <c r="RQP69" s="161"/>
      <c r="RQQ69" s="161"/>
      <c r="RQR69" s="161"/>
      <c r="RQS69" s="161"/>
      <c r="RQT69" s="161"/>
      <c r="RQU69" s="161"/>
      <c r="RQV69" s="161"/>
      <c r="RQW69" s="161"/>
      <c r="RQX69" s="161"/>
      <c r="RQY69" s="161"/>
      <c r="RQZ69" s="161"/>
      <c r="RRA69" s="161"/>
      <c r="RRB69" s="161"/>
      <c r="RRC69" s="161"/>
      <c r="RRD69" s="161"/>
      <c r="RRE69" s="161"/>
      <c r="RRF69" s="161"/>
      <c r="RRG69" s="161"/>
      <c r="RRH69" s="161"/>
      <c r="RRI69" s="161"/>
      <c r="RRJ69" s="161"/>
      <c r="RRK69" s="161"/>
      <c r="RRL69" s="161"/>
      <c r="RRM69" s="161"/>
      <c r="RRN69" s="161"/>
      <c r="RRO69" s="161"/>
      <c r="RRP69" s="161"/>
      <c r="RRQ69" s="161"/>
      <c r="RRR69" s="161"/>
      <c r="RRS69" s="161"/>
      <c r="RRT69" s="161"/>
      <c r="RRU69" s="161"/>
      <c r="RRV69" s="161"/>
      <c r="RRW69" s="161"/>
      <c r="RRX69" s="161"/>
      <c r="RRY69" s="161"/>
      <c r="RRZ69" s="161"/>
      <c r="RSA69" s="161"/>
      <c r="RSB69" s="161"/>
      <c r="RSC69" s="161"/>
      <c r="RSD69" s="161"/>
      <c r="RSE69" s="161"/>
      <c r="RSF69" s="161"/>
      <c r="RSG69" s="161"/>
      <c r="RSH69" s="161"/>
      <c r="RSI69" s="161"/>
      <c r="RSJ69" s="161"/>
      <c r="RSK69" s="161"/>
      <c r="RSL69" s="161"/>
      <c r="RSM69" s="161"/>
      <c r="RSN69" s="161"/>
      <c r="RSO69" s="161"/>
      <c r="RSP69" s="161"/>
      <c r="RSQ69" s="161"/>
      <c r="RSR69" s="161"/>
      <c r="RSS69" s="161"/>
      <c r="RST69" s="161"/>
      <c r="RSU69" s="161"/>
      <c r="RSV69" s="161"/>
      <c r="RSW69" s="161"/>
      <c r="RSX69" s="161"/>
      <c r="RSY69" s="161"/>
      <c r="RSZ69" s="161"/>
      <c r="RTA69" s="161"/>
      <c r="RTB69" s="161"/>
      <c r="RTC69" s="161"/>
      <c r="RTD69" s="161"/>
      <c r="RTE69" s="161"/>
      <c r="RTF69" s="161"/>
      <c r="RTG69" s="161"/>
      <c r="RTH69" s="161"/>
      <c r="RTI69" s="161"/>
      <c r="RTJ69" s="161"/>
      <c r="RTK69" s="161"/>
      <c r="RTL69" s="161"/>
      <c r="RTM69" s="161"/>
      <c r="RTN69" s="161"/>
      <c r="RTO69" s="161"/>
      <c r="RTP69" s="161"/>
      <c r="RTQ69" s="161"/>
      <c r="RTR69" s="161"/>
      <c r="RTS69" s="161"/>
      <c r="RTT69" s="161"/>
      <c r="RTU69" s="161"/>
      <c r="RTV69" s="161"/>
      <c r="RTW69" s="161"/>
      <c r="RTX69" s="161"/>
      <c r="RTY69" s="161"/>
      <c r="RTZ69" s="161"/>
      <c r="RUA69" s="161"/>
      <c r="RUB69" s="161"/>
      <c r="RUC69" s="161"/>
      <c r="RUD69" s="161"/>
      <c r="RUE69" s="161"/>
      <c r="RUF69" s="161"/>
      <c r="RUG69" s="161"/>
      <c r="RUH69" s="161"/>
      <c r="RUI69" s="161"/>
      <c r="RUJ69" s="161"/>
      <c r="RUK69" s="161"/>
      <c r="RUL69" s="161"/>
      <c r="RUM69" s="161"/>
      <c r="RUN69" s="161"/>
      <c r="RUO69" s="161"/>
      <c r="RUP69" s="161"/>
      <c r="RUQ69" s="161"/>
      <c r="RUR69" s="161"/>
      <c r="RUS69" s="161"/>
      <c r="RUT69" s="161"/>
      <c r="RUU69" s="161"/>
      <c r="RUV69" s="161"/>
      <c r="RUW69" s="161"/>
      <c r="RUX69" s="161"/>
      <c r="RUY69" s="161"/>
      <c r="RUZ69" s="161"/>
      <c r="RVA69" s="161"/>
      <c r="RVB69" s="161"/>
      <c r="RVC69" s="161"/>
      <c r="RVD69" s="161"/>
      <c r="RVE69" s="161"/>
      <c r="RVF69" s="161"/>
      <c r="RVG69" s="161"/>
      <c r="RVH69" s="161"/>
      <c r="RVI69" s="161"/>
      <c r="RVJ69" s="161"/>
      <c r="RVK69" s="161"/>
      <c r="RVL69" s="161"/>
      <c r="RVM69" s="161"/>
      <c r="RVN69" s="161"/>
      <c r="RVO69" s="161"/>
      <c r="RVP69" s="161"/>
      <c r="RVQ69" s="161"/>
      <c r="RVR69" s="161"/>
      <c r="RVS69" s="161"/>
      <c r="RVT69" s="161"/>
      <c r="RVU69" s="161"/>
      <c r="RVV69" s="161"/>
      <c r="RVW69" s="161"/>
      <c r="RVX69" s="161"/>
      <c r="RVY69" s="161"/>
      <c r="RVZ69" s="161"/>
      <c r="RWA69" s="161"/>
      <c r="RWB69" s="161"/>
      <c r="RWC69" s="161"/>
      <c r="RWD69" s="161"/>
      <c r="RWE69" s="161"/>
      <c r="RWF69" s="161"/>
      <c r="RWG69" s="161"/>
      <c r="RWH69" s="161"/>
      <c r="RWI69" s="161"/>
      <c r="RWJ69" s="161"/>
      <c r="RWK69" s="161"/>
      <c r="RWL69" s="161"/>
      <c r="RWM69" s="161"/>
      <c r="RWN69" s="161"/>
      <c r="RWO69" s="161"/>
      <c r="RWP69" s="161"/>
      <c r="RWQ69" s="161"/>
      <c r="RWR69" s="161"/>
      <c r="RWS69" s="161"/>
      <c r="RWT69" s="161"/>
      <c r="RWU69" s="161"/>
      <c r="RWV69" s="161"/>
      <c r="RWW69" s="161"/>
      <c r="RWX69" s="161"/>
      <c r="RWY69" s="161"/>
      <c r="RWZ69" s="161"/>
      <c r="RXA69" s="161"/>
      <c r="RXB69" s="161"/>
      <c r="RXC69" s="161"/>
      <c r="RXD69" s="161"/>
      <c r="RXE69" s="161"/>
      <c r="RXF69" s="161"/>
      <c r="RXG69" s="161"/>
      <c r="RXH69" s="161"/>
      <c r="RXI69" s="161"/>
      <c r="RXJ69" s="161"/>
      <c r="RXK69" s="161"/>
      <c r="RXL69" s="161"/>
      <c r="RXM69" s="161"/>
      <c r="RXN69" s="161"/>
      <c r="RXO69" s="161"/>
      <c r="RXP69" s="161"/>
      <c r="RXQ69" s="161"/>
      <c r="RXR69" s="161"/>
      <c r="RXS69" s="161"/>
      <c r="RXT69" s="161"/>
      <c r="RXU69" s="161"/>
      <c r="RXV69" s="161"/>
      <c r="RXW69" s="161"/>
      <c r="RXX69" s="161"/>
      <c r="RXY69" s="161"/>
      <c r="RXZ69" s="161"/>
      <c r="RYA69" s="161"/>
      <c r="RYB69" s="161"/>
      <c r="RYC69" s="161"/>
      <c r="RYD69" s="161"/>
      <c r="RYE69" s="161"/>
      <c r="RYF69" s="161"/>
      <c r="RYG69" s="161"/>
      <c r="RYH69" s="161"/>
      <c r="RYI69" s="161"/>
      <c r="RYJ69" s="161"/>
      <c r="RYK69" s="161"/>
      <c r="RYL69" s="161"/>
      <c r="RYM69" s="161"/>
      <c r="RYN69" s="161"/>
      <c r="RYO69" s="161"/>
      <c r="RYP69" s="161"/>
      <c r="RYQ69" s="161"/>
      <c r="RYR69" s="161"/>
      <c r="RYS69" s="161"/>
      <c r="RYT69" s="161"/>
      <c r="RYU69" s="161"/>
      <c r="RYV69" s="161"/>
      <c r="RYW69" s="161"/>
      <c r="RYX69" s="161"/>
      <c r="RYY69" s="161"/>
      <c r="RYZ69" s="161"/>
      <c r="RZA69" s="161"/>
      <c r="RZB69" s="161"/>
      <c r="RZC69" s="161"/>
      <c r="RZD69" s="161"/>
      <c r="RZE69" s="161"/>
      <c r="RZF69" s="161"/>
      <c r="RZG69" s="161"/>
      <c r="RZH69" s="161"/>
      <c r="RZI69" s="161"/>
      <c r="RZJ69" s="161"/>
      <c r="RZK69" s="161"/>
      <c r="RZL69" s="161"/>
      <c r="RZM69" s="161"/>
      <c r="RZN69" s="161"/>
      <c r="RZO69" s="161"/>
      <c r="RZP69" s="161"/>
      <c r="RZQ69" s="161"/>
      <c r="RZR69" s="161"/>
      <c r="RZS69" s="161"/>
      <c r="RZT69" s="161"/>
      <c r="RZU69" s="161"/>
      <c r="RZV69" s="161"/>
      <c r="RZW69" s="161"/>
      <c r="RZX69" s="161"/>
      <c r="RZY69" s="161"/>
      <c r="RZZ69" s="161"/>
      <c r="SAA69" s="161"/>
      <c r="SAB69" s="161"/>
      <c r="SAC69" s="161"/>
      <c r="SAD69" s="161"/>
      <c r="SAE69" s="161"/>
      <c r="SAF69" s="161"/>
      <c r="SAG69" s="161"/>
      <c r="SAH69" s="161"/>
      <c r="SAI69" s="161"/>
      <c r="SAJ69" s="161"/>
      <c r="SAK69" s="161"/>
      <c r="SAL69" s="161"/>
      <c r="SAM69" s="161"/>
      <c r="SAN69" s="161"/>
      <c r="SAO69" s="161"/>
      <c r="SAP69" s="161"/>
      <c r="SAQ69" s="161"/>
      <c r="SAR69" s="161"/>
      <c r="SAS69" s="161"/>
      <c r="SAT69" s="161"/>
      <c r="SAU69" s="161"/>
      <c r="SAV69" s="161"/>
      <c r="SAW69" s="161"/>
      <c r="SAX69" s="161"/>
      <c r="SAY69" s="161"/>
      <c r="SAZ69" s="161"/>
      <c r="SBA69" s="161"/>
      <c r="SBB69" s="161"/>
      <c r="SBC69" s="161"/>
      <c r="SBD69" s="161"/>
      <c r="SBE69" s="161"/>
      <c r="SBF69" s="161"/>
      <c r="SBG69" s="161"/>
      <c r="SBH69" s="161"/>
      <c r="SBI69" s="161"/>
      <c r="SBJ69" s="161"/>
      <c r="SBK69" s="161"/>
      <c r="SBL69" s="161"/>
      <c r="SBM69" s="161"/>
      <c r="SBN69" s="161"/>
      <c r="SBO69" s="161"/>
      <c r="SBP69" s="161"/>
      <c r="SBQ69" s="161"/>
      <c r="SBR69" s="161"/>
      <c r="SBS69" s="161"/>
      <c r="SBT69" s="161"/>
      <c r="SBU69" s="161"/>
      <c r="SBV69" s="161"/>
      <c r="SBW69" s="161"/>
      <c r="SBX69" s="161"/>
      <c r="SBY69" s="161"/>
      <c r="SBZ69" s="161"/>
      <c r="SCA69" s="161"/>
      <c r="SCB69" s="161"/>
      <c r="SCC69" s="161"/>
      <c r="SCD69" s="161"/>
      <c r="SCE69" s="161"/>
      <c r="SCF69" s="161"/>
      <c r="SCG69" s="161"/>
      <c r="SCH69" s="161"/>
      <c r="SCI69" s="161"/>
      <c r="SCJ69" s="161"/>
      <c r="SCK69" s="161"/>
      <c r="SCL69" s="161"/>
      <c r="SCM69" s="161"/>
      <c r="SCN69" s="161"/>
      <c r="SCO69" s="161"/>
      <c r="SCP69" s="161"/>
      <c r="SCQ69" s="161"/>
      <c r="SCR69" s="161"/>
      <c r="SCS69" s="161"/>
      <c r="SCT69" s="161"/>
      <c r="SCU69" s="161"/>
      <c r="SCV69" s="161"/>
      <c r="SCW69" s="161"/>
      <c r="SCX69" s="161"/>
      <c r="SCY69" s="161"/>
      <c r="SCZ69" s="161"/>
      <c r="SDA69" s="161"/>
      <c r="SDB69" s="161"/>
      <c r="SDC69" s="161"/>
      <c r="SDD69" s="161"/>
      <c r="SDE69" s="161"/>
      <c r="SDF69" s="161"/>
      <c r="SDG69" s="161"/>
      <c r="SDH69" s="161"/>
      <c r="SDI69" s="161"/>
      <c r="SDJ69" s="161"/>
      <c r="SDK69" s="161"/>
      <c r="SDL69" s="161"/>
      <c r="SDM69" s="161"/>
      <c r="SDN69" s="161"/>
      <c r="SDO69" s="161"/>
      <c r="SDP69" s="161"/>
      <c r="SDQ69" s="161"/>
      <c r="SDR69" s="161"/>
      <c r="SDS69" s="161"/>
      <c r="SDT69" s="161"/>
      <c r="SDU69" s="161"/>
      <c r="SDV69" s="161"/>
      <c r="SDW69" s="161"/>
      <c r="SDX69" s="161"/>
      <c r="SDY69" s="161"/>
      <c r="SDZ69" s="161"/>
      <c r="SEA69" s="161"/>
      <c r="SEB69" s="161"/>
      <c r="SEC69" s="161"/>
      <c r="SED69" s="161"/>
      <c r="SEE69" s="161"/>
      <c r="SEF69" s="161"/>
      <c r="SEG69" s="161"/>
      <c r="SEH69" s="161"/>
      <c r="SEI69" s="161"/>
      <c r="SEJ69" s="161"/>
      <c r="SEK69" s="161"/>
      <c r="SEL69" s="161"/>
      <c r="SEM69" s="161"/>
      <c r="SEN69" s="161"/>
      <c r="SEO69" s="161"/>
      <c r="SEP69" s="161"/>
      <c r="SEQ69" s="161"/>
      <c r="SER69" s="161"/>
      <c r="SES69" s="161"/>
      <c r="SET69" s="161"/>
      <c r="SEU69" s="161"/>
      <c r="SEV69" s="161"/>
      <c r="SEW69" s="161"/>
      <c r="SEX69" s="161"/>
      <c r="SEY69" s="161"/>
      <c r="SEZ69" s="161"/>
      <c r="SFA69" s="161"/>
      <c r="SFB69" s="161"/>
      <c r="SFC69" s="161"/>
      <c r="SFD69" s="161"/>
      <c r="SFE69" s="161"/>
      <c r="SFF69" s="161"/>
      <c r="SFG69" s="161"/>
      <c r="SFH69" s="161"/>
      <c r="SFI69" s="161"/>
      <c r="SFJ69" s="161"/>
      <c r="SFK69" s="161"/>
      <c r="SFL69" s="161"/>
      <c r="SFM69" s="161"/>
      <c r="SFN69" s="161"/>
      <c r="SFO69" s="161"/>
      <c r="SFP69" s="161"/>
      <c r="SFQ69" s="161"/>
      <c r="SFR69" s="161"/>
      <c r="SFS69" s="161"/>
      <c r="SFT69" s="161"/>
      <c r="SFU69" s="161"/>
      <c r="SFV69" s="161"/>
      <c r="SFW69" s="161"/>
      <c r="SFX69" s="161"/>
      <c r="SFY69" s="161"/>
      <c r="SFZ69" s="161"/>
      <c r="SGA69" s="161"/>
      <c r="SGB69" s="161"/>
      <c r="SGC69" s="161"/>
      <c r="SGD69" s="161"/>
      <c r="SGE69" s="161"/>
      <c r="SGF69" s="161"/>
      <c r="SGG69" s="161"/>
      <c r="SGH69" s="161"/>
      <c r="SGI69" s="161"/>
      <c r="SGJ69" s="161"/>
      <c r="SGK69" s="161"/>
      <c r="SGL69" s="161"/>
      <c r="SGM69" s="161"/>
      <c r="SGN69" s="161"/>
      <c r="SGO69" s="161"/>
      <c r="SGP69" s="161"/>
      <c r="SGQ69" s="161"/>
      <c r="SGR69" s="161"/>
      <c r="SGS69" s="161"/>
      <c r="SGT69" s="161"/>
      <c r="SGU69" s="161"/>
      <c r="SGV69" s="161"/>
      <c r="SGW69" s="161"/>
      <c r="SGX69" s="161"/>
      <c r="SGY69" s="161"/>
      <c r="SGZ69" s="161"/>
      <c r="SHA69" s="161"/>
      <c r="SHB69" s="161"/>
      <c r="SHC69" s="161"/>
      <c r="SHD69" s="161"/>
      <c r="SHE69" s="161"/>
      <c r="SHF69" s="161"/>
      <c r="SHG69" s="161"/>
      <c r="SHH69" s="161"/>
      <c r="SHI69" s="161"/>
      <c r="SHJ69" s="161"/>
      <c r="SHK69" s="161"/>
      <c r="SHL69" s="161"/>
      <c r="SHM69" s="161"/>
      <c r="SHN69" s="161"/>
      <c r="SHO69" s="161"/>
      <c r="SHP69" s="161"/>
      <c r="SHQ69" s="161"/>
      <c r="SHR69" s="161"/>
      <c r="SHS69" s="161"/>
      <c r="SHT69" s="161"/>
      <c r="SHU69" s="161"/>
      <c r="SHV69" s="161"/>
      <c r="SHW69" s="161"/>
      <c r="SHX69" s="161"/>
      <c r="SHY69" s="161"/>
      <c r="SHZ69" s="161"/>
      <c r="SIA69" s="161"/>
      <c r="SIB69" s="161"/>
      <c r="SIC69" s="161"/>
      <c r="SID69" s="161"/>
      <c r="SIE69" s="161"/>
      <c r="SIF69" s="161"/>
      <c r="SIG69" s="161"/>
      <c r="SIH69" s="161"/>
      <c r="SII69" s="161"/>
      <c r="SIJ69" s="161"/>
      <c r="SIK69" s="161"/>
      <c r="SIL69" s="161"/>
      <c r="SIM69" s="161"/>
      <c r="SIN69" s="161"/>
      <c r="SIO69" s="161"/>
      <c r="SIP69" s="161"/>
      <c r="SIQ69" s="161"/>
      <c r="SIR69" s="161"/>
      <c r="SIS69" s="161"/>
      <c r="SIT69" s="161"/>
      <c r="SIU69" s="161"/>
      <c r="SIV69" s="161"/>
      <c r="SIW69" s="161"/>
      <c r="SIX69" s="161"/>
      <c r="SIY69" s="161"/>
      <c r="SIZ69" s="161"/>
      <c r="SJA69" s="161"/>
      <c r="SJB69" s="161"/>
      <c r="SJC69" s="161"/>
      <c r="SJD69" s="161"/>
      <c r="SJE69" s="161"/>
      <c r="SJF69" s="161"/>
      <c r="SJG69" s="161"/>
      <c r="SJH69" s="161"/>
      <c r="SJI69" s="161"/>
      <c r="SJJ69" s="161"/>
      <c r="SJK69" s="161"/>
      <c r="SJL69" s="161"/>
      <c r="SJM69" s="161"/>
      <c r="SJN69" s="161"/>
      <c r="SJO69" s="161"/>
      <c r="SJP69" s="161"/>
      <c r="SJQ69" s="161"/>
      <c r="SJR69" s="161"/>
      <c r="SJS69" s="161"/>
      <c r="SJT69" s="161"/>
      <c r="SJU69" s="161"/>
      <c r="SJV69" s="161"/>
      <c r="SJW69" s="161"/>
      <c r="SJX69" s="161"/>
      <c r="SJY69" s="161"/>
      <c r="SJZ69" s="161"/>
      <c r="SKA69" s="161"/>
      <c r="SKB69" s="161"/>
      <c r="SKC69" s="161"/>
      <c r="SKD69" s="161"/>
      <c r="SKE69" s="161"/>
      <c r="SKF69" s="161"/>
      <c r="SKG69" s="161"/>
      <c r="SKH69" s="161"/>
      <c r="SKI69" s="161"/>
      <c r="SKJ69" s="161"/>
      <c r="SKK69" s="161"/>
      <c r="SKL69" s="161"/>
      <c r="SKM69" s="161"/>
      <c r="SKN69" s="161"/>
      <c r="SKO69" s="161"/>
      <c r="SKP69" s="161"/>
      <c r="SKQ69" s="161"/>
      <c r="SKR69" s="161"/>
      <c r="SKS69" s="161"/>
      <c r="SKT69" s="161"/>
      <c r="SKU69" s="161"/>
      <c r="SKV69" s="161"/>
      <c r="SKW69" s="161"/>
      <c r="SKX69" s="161"/>
      <c r="SKY69" s="161"/>
      <c r="SKZ69" s="161"/>
      <c r="SLA69" s="161"/>
      <c r="SLB69" s="161"/>
      <c r="SLC69" s="161"/>
      <c r="SLD69" s="161"/>
      <c r="SLE69" s="161"/>
      <c r="SLF69" s="161"/>
      <c r="SLG69" s="161"/>
      <c r="SLH69" s="161"/>
      <c r="SLI69" s="161"/>
      <c r="SLJ69" s="161"/>
      <c r="SLK69" s="161"/>
      <c r="SLL69" s="161"/>
      <c r="SLM69" s="161"/>
      <c r="SLN69" s="161"/>
      <c r="SLO69" s="161"/>
      <c r="SLP69" s="161"/>
      <c r="SLQ69" s="161"/>
      <c r="SLR69" s="161"/>
      <c r="SLS69" s="161"/>
      <c r="SLT69" s="161"/>
      <c r="SLU69" s="161"/>
      <c r="SLV69" s="161"/>
      <c r="SLW69" s="161"/>
      <c r="SLX69" s="161"/>
      <c r="SLY69" s="161"/>
      <c r="SLZ69" s="161"/>
      <c r="SMA69" s="161"/>
      <c r="SMB69" s="161"/>
      <c r="SMC69" s="161"/>
      <c r="SMD69" s="161"/>
      <c r="SME69" s="161"/>
      <c r="SMF69" s="161"/>
      <c r="SMG69" s="161"/>
      <c r="SMH69" s="161"/>
      <c r="SMI69" s="161"/>
      <c r="SMJ69" s="161"/>
      <c r="SMK69" s="161"/>
      <c r="SML69" s="161"/>
      <c r="SMM69" s="161"/>
      <c r="SMN69" s="161"/>
      <c r="SMO69" s="161"/>
      <c r="SMP69" s="161"/>
      <c r="SMQ69" s="161"/>
      <c r="SMR69" s="161"/>
      <c r="SMS69" s="161"/>
      <c r="SMT69" s="161"/>
      <c r="SMU69" s="161"/>
      <c r="SMV69" s="161"/>
      <c r="SMW69" s="161"/>
      <c r="SMX69" s="161"/>
      <c r="SMY69" s="161"/>
      <c r="SMZ69" s="161"/>
      <c r="SNA69" s="161"/>
      <c r="SNB69" s="161"/>
      <c r="SNC69" s="161"/>
      <c r="SND69" s="161"/>
      <c r="SNE69" s="161"/>
      <c r="SNF69" s="161"/>
      <c r="SNG69" s="161"/>
      <c r="SNH69" s="161"/>
      <c r="SNI69" s="161"/>
      <c r="SNJ69" s="161"/>
      <c r="SNK69" s="161"/>
      <c r="SNL69" s="161"/>
      <c r="SNM69" s="161"/>
      <c r="SNN69" s="161"/>
      <c r="SNO69" s="161"/>
      <c r="SNP69" s="161"/>
      <c r="SNQ69" s="161"/>
      <c r="SNR69" s="161"/>
      <c r="SNS69" s="161"/>
      <c r="SNT69" s="161"/>
      <c r="SNU69" s="161"/>
      <c r="SNV69" s="161"/>
      <c r="SNW69" s="161"/>
      <c r="SNX69" s="161"/>
      <c r="SNY69" s="161"/>
      <c r="SNZ69" s="161"/>
      <c r="SOA69" s="161"/>
      <c r="SOB69" s="161"/>
      <c r="SOC69" s="161"/>
      <c r="SOD69" s="161"/>
      <c r="SOE69" s="161"/>
      <c r="SOF69" s="161"/>
      <c r="SOG69" s="161"/>
      <c r="SOH69" s="161"/>
      <c r="SOI69" s="161"/>
      <c r="SOJ69" s="161"/>
      <c r="SOK69" s="161"/>
      <c r="SOL69" s="161"/>
      <c r="SOM69" s="161"/>
      <c r="SON69" s="161"/>
      <c r="SOO69" s="161"/>
      <c r="SOP69" s="161"/>
      <c r="SOQ69" s="161"/>
      <c r="SOR69" s="161"/>
      <c r="SOS69" s="161"/>
      <c r="SOT69" s="161"/>
      <c r="SOU69" s="161"/>
      <c r="SOV69" s="161"/>
      <c r="SOW69" s="161"/>
      <c r="SOX69" s="161"/>
      <c r="SOY69" s="161"/>
      <c r="SOZ69" s="161"/>
      <c r="SPA69" s="161"/>
      <c r="SPB69" s="161"/>
      <c r="SPC69" s="161"/>
      <c r="SPD69" s="161"/>
      <c r="SPE69" s="161"/>
      <c r="SPF69" s="161"/>
      <c r="SPG69" s="161"/>
      <c r="SPH69" s="161"/>
      <c r="SPI69" s="161"/>
      <c r="SPJ69" s="161"/>
      <c r="SPK69" s="161"/>
      <c r="SPL69" s="161"/>
      <c r="SPM69" s="161"/>
      <c r="SPN69" s="161"/>
      <c r="SPO69" s="161"/>
      <c r="SPP69" s="161"/>
      <c r="SPQ69" s="161"/>
      <c r="SPR69" s="161"/>
      <c r="SPS69" s="161"/>
      <c r="SPT69" s="161"/>
      <c r="SPU69" s="161"/>
      <c r="SPV69" s="161"/>
      <c r="SPW69" s="161"/>
      <c r="SPX69" s="161"/>
      <c r="SPY69" s="161"/>
      <c r="SPZ69" s="161"/>
      <c r="SQA69" s="161"/>
      <c r="SQB69" s="161"/>
      <c r="SQC69" s="161"/>
      <c r="SQD69" s="161"/>
      <c r="SQE69" s="161"/>
      <c r="SQF69" s="161"/>
      <c r="SQG69" s="161"/>
      <c r="SQH69" s="161"/>
      <c r="SQI69" s="161"/>
      <c r="SQJ69" s="161"/>
      <c r="SQK69" s="161"/>
      <c r="SQL69" s="161"/>
      <c r="SQM69" s="161"/>
      <c r="SQN69" s="161"/>
      <c r="SQO69" s="161"/>
      <c r="SQP69" s="161"/>
      <c r="SQQ69" s="161"/>
      <c r="SQR69" s="161"/>
      <c r="SQS69" s="161"/>
      <c r="SQT69" s="161"/>
      <c r="SQU69" s="161"/>
      <c r="SQV69" s="161"/>
      <c r="SQW69" s="161"/>
      <c r="SQX69" s="161"/>
      <c r="SQY69" s="161"/>
      <c r="SQZ69" s="161"/>
      <c r="SRA69" s="161"/>
      <c r="SRB69" s="161"/>
      <c r="SRC69" s="161"/>
      <c r="SRD69" s="161"/>
      <c r="SRE69" s="161"/>
      <c r="SRF69" s="161"/>
      <c r="SRG69" s="161"/>
      <c r="SRH69" s="161"/>
      <c r="SRI69" s="161"/>
      <c r="SRJ69" s="161"/>
      <c r="SRK69" s="161"/>
      <c r="SRL69" s="161"/>
      <c r="SRM69" s="161"/>
      <c r="SRN69" s="161"/>
      <c r="SRO69" s="161"/>
      <c r="SRP69" s="161"/>
      <c r="SRQ69" s="161"/>
      <c r="SRR69" s="161"/>
      <c r="SRS69" s="161"/>
      <c r="SRT69" s="161"/>
      <c r="SRU69" s="161"/>
      <c r="SRV69" s="161"/>
      <c r="SRW69" s="161"/>
      <c r="SRX69" s="161"/>
      <c r="SRY69" s="161"/>
      <c r="SRZ69" s="161"/>
      <c r="SSA69" s="161"/>
      <c r="SSB69" s="161"/>
      <c r="SSC69" s="161"/>
      <c r="SSD69" s="161"/>
      <c r="SSE69" s="161"/>
      <c r="SSF69" s="161"/>
      <c r="SSG69" s="161"/>
      <c r="SSH69" s="161"/>
      <c r="SSI69" s="161"/>
      <c r="SSJ69" s="161"/>
      <c r="SSK69" s="161"/>
      <c r="SSL69" s="161"/>
      <c r="SSM69" s="161"/>
      <c r="SSN69" s="161"/>
      <c r="SSO69" s="161"/>
      <c r="SSP69" s="161"/>
      <c r="SSQ69" s="161"/>
      <c r="SSR69" s="161"/>
      <c r="SSS69" s="161"/>
      <c r="SST69" s="161"/>
      <c r="SSU69" s="161"/>
      <c r="SSV69" s="161"/>
      <c r="SSW69" s="161"/>
      <c r="SSX69" s="161"/>
      <c r="SSY69" s="161"/>
      <c r="SSZ69" s="161"/>
      <c r="STA69" s="161"/>
      <c r="STB69" s="161"/>
      <c r="STC69" s="161"/>
      <c r="STD69" s="161"/>
      <c r="STE69" s="161"/>
      <c r="STF69" s="161"/>
      <c r="STG69" s="161"/>
      <c r="STH69" s="161"/>
      <c r="STI69" s="161"/>
      <c r="STJ69" s="161"/>
      <c r="STK69" s="161"/>
      <c r="STL69" s="161"/>
      <c r="STM69" s="161"/>
      <c r="STN69" s="161"/>
      <c r="STO69" s="161"/>
      <c r="STP69" s="161"/>
      <c r="STQ69" s="161"/>
      <c r="STR69" s="161"/>
      <c r="STS69" s="161"/>
      <c r="STT69" s="161"/>
      <c r="STU69" s="161"/>
      <c r="STV69" s="161"/>
      <c r="STW69" s="161"/>
      <c r="STX69" s="161"/>
      <c r="STY69" s="161"/>
      <c r="STZ69" s="161"/>
      <c r="SUA69" s="161"/>
      <c r="SUB69" s="161"/>
      <c r="SUC69" s="161"/>
      <c r="SUD69" s="161"/>
      <c r="SUE69" s="161"/>
      <c r="SUF69" s="161"/>
      <c r="SUG69" s="161"/>
      <c r="SUH69" s="161"/>
      <c r="SUI69" s="161"/>
      <c r="SUJ69" s="161"/>
      <c r="SUK69" s="161"/>
      <c r="SUL69" s="161"/>
      <c r="SUM69" s="161"/>
      <c r="SUN69" s="161"/>
      <c r="SUO69" s="161"/>
      <c r="SUP69" s="161"/>
      <c r="SUQ69" s="161"/>
      <c r="SUR69" s="161"/>
      <c r="SUS69" s="161"/>
      <c r="SUT69" s="161"/>
      <c r="SUU69" s="161"/>
      <c r="SUV69" s="161"/>
      <c r="SUW69" s="161"/>
      <c r="SUX69" s="161"/>
      <c r="SUY69" s="161"/>
      <c r="SUZ69" s="161"/>
      <c r="SVA69" s="161"/>
      <c r="SVB69" s="161"/>
      <c r="SVC69" s="161"/>
      <c r="SVD69" s="161"/>
      <c r="SVE69" s="161"/>
      <c r="SVF69" s="161"/>
      <c r="SVG69" s="161"/>
      <c r="SVH69" s="161"/>
      <c r="SVI69" s="161"/>
      <c r="SVJ69" s="161"/>
      <c r="SVK69" s="161"/>
      <c r="SVL69" s="161"/>
      <c r="SVM69" s="161"/>
      <c r="SVN69" s="161"/>
      <c r="SVO69" s="161"/>
      <c r="SVP69" s="161"/>
      <c r="SVQ69" s="161"/>
      <c r="SVR69" s="161"/>
      <c r="SVS69" s="161"/>
      <c r="SVT69" s="161"/>
      <c r="SVU69" s="161"/>
      <c r="SVV69" s="161"/>
      <c r="SVW69" s="161"/>
      <c r="SVX69" s="161"/>
      <c r="SVY69" s="161"/>
      <c r="SVZ69" s="161"/>
      <c r="SWA69" s="161"/>
      <c r="SWB69" s="161"/>
      <c r="SWC69" s="161"/>
      <c r="SWD69" s="161"/>
      <c r="SWE69" s="161"/>
      <c r="SWF69" s="161"/>
      <c r="SWG69" s="161"/>
      <c r="SWH69" s="161"/>
      <c r="SWI69" s="161"/>
      <c r="SWJ69" s="161"/>
      <c r="SWK69" s="161"/>
      <c r="SWL69" s="161"/>
      <c r="SWM69" s="161"/>
      <c r="SWN69" s="161"/>
      <c r="SWO69" s="161"/>
      <c r="SWP69" s="161"/>
      <c r="SWQ69" s="161"/>
      <c r="SWR69" s="161"/>
      <c r="SWS69" s="161"/>
      <c r="SWT69" s="161"/>
      <c r="SWU69" s="161"/>
      <c r="SWV69" s="161"/>
      <c r="SWW69" s="161"/>
      <c r="SWX69" s="161"/>
      <c r="SWY69" s="161"/>
      <c r="SWZ69" s="161"/>
      <c r="SXA69" s="161"/>
      <c r="SXB69" s="161"/>
      <c r="SXC69" s="161"/>
      <c r="SXD69" s="161"/>
      <c r="SXE69" s="161"/>
      <c r="SXF69" s="161"/>
      <c r="SXG69" s="161"/>
      <c r="SXH69" s="161"/>
      <c r="SXI69" s="161"/>
      <c r="SXJ69" s="161"/>
      <c r="SXK69" s="161"/>
      <c r="SXL69" s="161"/>
      <c r="SXM69" s="161"/>
      <c r="SXN69" s="161"/>
      <c r="SXO69" s="161"/>
      <c r="SXP69" s="161"/>
      <c r="SXQ69" s="161"/>
      <c r="SXR69" s="161"/>
      <c r="SXS69" s="161"/>
      <c r="SXT69" s="161"/>
      <c r="SXU69" s="161"/>
      <c r="SXV69" s="161"/>
      <c r="SXW69" s="161"/>
      <c r="SXX69" s="161"/>
      <c r="SXY69" s="161"/>
      <c r="SXZ69" s="161"/>
      <c r="SYA69" s="161"/>
      <c r="SYB69" s="161"/>
      <c r="SYC69" s="161"/>
      <c r="SYD69" s="161"/>
      <c r="SYE69" s="161"/>
      <c r="SYF69" s="161"/>
      <c r="SYG69" s="161"/>
      <c r="SYH69" s="161"/>
      <c r="SYI69" s="161"/>
      <c r="SYJ69" s="161"/>
      <c r="SYK69" s="161"/>
      <c r="SYL69" s="161"/>
      <c r="SYM69" s="161"/>
      <c r="SYN69" s="161"/>
      <c r="SYO69" s="161"/>
      <c r="SYP69" s="161"/>
      <c r="SYQ69" s="161"/>
      <c r="SYR69" s="161"/>
      <c r="SYS69" s="161"/>
      <c r="SYT69" s="161"/>
      <c r="SYU69" s="161"/>
      <c r="SYV69" s="161"/>
      <c r="SYW69" s="161"/>
      <c r="SYX69" s="161"/>
      <c r="SYY69" s="161"/>
      <c r="SYZ69" s="161"/>
      <c r="SZA69" s="161"/>
      <c r="SZB69" s="161"/>
      <c r="SZC69" s="161"/>
      <c r="SZD69" s="161"/>
      <c r="SZE69" s="161"/>
      <c r="SZF69" s="161"/>
      <c r="SZG69" s="161"/>
      <c r="SZH69" s="161"/>
      <c r="SZI69" s="161"/>
      <c r="SZJ69" s="161"/>
      <c r="SZK69" s="161"/>
      <c r="SZL69" s="161"/>
      <c r="SZM69" s="161"/>
      <c r="SZN69" s="161"/>
      <c r="SZO69" s="161"/>
      <c r="SZP69" s="161"/>
      <c r="SZQ69" s="161"/>
      <c r="SZR69" s="161"/>
      <c r="SZS69" s="161"/>
      <c r="SZT69" s="161"/>
      <c r="SZU69" s="161"/>
      <c r="SZV69" s="161"/>
      <c r="SZW69" s="161"/>
      <c r="SZX69" s="161"/>
      <c r="SZY69" s="161"/>
      <c r="SZZ69" s="161"/>
      <c r="TAA69" s="161"/>
      <c r="TAB69" s="161"/>
      <c r="TAC69" s="161"/>
      <c r="TAD69" s="161"/>
      <c r="TAE69" s="161"/>
      <c r="TAF69" s="161"/>
      <c r="TAG69" s="161"/>
      <c r="TAH69" s="161"/>
      <c r="TAI69" s="161"/>
      <c r="TAJ69" s="161"/>
      <c r="TAK69" s="161"/>
      <c r="TAL69" s="161"/>
      <c r="TAM69" s="161"/>
      <c r="TAN69" s="161"/>
      <c r="TAO69" s="161"/>
      <c r="TAP69" s="161"/>
      <c r="TAQ69" s="161"/>
      <c r="TAR69" s="161"/>
      <c r="TAS69" s="161"/>
      <c r="TAT69" s="161"/>
      <c r="TAU69" s="161"/>
      <c r="TAV69" s="161"/>
      <c r="TAW69" s="161"/>
      <c r="TAX69" s="161"/>
      <c r="TAY69" s="161"/>
      <c r="TAZ69" s="161"/>
      <c r="TBA69" s="161"/>
      <c r="TBB69" s="161"/>
      <c r="TBC69" s="161"/>
      <c r="TBD69" s="161"/>
      <c r="TBE69" s="161"/>
      <c r="TBF69" s="161"/>
      <c r="TBG69" s="161"/>
      <c r="TBH69" s="161"/>
      <c r="TBI69" s="161"/>
      <c r="TBJ69" s="161"/>
      <c r="TBK69" s="161"/>
      <c r="TBL69" s="161"/>
      <c r="TBM69" s="161"/>
      <c r="TBN69" s="161"/>
      <c r="TBO69" s="161"/>
      <c r="TBP69" s="161"/>
      <c r="TBQ69" s="161"/>
      <c r="TBR69" s="161"/>
      <c r="TBS69" s="161"/>
      <c r="TBT69" s="161"/>
      <c r="TBU69" s="161"/>
      <c r="TBV69" s="161"/>
      <c r="TBW69" s="161"/>
      <c r="TBX69" s="161"/>
      <c r="TBY69" s="161"/>
      <c r="TBZ69" s="161"/>
      <c r="TCA69" s="161"/>
      <c r="TCB69" s="161"/>
      <c r="TCC69" s="161"/>
      <c r="TCD69" s="161"/>
      <c r="TCE69" s="161"/>
      <c r="TCF69" s="161"/>
      <c r="TCG69" s="161"/>
      <c r="TCH69" s="161"/>
      <c r="TCI69" s="161"/>
      <c r="TCJ69" s="161"/>
      <c r="TCK69" s="161"/>
      <c r="TCL69" s="161"/>
      <c r="TCM69" s="161"/>
      <c r="TCN69" s="161"/>
      <c r="TCO69" s="161"/>
      <c r="TCP69" s="161"/>
      <c r="TCQ69" s="161"/>
      <c r="TCR69" s="161"/>
      <c r="TCS69" s="161"/>
      <c r="TCT69" s="161"/>
      <c r="TCU69" s="161"/>
      <c r="TCV69" s="161"/>
      <c r="TCW69" s="161"/>
      <c r="TCX69" s="161"/>
      <c r="TCY69" s="161"/>
      <c r="TCZ69" s="161"/>
      <c r="TDA69" s="161"/>
      <c r="TDB69" s="161"/>
      <c r="TDC69" s="161"/>
      <c r="TDD69" s="161"/>
      <c r="TDE69" s="161"/>
      <c r="TDF69" s="161"/>
      <c r="TDG69" s="161"/>
      <c r="TDH69" s="161"/>
      <c r="TDI69" s="161"/>
      <c r="TDJ69" s="161"/>
      <c r="TDK69" s="161"/>
      <c r="TDL69" s="161"/>
      <c r="TDM69" s="161"/>
      <c r="TDN69" s="161"/>
      <c r="TDO69" s="161"/>
      <c r="TDP69" s="161"/>
      <c r="TDQ69" s="161"/>
      <c r="TDR69" s="161"/>
      <c r="TDS69" s="161"/>
      <c r="TDT69" s="161"/>
      <c r="TDU69" s="161"/>
      <c r="TDV69" s="161"/>
      <c r="TDW69" s="161"/>
      <c r="TDX69" s="161"/>
      <c r="TDY69" s="161"/>
      <c r="TDZ69" s="161"/>
      <c r="TEA69" s="161"/>
      <c r="TEB69" s="161"/>
      <c r="TEC69" s="161"/>
      <c r="TED69" s="161"/>
      <c r="TEE69" s="161"/>
      <c r="TEF69" s="161"/>
      <c r="TEG69" s="161"/>
      <c r="TEH69" s="161"/>
      <c r="TEI69" s="161"/>
      <c r="TEJ69" s="161"/>
      <c r="TEK69" s="161"/>
      <c r="TEL69" s="161"/>
      <c r="TEM69" s="161"/>
      <c r="TEN69" s="161"/>
      <c r="TEO69" s="161"/>
      <c r="TEP69" s="161"/>
      <c r="TEQ69" s="161"/>
      <c r="TER69" s="161"/>
      <c r="TES69" s="161"/>
      <c r="TET69" s="161"/>
      <c r="TEU69" s="161"/>
      <c r="TEV69" s="161"/>
      <c r="TEW69" s="161"/>
      <c r="TEX69" s="161"/>
      <c r="TEY69" s="161"/>
      <c r="TEZ69" s="161"/>
      <c r="TFA69" s="161"/>
      <c r="TFB69" s="161"/>
      <c r="TFC69" s="161"/>
      <c r="TFD69" s="161"/>
      <c r="TFE69" s="161"/>
      <c r="TFF69" s="161"/>
      <c r="TFG69" s="161"/>
      <c r="TFH69" s="161"/>
      <c r="TFI69" s="161"/>
      <c r="TFJ69" s="161"/>
      <c r="TFK69" s="161"/>
      <c r="TFL69" s="161"/>
      <c r="TFM69" s="161"/>
      <c r="TFN69" s="161"/>
      <c r="TFO69" s="161"/>
      <c r="TFP69" s="161"/>
      <c r="TFQ69" s="161"/>
      <c r="TFR69" s="161"/>
      <c r="TFS69" s="161"/>
      <c r="TFT69" s="161"/>
      <c r="TFU69" s="161"/>
      <c r="TFV69" s="161"/>
      <c r="TFW69" s="161"/>
      <c r="TFX69" s="161"/>
      <c r="TFY69" s="161"/>
      <c r="TFZ69" s="161"/>
      <c r="TGA69" s="161"/>
      <c r="TGB69" s="161"/>
      <c r="TGC69" s="161"/>
      <c r="TGD69" s="161"/>
      <c r="TGE69" s="161"/>
      <c r="TGF69" s="161"/>
      <c r="TGG69" s="161"/>
      <c r="TGH69" s="161"/>
      <c r="TGI69" s="161"/>
      <c r="TGJ69" s="161"/>
      <c r="TGK69" s="161"/>
      <c r="TGL69" s="161"/>
      <c r="TGM69" s="161"/>
      <c r="TGN69" s="161"/>
      <c r="TGO69" s="161"/>
      <c r="TGP69" s="161"/>
      <c r="TGQ69" s="161"/>
      <c r="TGR69" s="161"/>
      <c r="TGS69" s="161"/>
      <c r="TGT69" s="161"/>
      <c r="TGU69" s="161"/>
      <c r="TGV69" s="161"/>
      <c r="TGW69" s="161"/>
      <c r="TGX69" s="161"/>
      <c r="TGY69" s="161"/>
      <c r="TGZ69" s="161"/>
      <c r="THA69" s="161"/>
      <c r="THB69" s="161"/>
      <c r="THC69" s="161"/>
      <c r="THD69" s="161"/>
      <c r="THE69" s="161"/>
      <c r="THF69" s="161"/>
      <c r="THG69" s="161"/>
      <c r="THH69" s="161"/>
      <c r="THI69" s="161"/>
      <c r="THJ69" s="161"/>
      <c r="THK69" s="161"/>
      <c r="THL69" s="161"/>
      <c r="THM69" s="161"/>
      <c r="THN69" s="161"/>
      <c r="THO69" s="161"/>
      <c r="THP69" s="161"/>
      <c r="THQ69" s="161"/>
      <c r="THR69" s="161"/>
      <c r="THS69" s="161"/>
      <c r="THT69" s="161"/>
      <c r="THU69" s="161"/>
      <c r="THV69" s="161"/>
      <c r="THW69" s="161"/>
      <c r="THX69" s="161"/>
      <c r="THY69" s="161"/>
      <c r="THZ69" s="161"/>
      <c r="TIA69" s="161"/>
      <c r="TIB69" s="161"/>
      <c r="TIC69" s="161"/>
      <c r="TID69" s="161"/>
      <c r="TIE69" s="161"/>
      <c r="TIF69" s="161"/>
      <c r="TIG69" s="161"/>
      <c r="TIH69" s="161"/>
      <c r="TII69" s="161"/>
      <c r="TIJ69" s="161"/>
      <c r="TIK69" s="161"/>
      <c r="TIL69" s="161"/>
      <c r="TIM69" s="161"/>
      <c r="TIN69" s="161"/>
      <c r="TIO69" s="161"/>
      <c r="TIP69" s="161"/>
      <c r="TIQ69" s="161"/>
      <c r="TIR69" s="161"/>
      <c r="TIS69" s="161"/>
      <c r="TIT69" s="161"/>
      <c r="TIU69" s="161"/>
      <c r="TIV69" s="161"/>
      <c r="TIW69" s="161"/>
      <c r="TIX69" s="161"/>
      <c r="TIY69" s="161"/>
      <c r="TIZ69" s="161"/>
      <c r="TJA69" s="161"/>
      <c r="TJB69" s="161"/>
      <c r="TJC69" s="161"/>
      <c r="TJD69" s="161"/>
      <c r="TJE69" s="161"/>
      <c r="TJF69" s="161"/>
      <c r="TJG69" s="161"/>
      <c r="TJH69" s="161"/>
      <c r="TJI69" s="161"/>
      <c r="TJJ69" s="161"/>
      <c r="TJK69" s="161"/>
      <c r="TJL69" s="161"/>
      <c r="TJM69" s="161"/>
      <c r="TJN69" s="161"/>
      <c r="TJO69" s="161"/>
      <c r="TJP69" s="161"/>
      <c r="TJQ69" s="161"/>
      <c r="TJR69" s="161"/>
      <c r="TJS69" s="161"/>
      <c r="TJT69" s="161"/>
      <c r="TJU69" s="161"/>
      <c r="TJV69" s="161"/>
      <c r="TJW69" s="161"/>
      <c r="TJX69" s="161"/>
      <c r="TJY69" s="161"/>
      <c r="TJZ69" s="161"/>
      <c r="TKA69" s="161"/>
      <c r="TKB69" s="161"/>
      <c r="TKC69" s="161"/>
      <c r="TKD69" s="161"/>
      <c r="TKE69" s="161"/>
      <c r="TKF69" s="161"/>
      <c r="TKG69" s="161"/>
      <c r="TKH69" s="161"/>
      <c r="TKI69" s="161"/>
      <c r="TKJ69" s="161"/>
      <c r="TKK69" s="161"/>
      <c r="TKL69" s="161"/>
      <c r="TKM69" s="161"/>
      <c r="TKN69" s="161"/>
      <c r="TKO69" s="161"/>
      <c r="TKP69" s="161"/>
      <c r="TKQ69" s="161"/>
      <c r="TKR69" s="161"/>
      <c r="TKS69" s="161"/>
      <c r="TKT69" s="161"/>
      <c r="TKU69" s="161"/>
      <c r="TKV69" s="161"/>
      <c r="TKW69" s="161"/>
      <c r="TKX69" s="161"/>
      <c r="TKY69" s="161"/>
      <c r="TKZ69" s="161"/>
      <c r="TLA69" s="161"/>
      <c r="TLB69" s="161"/>
      <c r="TLC69" s="161"/>
      <c r="TLD69" s="161"/>
      <c r="TLE69" s="161"/>
      <c r="TLF69" s="161"/>
      <c r="TLG69" s="161"/>
      <c r="TLH69" s="161"/>
      <c r="TLI69" s="161"/>
      <c r="TLJ69" s="161"/>
      <c r="TLK69" s="161"/>
      <c r="TLL69" s="161"/>
      <c r="TLM69" s="161"/>
      <c r="TLN69" s="161"/>
      <c r="TLO69" s="161"/>
      <c r="TLP69" s="161"/>
      <c r="TLQ69" s="161"/>
      <c r="TLR69" s="161"/>
      <c r="TLS69" s="161"/>
      <c r="TLT69" s="161"/>
      <c r="TLU69" s="161"/>
      <c r="TLV69" s="161"/>
      <c r="TLW69" s="161"/>
      <c r="TLX69" s="161"/>
      <c r="TLY69" s="161"/>
      <c r="TLZ69" s="161"/>
      <c r="TMA69" s="161"/>
      <c r="TMB69" s="161"/>
      <c r="TMC69" s="161"/>
      <c r="TMD69" s="161"/>
      <c r="TME69" s="161"/>
      <c r="TMF69" s="161"/>
      <c r="TMG69" s="161"/>
      <c r="TMH69" s="161"/>
      <c r="TMI69" s="161"/>
      <c r="TMJ69" s="161"/>
      <c r="TMK69" s="161"/>
      <c r="TML69" s="161"/>
      <c r="TMM69" s="161"/>
      <c r="TMN69" s="161"/>
      <c r="TMO69" s="161"/>
      <c r="TMP69" s="161"/>
      <c r="TMQ69" s="161"/>
      <c r="TMR69" s="161"/>
      <c r="TMS69" s="161"/>
      <c r="TMT69" s="161"/>
      <c r="TMU69" s="161"/>
      <c r="TMV69" s="161"/>
      <c r="TMW69" s="161"/>
      <c r="TMX69" s="161"/>
      <c r="TMY69" s="161"/>
      <c r="TMZ69" s="161"/>
      <c r="TNA69" s="161"/>
      <c r="TNB69" s="161"/>
      <c r="TNC69" s="161"/>
      <c r="TND69" s="161"/>
      <c r="TNE69" s="161"/>
      <c r="TNF69" s="161"/>
      <c r="TNG69" s="161"/>
      <c r="TNH69" s="161"/>
      <c r="TNI69" s="161"/>
      <c r="TNJ69" s="161"/>
      <c r="TNK69" s="161"/>
      <c r="TNL69" s="161"/>
      <c r="TNM69" s="161"/>
      <c r="TNN69" s="161"/>
      <c r="TNO69" s="161"/>
      <c r="TNP69" s="161"/>
      <c r="TNQ69" s="161"/>
      <c r="TNR69" s="161"/>
      <c r="TNS69" s="161"/>
      <c r="TNT69" s="161"/>
      <c r="TNU69" s="161"/>
      <c r="TNV69" s="161"/>
      <c r="TNW69" s="161"/>
      <c r="TNX69" s="161"/>
      <c r="TNY69" s="161"/>
      <c r="TNZ69" s="161"/>
      <c r="TOA69" s="161"/>
      <c r="TOB69" s="161"/>
      <c r="TOC69" s="161"/>
      <c r="TOD69" s="161"/>
      <c r="TOE69" s="161"/>
      <c r="TOF69" s="161"/>
      <c r="TOG69" s="161"/>
      <c r="TOH69" s="161"/>
      <c r="TOI69" s="161"/>
      <c r="TOJ69" s="161"/>
      <c r="TOK69" s="161"/>
      <c r="TOL69" s="161"/>
      <c r="TOM69" s="161"/>
      <c r="TON69" s="161"/>
      <c r="TOO69" s="161"/>
      <c r="TOP69" s="161"/>
      <c r="TOQ69" s="161"/>
      <c r="TOR69" s="161"/>
      <c r="TOS69" s="161"/>
      <c r="TOT69" s="161"/>
      <c r="TOU69" s="161"/>
      <c r="TOV69" s="161"/>
      <c r="TOW69" s="161"/>
      <c r="TOX69" s="161"/>
      <c r="TOY69" s="161"/>
      <c r="TOZ69" s="161"/>
      <c r="TPA69" s="161"/>
      <c r="TPB69" s="161"/>
      <c r="TPC69" s="161"/>
      <c r="TPD69" s="161"/>
      <c r="TPE69" s="161"/>
      <c r="TPF69" s="161"/>
      <c r="TPG69" s="161"/>
      <c r="TPH69" s="161"/>
      <c r="TPI69" s="161"/>
      <c r="TPJ69" s="161"/>
      <c r="TPK69" s="161"/>
      <c r="TPL69" s="161"/>
      <c r="TPM69" s="161"/>
      <c r="TPN69" s="161"/>
      <c r="TPO69" s="161"/>
      <c r="TPP69" s="161"/>
      <c r="TPQ69" s="161"/>
      <c r="TPR69" s="161"/>
      <c r="TPS69" s="161"/>
      <c r="TPT69" s="161"/>
      <c r="TPU69" s="161"/>
      <c r="TPV69" s="161"/>
      <c r="TPW69" s="161"/>
      <c r="TPX69" s="161"/>
      <c r="TPY69" s="161"/>
      <c r="TPZ69" s="161"/>
      <c r="TQA69" s="161"/>
      <c r="TQB69" s="161"/>
      <c r="TQC69" s="161"/>
      <c r="TQD69" s="161"/>
      <c r="TQE69" s="161"/>
      <c r="TQF69" s="161"/>
      <c r="TQG69" s="161"/>
      <c r="TQH69" s="161"/>
      <c r="TQI69" s="161"/>
      <c r="TQJ69" s="161"/>
      <c r="TQK69" s="161"/>
      <c r="TQL69" s="161"/>
      <c r="TQM69" s="161"/>
      <c r="TQN69" s="161"/>
      <c r="TQO69" s="161"/>
      <c r="TQP69" s="161"/>
      <c r="TQQ69" s="161"/>
      <c r="TQR69" s="161"/>
      <c r="TQS69" s="161"/>
      <c r="TQT69" s="161"/>
      <c r="TQU69" s="161"/>
      <c r="TQV69" s="161"/>
      <c r="TQW69" s="161"/>
      <c r="TQX69" s="161"/>
      <c r="TQY69" s="161"/>
      <c r="TQZ69" s="161"/>
      <c r="TRA69" s="161"/>
      <c r="TRB69" s="161"/>
      <c r="TRC69" s="161"/>
      <c r="TRD69" s="161"/>
      <c r="TRE69" s="161"/>
      <c r="TRF69" s="161"/>
      <c r="TRG69" s="161"/>
      <c r="TRH69" s="161"/>
      <c r="TRI69" s="161"/>
      <c r="TRJ69" s="161"/>
      <c r="TRK69" s="161"/>
      <c r="TRL69" s="161"/>
      <c r="TRM69" s="161"/>
      <c r="TRN69" s="161"/>
      <c r="TRO69" s="161"/>
      <c r="TRP69" s="161"/>
      <c r="TRQ69" s="161"/>
      <c r="TRR69" s="161"/>
      <c r="TRS69" s="161"/>
      <c r="TRT69" s="161"/>
      <c r="TRU69" s="161"/>
      <c r="TRV69" s="161"/>
      <c r="TRW69" s="161"/>
      <c r="TRX69" s="161"/>
      <c r="TRY69" s="161"/>
      <c r="TRZ69" s="161"/>
      <c r="TSA69" s="161"/>
      <c r="TSB69" s="161"/>
      <c r="TSC69" s="161"/>
      <c r="TSD69" s="161"/>
      <c r="TSE69" s="161"/>
      <c r="TSF69" s="161"/>
      <c r="TSG69" s="161"/>
      <c r="TSH69" s="161"/>
      <c r="TSI69" s="161"/>
      <c r="TSJ69" s="161"/>
      <c r="TSK69" s="161"/>
      <c r="TSL69" s="161"/>
      <c r="TSM69" s="161"/>
      <c r="TSN69" s="161"/>
      <c r="TSO69" s="161"/>
      <c r="TSP69" s="161"/>
      <c r="TSQ69" s="161"/>
      <c r="TSR69" s="161"/>
      <c r="TSS69" s="161"/>
      <c r="TST69" s="161"/>
      <c r="TSU69" s="161"/>
      <c r="TSV69" s="161"/>
      <c r="TSW69" s="161"/>
      <c r="TSX69" s="161"/>
      <c r="TSY69" s="161"/>
      <c r="TSZ69" s="161"/>
      <c r="TTA69" s="161"/>
      <c r="TTB69" s="161"/>
      <c r="TTC69" s="161"/>
      <c r="TTD69" s="161"/>
      <c r="TTE69" s="161"/>
      <c r="TTF69" s="161"/>
      <c r="TTG69" s="161"/>
      <c r="TTH69" s="161"/>
      <c r="TTI69" s="161"/>
      <c r="TTJ69" s="161"/>
      <c r="TTK69" s="161"/>
      <c r="TTL69" s="161"/>
      <c r="TTM69" s="161"/>
      <c r="TTN69" s="161"/>
      <c r="TTO69" s="161"/>
      <c r="TTP69" s="161"/>
      <c r="TTQ69" s="161"/>
      <c r="TTR69" s="161"/>
      <c r="TTS69" s="161"/>
      <c r="TTT69" s="161"/>
      <c r="TTU69" s="161"/>
      <c r="TTV69" s="161"/>
      <c r="TTW69" s="161"/>
      <c r="TTX69" s="161"/>
      <c r="TTY69" s="161"/>
      <c r="TTZ69" s="161"/>
      <c r="TUA69" s="161"/>
      <c r="TUB69" s="161"/>
      <c r="TUC69" s="161"/>
      <c r="TUD69" s="161"/>
      <c r="TUE69" s="161"/>
      <c r="TUF69" s="161"/>
      <c r="TUG69" s="161"/>
      <c r="TUH69" s="161"/>
      <c r="TUI69" s="161"/>
      <c r="TUJ69" s="161"/>
      <c r="TUK69" s="161"/>
      <c r="TUL69" s="161"/>
      <c r="TUM69" s="161"/>
      <c r="TUN69" s="161"/>
      <c r="TUO69" s="161"/>
      <c r="TUP69" s="161"/>
      <c r="TUQ69" s="161"/>
      <c r="TUR69" s="161"/>
      <c r="TUS69" s="161"/>
      <c r="TUT69" s="161"/>
      <c r="TUU69" s="161"/>
      <c r="TUV69" s="161"/>
      <c r="TUW69" s="161"/>
      <c r="TUX69" s="161"/>
      <c r="TUY69" s="161"/>
      <c r="TUZ69" s="161"/>
      <c r="TVA69" s="161"/>
      <c r="TVB69" s="161"/>
      <c r="TVC69" s="161"/>
      <c r="TVD69" s="161"/>
      <c r="TVE69" s="161"/>
      <c r="TVF69" s="161"/>
      <c r="TVG69" s="161"/>
      <c r="TVH69" s="161"/>
      <c r="TVI69" s="161"/>
      <c r="TVJ69" s="161"/>
      <c r="TVK69" s="161"/>
      <c r="TVL69" s="161"/>
      <c r="TVM69" s="161"/>
      <c r="TVN69" s="161"/>
      <c r="TVO69" s="161"/>
      <c r="TVP69" s="161"/>
      <c r="TVQ69" s="161"/>
      <c r="TVR69" s="161"/>
      <c r="TVS69" s="161"/>
      <c r="TVT69" s="161"/>
      <c r="TVU69" s="161"/>
      <c r="TVV69" s="161"/>
      <c r="TVW69" s="161"/>
      <c r="TVX69" s="161"/>
      <c r="TVY69" s="161"/>
      <c r="TVZ69" s="161"/>
      <c r="TWA69" s="161"/>
      <c r="TWB69" s="161"/>
      <c r="TWC69" s="161"/>
      <c r="TWD69" s="161"/>
      <c r="TWE69" s="161"/>
      <c r="TWF69" s="161"/>
      <c r="TWG69" s="161"/>
      <c r="TWH69" s="161"/>
      <c r="TWI69" s="161"/>
      <c r="TWJ69" s="161"/>
      <c r="TWK69" s="161"/>
      <c r="TWL69" s="161"/>
      <c r="TWM69" s="161"/>
      <c r="TWN69" s="161"/>
      <c r="TWO69" s="161"/>
      <c r="TWP69" s="161"/>
      <c r="TWQ69" s="161"/>
      <c r="TWR69" s="161"/>
      <c r="TWS69" s="161"/>
      <c r="TWT69" s="161"/>
      <c r="TWU69" s="161"/>
      <c r="TWV69" s="161"/>
      <c r="TWW69" s="161"/>
      <c r="TWX69" s="161"/>
      <c r="TWY69" s="161"/>
      <c r="TWZ69" s="161"/>
      <c r="TXA69" s="161"/>
      <c r="TXB69" s="161"/>
      <c r="TXC69" s="161"/>
      <c r="TXD69" s="161"/>
      <c r="TXE69" s="161"/>
      <c r="TXF69" s="161"/>
      <c r="TXG69" s="161"/>
      <c r="TXH69" s="161"/>
      <c r="TXI69" s="161"/>
      <c r="TXJ69" s="161"/>
      <c r="TXK69" s="161"/>
      <c r="TXL69" s="161"/>
      <c r="TXM69" s="161"/>
      <c r="TXN69" s="161"/>
      <c r="TXO69" s="161"/>
      <c r="TXP69" s="161"/>
      <c r="TXQ69" s="161"/>
      <c r="TXR69" s="161"/>
      <c r="TXS69" s="161"/>
      <c r="TXT69" s="161"/>
      <c r="TXU69" s="161"/>
      <c r="TXV69" s="161"/>
      <c r="TXW69" s="161"/>
      <c r="TXX69" s="161"/>
      <c r="TXY69" s="161"/>
      <c r="TXZ69" s="161"/>
      <c r="TYA69" s="161"/>
      <c r="TYB69" s="161"/>
      <c r="TYC69" s="161"/>
      <c r="TYD69" s="161"/>
      <c r="TYE69" s="161"/>
      <c r="TYF69" s="161"/>
      <c r="TYG69" s="161"/>
      <c r="TYH69" s="161"/>
      <c r="TYI69" s="161"/>
      <c r="TYJ69" s="161"/>
      <c r="TYK69" s="161"/>
      <c r="TYL69" s="161"/>
      <c r="TYM69" s="161"/>
      <c r="TYN69" s="161"/>
      <c r="TYO69" s="161"/>
      <c r="TYP69" s="161"/>
      <c r="TYQ69" s="161"/>
      <c r="TYR69" s="161"/>
      <c r="TYS69" s="161"/>
      <c r="TYT69" s="161"/>
      <c r="TYU69" s="161"/>
      <c r="TYV69" s="161"/>
      <c r="TYW69" s="161"/>
      <c r="TYX69" s="161"/>
      <c r="TYY69" s="161"/>
      <c r="TYZ69" s="161"/>
      <c r="TZA69" s="161"/>
      <c r="TZB69" s="161"/>
      <c r="TZC69" s="161"/>
      <c r="TZD69" s="161"/>
      <c r="TZE69" s="161"/>
      <c r="TZF69" s="161"/>
      <c r="TZG69" s="161"/>
      <c r="TZH69" s="161"/>
      <c r="TZI69" s="161"/>
      <c r="TZJ69" s="161"/>
      <c r="TZK69" s="161"/>
      <c r="TZL69" s="161"/>
      <c r="TZM69" s="161"/>
      <c r="TZN69" s="161"/>
      <c r="TZO69" s="161"/>
      <c r="TZP69" s="161"/>
      <c r="TZQ69" s="161"/>
      <c r="TZR69" s="161"/>
      <c r="TZS69" s="161"/>
      <c r="TZT69" s="161"/>
      <c r="TZU69" s="161"/>
      <c r="TZV69" s="161"/>
      <c r="TZW69" s="161"/>
      <c r="TZX69" s="161"/>
      <c r="TZY69" s="161"/>
      <c r="TZZ69" s="161"/>
      <c r="UAA69" s="161"/>
      <c r="UAB69" s="161"/>
      <c r="UAC69" s="161"/>
      <c r="UAD69" s="161"/>
      <c r="UAE69" s="161"/>
      <c r="UAF69" s="161"/>
      <c r="UAG69" s="161"/>
      <c r="UAH69" s="161"/>
      <c r="UAI69" s="161"/>
      <c r="UAJ69" s="161"/>
      <c r="UAK69" s="161"/>
      <c r="UAL69" s="161"/>
      <c r="UAM69" s="161"/>
      <c r="UAN69" s="161"/>
      <c r="UAO69" s="161"/>
      <c r="UAP69" s="161"/>
      <c r="UAQ69" s="161"/>
      <c r="UAR69" s="161"/>
      <c r="UAS69" s="161"/>
      <c r="UAT69" s="161"/>
      <c r="UAU69" s="161"/>
      <c r="UAV69" s="161"/>
      <c r="UAW69" s="161"/>
      <c r="UAX69" s="161"/>
      <c r="UAY69" s="161"/>
      <c r="UAZ69" s="161"/>
      <c r="UBA69" s="161"/>
      <c r="UBB69" s="161"/>
      <c r="UBC69" s="161"/>
      <c r="UBD69" s="161"/>
      <c r="UBE69" s="161"/>
      <c r="UBF69" s="161"/>
      <c r="UBG69" s="161"/>
      <c r="UBH69" s="161"/>
      <c r="UBI69" s="161"/>
      <c r="UBJ69" s="161"/>
      <c r="UBK69" s="161"/>
      <c r="UBL69" s="161"/>
      <c r="UBM69" s="161"/>
      <c r="UBN69" s="161"/>
      <c r="UBO69" s="161"/>
      <c r="UBP69" s="161"/>
      <c r="UBQ69" s="161"/>
      <c r="UBR69" s="161"/>
      <c r="UBS69" s="161"/>
      <c r="UBT69" s="161"/>
      <c r="UBU69" s="161"/>
      <c r="UBV69" s="161"/>
      <c r="UBW69" s="161"/>
      <c r="UBX69" s="161"/>
      <c r="UBY69" s="161"/>
      <c r="UBZ69" s="161"/>
      <c r="UCA69" s="161"/>
      <c r="UCB69" s="161"/>
      <c r="UCC69" s="161"/>
      <c r="UCD69" s="161"/>
      <c r="UCE69" s="161"/>
      <c r="UCF69" s="161"/>
      <c r="UCG69" s="161"/>
      <c r="UCH69" s="161"/>
      <c r="UCI69" s="161"/>
      <c r="UCJ69" s="161"/>
      <c r="UCK69" s="161"/>
      <c r="UCL69" s="161"/>
      <c r="UCM69" s="161"/>
      <c r="UCN69" s="161"/>
      <c r="UCO69" s="161"/>
      <c r="UCP69" s="161"/>
      <c r="UCQ69" s="161"/>
      <c r="UCR69" s="161"/>
      <c r="UCS69" s="161"/>
      <c r="UCT69" s="161"/>
      <c r="UCU69" s="161"/>
      <c r="UCV69" s="161"/>
      <c r="UCW69" s="161"/>
      <c r="UCX69" s="161"/>
      <c r="UCY69" s="161"/>
      <c r="UCZ69" s="161"/>
      <c r="UDA69" s="161"/>
      <c r="UDB69" s="161"/>
      <c r="UDC69" s="161"/>
      <c r="UDD69" s="161"/>
      <c r="UDE69" s="161"/>
      <c r="UDF69" s="161"/>
      <c r="UDG69" s="161"/>
      <c r="UDH69" s="161"/>
      <c r="UDI69" s="161"/>
      <c r="UDJ69" s="161"/>
      <c r="UDK69" s="161"/>
      <c r="UDL69" s="161"/>
      <c r="UDM69" s="161"/>
      <c r="UDN69" s="161"/>
      <c r="UDO69" s="161"/>
      <c r="UDP69" s="161"/>
      <c r="UDQ69" s="161"/>
      <c r="UDR69" s="161"/>
      <c r="UDS69" s="161"/>
      <c r="UDT69" s="161"/>
      <c r="UDU69" s="161"/>
      <c r="UDV69" s="161"/>
      <c r="UDW69" s="161"/>
      <c r="UDX69" s="161"/>
      <c r="UDY69" s="161"/>
      <c r="UDZ69" s="161"/>
      <c r="UEA69" s="161"/>
      <c r="UEB69" s="161"/>
      <c r="UEC69" s="161"/>
      <c r="UED69" s="161"/>
      <c r="UEE69" s="161"/>
      <c r="UEF69" s="161"/>
      <c r="UEG69" s="161"/>
      <c r="UEH69" s="161"/>
      <c r="UEI69" s="161"/>
      <c r="UEJ69" s="161"/>
      <c r="UEK69" s="161"/>
      <c r="UEL69" s="161"/>
      <c r="UEM69" s="161"/>
      <c r="UEN69" s="161"/>
      <c r="UEO69" s="161"/>
      <c r="UEP69" s="161"/>
      <c r="UEQ69" s="161"/>
      <c r="UER69" s="161"/>
      <c r="UES69" s="161"/>
      <c r="UET69" s="161"/>
      <c r="UEU69" s="161"/>
      <c r="UEV69" s="161"/>
      <c r="UEW69" s="161"/>
      <c r="UEX69" s="161"/>
      <c r="UEY69" s="161"/>
      <c r="UEZ69" s="161"/>
      <c r="UFA69" s="161"/>
      <c r="UFB69" s="161"/>
      <c r="UFC69" s="161"/>
      <c r="UFD69" s="161"/>
      <c r="UFE69" s="161"/>
      <c r="UFF69" s="161"/>
      <c r="UFG69" s="161"/>
      <c r="UFH69" s="161"/>
      <c r="UFI69" s="161"/>
      <c r="UFJ69" s="161"/>
      <c r="UFK69" s="161"/>
      <c r="UFL69" s="161"/>
      <c r="UFM69" s="161"/>
      <c r="UFN69" s="161"/>
      <c r="UFO69" s="161"/>
      <c r="UFP69" s="161"/>
      <c r="UFQ69" s="161"/>
      <c r="UFR69" s="161"/>
      <c r="UFS69" s="161"/>
      <c r="UFT69" s="161"/>
      <c r="UFU69" s="161"/>
      <c r="UFV69" s="161"/>
      <c r="UFW69" s="161"/>
      <c r="UFX69" s="161"/>
      <c r="UFY69" s="161"/>
      <c r="UFZ69" s="161"/>
      <c r="UGA69" s="161"/>
      <c r="UGB69" s="161"/>
      <c r="UGC69" s="161"/>
      <c r="UGD69" s="161"/>
      <c r="UGE69" s="161"/>
      <c r="UGF69" s="161"/>
      <c r="UGG69" s="161"/>
      <c r="UGH69" s="161"/>
      <c r="UGI69" s="161"/>
      <c r="UGJ69" s="161"/>
      <c r="UGK69" s="161"/>
      <c r="UGL69" s="161"/>
      <c r="UGM69" s="161"/>
      <c r="UGN69" s="161"/>
      <c r="UGO69" s="161"/>
      <c r="UGP69" s="161"/>
      <c r="UGQ69" s="161"/>
      <c r="UGR69" s="161"/>
      <c r="UGS69" s="161"/>
      <c r="UGT69" s="161"/>
      <c r="UGU69" s="161"/>
      <c r="UGV69" s="161"/>
      <c r="UGW69" s="161"/>
      <c r="UGX69" s="161"/>
      <c r="UGY69" s="161"/>
      <c r="UGZ69" s="161"/>
      <c r="UHA69" s="161"/>
      <c r="UHB69" s="161"/>
      <c r="UHC69" s="161"/>
      <c r="UHD69" s="161"/>
      <c r="UHE69" s="161"/>
      <c r="UHF69" s="161"/>
      <c r="UHG69" s="161"/>
      <c r="UHH69" s="161"/>
      <c r="UHI69" s="161"/>
      <c r="UHJ69" s="161"/>
      <c r="UHK69" s="161"/>
      <c r="UHL69" s="161"/>
      <c r="UHM69" s="161"/>
      <c r="UHN69" s="161"/>
      <c r="UHO69" s="161"/>
      <c r="UHP69" s="161"/>
      <c r="UHQ69" s="161"/>
      <c r="UHR69" s="161"/>
      <c r="UHS69" s="161"/>
      <c r="UHT69" s="161"/>
      <c r="UHU69" s="161"/>
      <c r="UHV69" s="161"/>
      <c r="UHW69" s="161"/>
      <c r="UHX69" s="161"/>
      <c r="UHY69" s="161"/>
      <c r="UHZ69" s="161"/>
      <c r="UIA69" s="161"/>
      <c r="UIB69" s="161"/>
      <c r="UIC69" s="161"/>
      <c r="UID69" s="161"/>
      <c r="UIE69" s="161"/>
      <c r="UIF69" s="161"/>
      <c r="UIG69" s="161"/>
      <c r="UIH69" s="161"/>
      <c r="UII69" s="161"/>
      <c r="UIJ69" s="161"/>
      <c r="UIK69" s="161"/>
      <c r="UIL69" s="161"/>
      <c r="UIM69" s="161"/>
      <c r="UIN69" s="161"/>
      <c r="UIO69" s="161"/>
      <c r="UIP69" s="161"/>
      <c r="UIQ69" s="161"/>
      <c r="UIR69" s="161"/>
      <c r="UIS69" s="161"/>
      <c r="UIT69" s="161"/>
      <c r="UIU69" s="161"/>
      <c r="UIV69" s="161"/>
      <c r="UIW69" s="161"/>
      <c r="UIX69" s="161"/>
      <c r="UIY69" s="161"/>
      <c r="UIZ69" s="161"/>
      <c r="UJA69" s="161"/>
      <c r="UJB69" s="161"/>
      <c r="UJC69" s="161"/>
      <c r="UJD69" s="161"/>
      <c r="UJE69" s="161"/>
      <c r="UJF69" s="161"/>
      <c r="UJG69" s="161"/>
      <c r="UJH69" s="161"/>
      <c r="UJI69" s="161"/>
      <c r="UJJ69" s="161"/>
      <c r="UJK69" s="161"/>
      <c r="UJL69" s="161"/>
      <c r="UJM69" s="161"/>
      <c r="UJN69" s="161"/>
      <c r="UJO69" s="161"/>
      <c r="UJP69" s="161"/>
      <c r="UJQ69" s="161"/>
      <c r="UJR69" s="161"/>
      <c r="UJS69" s="161"/>
      <c r="UJT69" s="161"/>
      <c r="UJU69" s="161"/>
      <c r="UJV69" s="161"/>
      <c r="UJW69" s="161"/>
      <c r="UJX69" s="161"/>
      <c r="UJY69" s="161"/>
      <c r="UJZ69" s="161"/>
      <c r="UKA69" s="161"/>
      <c r="UKB69" s="161"/>
      <c r="UKC69" s="161"/>
      <c r="UKD69" s="161"/>
      <c r="UKE69" s="161"/>
      <c r="UKF69" s="161"/>
      <c r="UKG69" s="161"/>
      <c r="UKH69" s="161"/>
      <c r="UKI69" s="161"/>
      <c r="UKJ69" s="161"/>
      <c r="UKK69" s="161"/>
      <c r="UKL69" s="161"/>
      <c r="UKM69" s="161"/>
      <c r="UKN69" s="161"/>
      <c r="UKO69" s="161"/>
      <c r="UKP69" s="161"/>
      <c r="UKQ69" s="161"/>
      <c r="UKR69" s="161"/>
      <c r="UKS69" s="161"/>
      <c r="UKT69" s="161"/>
      <c r="UKU69" s="161"/>
      <c r="UKV69" s="161"/>
      <c r="UKW69" s="161"/>
      <c r="UKX69" s="161"/>
      <c r="UKY69" s="161"/>
      <c r="UKZ69" s="161"/>
      <c r="ULA69" s="161"/>
      <c r="ULB69" s="161"/>
      <c r="ULC69" s="161"/>
      <c r="ULD69" s="161"/>
      <c r="ULE69" s="161"/>
      <c r="ULF69" s="161"/>
      <c r="ULG69" s="161"/>
      <c r="ULH69" s="161"/>
      <c r="ULI69" s="161"/>
      <c r="ULJ69" s="161"/>
      <c r="ULK69" s="161"/>
      <c r="ULL69" s="161"/>
      <c r="ULM69" s="161"/>
      <c r="ULN69" s="161"/>
      <c r="ULO69" s="161"/>
      <c r="ULP69" s="161"/>
      <c r="ULQ69" s="161"/>
      <c r="ULR69" s="161"/>
      <c r="ULS69" s="161"/>
      <c r="ULT69" s="161"/>
      <c r="ULU69" s="161"/>
      <c r="ULV69" s="161"/>
      <c r="ULW69" s="161"/>
      <c r="ULX69" s="161"/>
      <c r="ULY69" s="161"/>
      <c r="ULZ69" s="161"/>
      <c r="UMA69" s="161"/>
      <c r="UMB69" s="161"/>
      <c r="UMC69" s="161"/>
      <c r="UMD69" s="161"/>
      <c r="UME69" s="161"/>
      <c r="UMF69" s="161"/>
      <c r="UMG69" s="161"/>
      <c r="UMH69" s="161"/>
      <c r="UMI69" s="161"/>
      <c r="UMJ69" s="161"/>
      <c r="UMK69" s="161"/>
      <c r="UML69" s="161"/>
      <c r="UMM69" s="161"/>
      <c r="UMN69" s="161"/>
      <c r="UMO69" s="161"/>
      <c r="UMP69" s="161"/>
      <c r="UMQ69" s="161"/>
      <c r="UMR69" s="161"/>
      <c r="UMS69" s="161"/>
      <c r="UMT69" s="161"/>
      <c r="UMU69" s="161"/>
      <c r="UMV69" s="161"/>
      <c r="UMW69" s="161"/>
      <c r="UMX69" s="161"/>
      <c r="UMY69" s="161"/>
      <c r="UMZ69" s="161"/>
      <c r="UNA69" s="161"/>
      <c r="UNB69" s="161"/>
      <c r="UNC69" s="161"/>
      <c r="UND69" s="161"/>
      <c r="UNE69" s="161"/>
      <c r="UNF69" s="161"/>
      <c r="UNG69" s="161"/>
      <c r="UNH69" s="161"/>
      <c r="UNI69" s="161"/>
      <c r="UNJ69" s="161"/>
      <c r="UNK69" s="161"/>
      <c r="UNL69" s="161"/>
      <c r="UNM69" s="161"/>
      <c r="UNN69" s="161"/>
      <c r="UNO69" s="161"/>
      <c r="UNP69" s="161"/>
      <c r="UNQ69" s="161"/>
      <c r="UNR69" s="161"/>
      <c r="UNS69" s="161"/>
      <c r="UNT69" s="161"/>
      <c r="UNU69" s="161"/>
      <c r="UNV69" s="161"/>
      <c r="UNW69" s="161"/>
      <c r="UNX69" s="161"/>
      <c r="UNY69" s="161"/>
      <c r="UNZ69" s="161"/>
      <c r="UOA69" s="161"/>
      <c r="UOB69" s="161"/>
      <c r="UOC69" s="161"/>
      <c r="UOD69" s="161"/>
      <c r="UOE69" s="161"/>
      <c r="UOF69" s="161"/>
      <c r="UOG69" s="161"/>
      <c r="UOH69" s="161"/>
      <c r="UOI69" s="161"/>
      <c r="UOJ69" s="161"/>
      <c r="UOK69" s="161"/>
      <c r="UOL69" s="161"/>
      <c r="UOM69" s="161"/>
      <c r="UON69" s="161"/>
      <c r="UOO69" s="161"/>
      <c r="UOP69" s="161"/>
      <c r="UOQ69" s="161"/>
      <c r="UOR69" s="161"/>
      <c r="UOS69" s="161"/>
      <c r="UOT69" s="161"/>
      <c r="UOU69" s="161"/>
      <c r="UOV69" s="161"/>
      <c r="UOW69" s="161"/>
      <c r="UOX69" s="161"/>
      <c r="UOY69" s="161"/>
      <c r="UOZ69" s="161"/>
      <c r="UPA69" s="161"/>
      <c r="UPB69" s="161"/>
      <c r="UPC69" s="161"/>
      <c r="UPD69" s="161"/>
      <c r="UPE69" s="161"/>
      <c r="UPF69" s="161"/>
      <c r="UPG69" s="161"/>
      <c r="UPH69" s="161"/>
      <c r="UPI69" s="161"/>
      <c r="UPJ69" s="161"/>
      <c r="UPK69" s="161"/>
      <c r="UPL69" s="161"/>
      <c r="UPM69" s="161"/>
      <c r="UPN69" s="161"/>
      <c r="UPO69" s="161"/>
      <c r="UPP69" s="161"/>
      <c r="UPQ69" s="161"/>
      <c r="UPR69" s="161"/>
      <c r="UPS69" s="161"/>
      <c r="UPT69" s="161"/>
      <c r="UPU69" s="161"/>
      <c r="UPV69" s="161"/>
      <c r="UPW69" s="161"/>
      <c r="UPX69" s="161"/>
      <c r="UPY69" s="161"/>
      <c r="UPZ69" s="161"/>
      <c r="UQA69" s="161"/>
      <c r="UQB69" s="161"/>
      <c r="UQC69" s="161"/>
      <c r="UQD69" s="161"/>
      <c r="UQE69" s="161"/>
      <c r="UQF69" s="161"/>
      <c r="UQG69" s="161"/>
      <c r="UQH69" s="161"/>
      <c r="UQI69" s="161"/>
      <c r="UQJ69" s="161"/>
      <c r="UQK69" s="161"/>
      <c r="UQL69" s="161"/>
      <c r="UQM69" s="161"/>
      <c r="UQN69" s="161"/>
      <c r="UQO69" s="161"/>
      <c r="UQP69" s="161"/>
      <c r="UQQ69" s="161"/>
      <c r="UQR69" s="161"/>
      <c r="UQS69" s="161"/>
      <c r="UQT69" s="161"/>
      <c r="UQU69" s="161"/>
      <c r="UQV69" s="161"/>
      <c r="UQW69" s="161"/>
      <c r="UQX69" s="161"/>
      <c r="UQY69" s="161"/>
      <c r="UQZ69" s="161"/>
      <c r="URA69" s="161"/>
      <c r="URB69" s="161"/>
      <c r="URC69" s="161"/>
      <c r="URD69" s="161"/>
      <c r="URE69" s="161"/>
      <c r="URF69" s="161"/>
      <c r="URG69" s="161"/>
      <c r="URH69" s="161"/>
      <c r="URI69" s="161"/>
      <c r="URJ69" s="161"/>
      <c r="URK69" s="161"/>
      <c r="URL69" s="161"/>
      <c r="URM69" s="161"/>
      <c r="URN69" s="161"/>
      <c r="URO69" s="161"/>
      <c r="URP69" s="161"/>
      <c r="URQ69" s="161"/>
      <c r="URR69" s="161"/>
      <c r="URS69" s="161"/>
      <c r="URT69" s="161"/>
      <c r="URU69" s="161"/>
      <c r="URV69" s="161"/>
      <c r="URW69" s="161"/>
      <c r="URX69" s="161"/>
      <c r="URY69" s="161"/>
      <c r="URZ69" s="161"/>
      <c r="USA69" s="161"/>
      <c r="USB69" s="161"/>
      <c r="USC69" s="161"/>
      <c r="USD69" s="161"/>
      <c r="USE69" s="161"/>
      <c r="USF69" s="161"/>
      <c r="USG69" s="161"/>
      <c r="USH69" s="161"/>
      <c r="USI69" s="161"/>
      <c r="USJ69" s="161"/>
      <c r="USK69" s="161"/>
      <c r="USL69" s="161"/>
      <c r="USM69" s="161"/>
      <c r="USN69" s="161"/>
      <c r="USO69" s="161"/>
      <c r="USP69" s="161"/>
      <c r="USQ69" s="161"/>
      <c r="USR69" s="161"/>
      <c r="USS69" s="161"/>
      <c r="UST69" s="161"/>
      <c r="USU69" s="161"/>
      <c r="USV69" s="161"/>
      <c r="USW69" s="161"/>
      <c r="USX69" s="161"/>
      <c r="USY69" s="161"/>
      <c r="USZ69" s="161"/>
      <c r="UTA69" s="161"/>
      <c r="UTB69" s="161"/>
      <c r="UTC69" s="161"/>
      <c r="UTD69" s="161"/>
      <c r="UTE69" s="161"/>
      <c r="UTF69" s="161"/>
      <c r="UTG69" s="161"/>
      <c r="UTH69" s="161"/>
      <c r="UTI69" s="161"/>
      <c r="UTJ69" s="161"/>
      <c r="UTK69" s="161"/>
      <c r="UTL69" s="161"/>
      <c r="UTM69" s="161"/>
      <c r="UTN69" s="161"/>
      <c r="UTO69" s="161"/>
      <c r="UTP69" s="161"/>
      <c r="UTQ69" s="161"/>
      <c r="UTR69" s="161"/>
      <c r="UTS69" s="161"/>
      <c r="UTT69" s="161"/>
      <c r="UTU69" s="161"/>
      <c r="UTV69" s="161"/>
      <c r="UTW69" s="161"/>
      <c r="UTX69" s="161"/>
      <c r="UTY69" s="161"/>
      <c r="UTZ69" s="161"/>
      <c r="UUA69" s="161"/>
      <c r="UUB69" s="161"/>
      <c r="UUC69" s="161"/>
      <c r="UUD69" s="161"/>
      <c r="UUE69" s="161"/>
      <c r="UUF69" s="161"/>
      <c r="UUG69" s="161"/>
      <c r="UUH69" s="161"/>
      <c r="UUI69" s="161"/>
      <c r="UUJ69" s="161"/>
      <c r="UUK69" s="161"/>
      <c r="UUL69" s="161"/>
      <c r="UUM69" s="161"/>
      <c r="UUN69" s="161"/>
      <c r="UUO69" s="161"/>
      <c r="UUP69" s="161"/>
      <c r="UUQ69" s="161"/>
      <c r="UUR69" s="161"/>
      <c r="UUS69" s="161"/>
      <c r="UUT69" s="161"/>
      <c r="UUU69" s="161"/>
      <c r="UUV69" s="161"/>
      <c r="UUW69" s="161"/>
      <c r="UUX69" s="161"/>
      <c r="UUY69" s="161"/>
      <c r="UUZ69" s="161"/>
      <c r="UVA69" s="161"/>
      <c r="UVB69" s="161"/>
      <c r="UVC69" s="161"/>
      <c r="UVD69" s="161"/>
      <c r="UVE69" s="161"/>
      <c r="UVF69" s="161"/>
      <c r="UVG69" s="161"/>
      <c r="UVH69" s="161"/>
      <c r="UVI69" s="161"/>
      <c r="UVJ69" s="161"/>
      <c r="UVK69" s="161"/>
      <c r="UVL69" s="161"/>
      <c r="UVM69" s="161"/>
      <c r="UVN69" s="161"/>
      <c r="UVO69" s="161"/>
      <c r="UVP69" s="161"/>
      <c r="UVQ69" s="161"/>
      <c r="UVR69" s="161"/>
      <c r="UVS69" s="161"/>
      <c r="UVT69" s="161"/>
      <c r="UVU69" s="161"/>
      <c r="UVV69" s="161"/>
      <c r="UVW69" s="161"/>
      <c r="UVX69" s="161"/>
      <c r="UVY69" s="161"/>
      <c r="UVZ69" s="161"/>
      <c r="UWA69" s="161"/>
      <c r="UWB69" s="161"/>
      <c r="UWC69" s="161"/>
      <c r="UWD69" s="161"/>
      <c r="UWE69" s="161"/>
      <c r="UWF69" s="161"/>
      <c r="UWG69" s="161"/>
      <c r="UWH69" s="161"/>
      <c r="UWI69" s="161"/>
      <c r="UWJ69" s="161"/>
      <c r="UWK69" s="161"/>
      <c r="UWL69" s="161"/>
      <c r="UWM69" s="161"/>
      <c r="UWN69" s="161"/>
      <c r="UWO69" s="161"/>
      <c r="UWP69" s="161"/>
      <c r="UWQ69" s="161"/>
      <c r="UWR69" s="161"/>
      <c r="UWS69" s="161"/>
      <c r="UWT69" s="161"/>
      <c r="UWU69" s="161"/>
      <c r="UWV69" s="161"/>
      <c r="UWW69" s="161"/>
      <c r="UWX69" s="161"/>
      <c r="UWY69" s="161"/>
      <c r="UWZ69" s="161"/>
      <c r="UXA69" s="161"/>
      <c r="UXB69" s="161"/>
      <c r="UXC69" s="161"/>
      <c r="UXD69" s="161"/>
      <c r="UXE69" s="161"/>
      <c r="UXF69" s="161"/>
      <c r="UXG69" s="161"/>
      <c r="UXH69" s="161"/>
      <c r="UXI69" s="161"/>
      <c r="UXJ69" s="161"/>
      <c r="UXK69" s="161"/>
      <c r="UXL69" s="161"/>
      <c r="UXM69" s="161"/>
      <c r="UXN69" s="161"/>
      <c r="UXO69" s="161"/>
      <c r="UXP69" s="161"/>
      <c r="UXQ69" s="161"/>
      <c r="UXR69" s="161"/>
      <c r="UXS69" s="161"/>
      <c r="UXT69" s="161"/>
      <c r="UXU69" s="161"/>
      <c r="UXV69" s="161"/>
      <c r="UXW69" s="161"/>
      <c r="UXX69" s="161"/>
      <c r="UXY69" s="161"/>
      <c r="UXZ69" s="161"/>
      <c r="UYA69" s="161"/>
      <c r="UYB69" s="161"/>
      <c r="UYC69" s="161"/>
      <c r="UYD69" s="161"/>
      <c r="UYE69" s="161"/>
      <c r="UYF69" s="161"/>
      <c r="UYG69" s="161"/>
      <c r="UYH69" s="161"/>
      <c r="UYI69" s="161"/>
      <c r="UYJ69" s="161"/>
      <c r="UYK69" s="161"/>
      <c r="UYL69" s="161"/>
      <c r="UYM69" s="161"/>
      <c r="UYN69" s="161"/>
      <c r="UYO69" s="161"/>
      <c r="UYP69" s="161"/>
      <c r="UYQ69" s="161"/>
      <c r="UYR69" s="161"/>
      <c r="UYS69" s="161"/>
      <c r="UYT69" s="161"/>
      <c r="UYU69" s="161"/>
      <c r="UYV69" s="161"/>
      <c r="UYW69" s="161"/>
      <c r="UYX69" s="161"/>
      <c r="UYY69" s="161"/>
      <c r="UYZ69" s="161"/>
      <c r="UZA69" s="161"/>
      <c r="UZB69" s="161"/>
      <c r="UZC69" s="161"/>
      <c r="UZD69" s="161"/>
      <c r="UZE69" s="161"/>
      <c r="UZF69" s="161"/>
      <c r="UZG69" s="161"/>
      <c r="UZH69" s="161"/>
      <c r="UZI69" s="161"/>
      <c r="UZJ69" s="161"/>
      <c r="UZK69" s="161"/>
      <c r="UZL69" s="161"/>
      <c r="UZM69" s="161"/>
      <c r="UZN69" s="161"/>
      <c r="UZO69" s="161"/>
      <c r="UZP69" s="161"/>
      <c r="UZQ69" s="161"/>
      <c r="UZR69" s="161"/>
      <c r="UZS69" s="161"/>
      <c r="UZT69" s="161"/>
      <c r="UZU69" s="161"/>
      <c r="UZV69" s="161"/>
      <c r="UZW69" s="161"/>
      <c r="UZX69" s="161"/>
      <c r="UZY69" s="161"/>
      <c r="UZZ69" s="161"/>
      <c r="VAA69" s="161"/>
      <c r="VAB69" s="161"/>
      <c r="VAC69" s="161"/>
      <c r="VAD69" s="161"/>
      <c r="VAE69" s="161"/>
      <c r="VAF69" s="161"/>
      <c r="VAG69" s="161"/>
      <c r="VAH69" s="161"/>
      <c r="VAI69" s="161"/>
      <c r="VAJ69" s="161"/>
      <c r="VAK69" s="161"/>
      <c r="VAL69" s="161"/>
      <c r="VAM69" s="161"/>
      <c r="VAN69" s="161"/>
      <c r="VAO69" s="161"/>
      <c r="VAP69" s="161"/>
      <c r="VAQ69" s="161"/>
      <c r="VAR69" s="161"/>
      <c r="VAS69" s="161"/>
      <c r="VAT69" s="161"/>
      <c r="VAU69" s="161"/>
      <c r="VAV69" s="161"/>
      <c r="VAW69" s="161"/>
      <c r="VAX69" s="161"/>
      <c r="VAY69" s="161"/>
      <c r="VAZ69" s="161"/>
      <c r="VBA69" s="161"/>
      <c r="VBB69" s="161"/>
      <c r="VBC69" s="161"/>
      <c r="VBD69" s="161"/>
      <c r="VBE69" s="161"/>
      <c r="VBF69" s="161"/>
      <c r="VBG69" s="161"/>
      <c r="VBH69" s="161"/>
      <c r="VBI69" s="161"/>
      <c r="VBJ69" s="161"/>
      <c r="VBK69" s="161"/>
      <c r="VBL69" s="161"/>
      <c r="VBM69" s="161"/>
      <c r="VBN69" s="161"/>
      <c r="VBO69" s="161"/>
      <c r="VBP69" s="161"/>
      <c r="VBQ69" s="161"/>
      <c r="VBR69" s="161"/>
      <c r="VBS69" s="161"/>
      <c r="VBT69" s="161"/>
      <c r="VBU69" s="161"/>
      <c r="VBV69" s="161"/>
      <c r="VBW69" s="161"/>
      <c r="VBX69" s="161"/>
      <c r="VBY69" s="161"/>
      <c r="VBZ69" s="161"/>
      <c r="VCA69" s="161"/>
      <c r="VCB69" s="161"/>
      <c r="VCC69" s="161"/>
      <c r="VCD69" s="161"/>
      <c r="VCE69" s="161"/>
      <c r="VCF69" s="161"/>
      <c r="VCG69" s="161"/>
      <c r="VCH69" s="161"/>
      <c r="VCI69" s="161"/>
      <c r="VCJ69" s="161"/>
      <c r="VCK69" s="161"/>
      <c r="VCL69" s="161"/>
      <c r="VCM69" s="161"/>
      <c r="VCN69" s="161"/>
      <c r="VCO69" s="161"/>
      <c r="VCP69" s="161"/>
      <c r="VCQ69" s="161"/>
      <c r="VCR69" s="161"/>
      <c r="VCS69" s="161"/>
      <c r="VCT69" s="161"/>
      <c r="VCU69" s="161"/>
      <c r="VCV69" s="161"/>
      <c r="VCW69" s="161"/>
      <c r="VCX69" s="161"/>
      <c r="VCY69" s="161"/>
      <c r="VCZ69" s="161"/>
      <c r="VDA69" s="161"/>
      <c r="VDB69" s="161"/>
      <c r="VDC69" s="161"/>
      <c r="VDD69" s="161"/>
      <c r="VDE69" s="161"/>
      <c r="VDF69" s="161"/>
      <c r="VDG69" s="161"/>
      <c r="VDH69" s="161"/>
      <c r="VDI69" s="161"/>
      <c r="VDJ69" s="161"/>
      <c r="VDK69" s="161"/>
      <c r="VDL69" s="161"/>
      <c r="VDM69" s="161"/>
      <c r="VDN69" s="161"/>
      <c r="VDO69" s="161"/>
      <c r="VDP69" s="161"/>
      <c r="VDQ69" s="161"/>
      <c r="VDR69" s="161"/>
      <c r="VDS69" s="161"/>
      <c r="VDT69" s="161"/>
      <c r="VDU69" s="161"/>
      <c r="VDV69" s="161"/>
      <c r="VDW69" s="161"/>
      <c r="VDX69" s="161"/>
      <c r="VDY69" s="161"/>
      <c r="VDZ69" s="161"/>
      <c r="VEA69" s="161"/>
      <c r="VEB69" s="161"/>
      <c r="VEC69" s="161"/>
      <c r="VED69" s="161"/>
      <c r="VEE69" s="161"/>
      <c r="VEF69" s="161"/>
      <c r="VEG69" s="161"/>
      <c r="VEH69" s="161"/>
      <c r="VEI69" s="161"/>
      <c r="VEJ69" s="161"/>
      <c r="VEK69" s="161"/>
      <c r="VEL69" s="161"/>
      <c r="VEM69" s="161"/>
      <c r="VEN69" s="161"/>
      <c r="VEO69" s="161"/>
      <c r="VEP69" s="161"/>
      <c r="VEQ69" s="161"/>
      <c r="VER69" s="161"/>
      <c r="VES69" s="161"/>
      <c r="VET69" s="161"/>
      <c r="VEU69" s="161"/>
      <c r="VEV69" s="161"/>
      <c r="VEW69" s="161"/>
      <c r="VEX69" s="161"/>
      <c r="VEY69" s="161"/>
      <c r="VEZ69" s="161"/>
      <c r="VFA69" s="161"/>
      <c r="VFB69" s="161"/>
      <c r="VFC69" s="161"/>
      <c r="VFD69" s="161"/>
      <c r="VFE69" s="161"/>
      <c r="VFF69" s="161"/>
      <c r="VFG69" s="161"/>
      <c r="VFH69" s="161"/>
      <c r="VFI69" s="161"/>
      <c r="VFJ69" s="161"/>
      <c r="VFK69" s="161"/>
      <c r="VFL69" s="161"/>
      <c r="VFM69" s="161"/>
      <c r="VFN69" s="161"/>
      <c r="VFO69" s="161"/>
      <c r="VFP69" s="161"/>
      <c r="VFQ69" s="161"/>
      <c r="VFR69" s="161"/>
      <c r="VFS69" s="161"/>
      <c r="VFT69" s="161"/>
      <c r="VFU69" s="161"/>
      <c r="VFV69" s="161"/>
      <c r="VFW69" s="161"/>
      <c r="VFX69" s="161"/>
      <c r="VFY69" s="161"/>
      <c r="VFZ69" s="161"/>
      <c r="VGA69" s="161"/>
      <c r="VGB69" s="161"/>
      <c r="VGC69" s="161"/>
      <c r="VGD69" s="161"/>
      <c r="VGE69" s="161"/>
      <c r="VGF69" s="161"/>
      <c r="VGG69" s="161"/>
      <c r="VGH69" s="161"/>
      <c r="VGI69" s="161"/>
      <c r="VGJ69" s="161"/>
      <c r="VGK69" s="161"/>
      <c r="VGL69" s="161"/>
      <c r="VGM69" s="161"/>
      <c r="VGN69" s="161"/>
      <c r="VGO69" s="161"/>
      <c r="VGP69" s="161"/>
      <c r="VGQ69" s="161"/>
      <c r="VGR69" s="161"/>
      <c r="VGS69" s="161"/>
      <c r="VGT69" s="161"/>
      <c r="VGU69" s="161"/>
      <c r="VGV69" s="161"/>
      <c r="VGW69" s="161"/>
      <c r="VGX69" s="161"/>
      <c r="VGY69" s="161"/>
      <c r="VGZ69" s="161"/>
      <c r="VHA69" s="161"/>
      <c r="VHB69" s="161"/>
      <c r="VHC69" s="161"/>
      <c r="VHD69" s="161"/>
      <c r="VHE69" s="161"/>
      <c r="VHF69" s="161"/>
      <c r="VHG69" s="161"/>
      <c r="VHH69" s="161"/>
      <c r="VHI69" s="161"/>
      <c r="VHJ69" s="161"/>
      <c r="VHK69" s="161"/>
      <c r="VHL69" s="161"/>
      <c r="VHM69" s="161"/>
      <c r="VHN69" s="161"/>
      <c r="VHO69" s="161"/>
      <c r="VHP69" s="161"/>
      <c r="VHQ69" s="161"/>
      <c r="VHR69" s="161"/>
      <c r="VHS69" s="161"/>
      <c r="VHT69" s="161"/>
      <c r="VHU69" s="161"/>
      <c r="VHV69" s="161"/>
      <c r="VHW69" s="161"/>
      <c r="VHX69" s="161"/>
      <c r="VHY69" s="161"/>
      <c r="VHZ69" s="161"/>
      <c r="VIA69" s="161"/>
      <c r="VIB69" s="161"/>
      <c r="VIC69" s="161"/>
      <c r="VID69" s="161"/>
      <c r="VIE69" s="161"/>
      <c r="VIF69" s="161"/>
      <c r="VIG69" s="161"/>
      <c r="VIH69" s="161"/>
      <c r="VII69" s="161"/>
      <c r="VIJ69" s="161"/>
      <c r="VIK69" s="161"/>
      <c r="VIL69" s="161"/>
      <c r="VIM69" s="161"/>
      <c r="VIN69" s="161"/>
      <c r="VIO69" s="161"/>
      <c r="VIP69" s="161"/>
      <c r="VIQ69" s="161"/>
      <c r="VIR69" s="161"/>
      <c r="VIS69" s="161"/>
      <c r="VIT69" s="161"/>
      <c r="VIU69" s="161"/>
      <c r="VIV69" s="161"/>
      <c r="VIW69" s="161"/>
      <c r="VIX69" s="161"/>
      <c r="VIY69" s="161"/>
      <c r="VIZ69" s="161"/>
      <c r="VJA69" s="161"/>
      <c r="VJB69" s="161"/>
      <c r="VJC69" s="161"/>
      <c r="VJD69" s="161"/>
      <c r="VJE69" s="161"/>
      <c r="VJF69" s="161"/>
      <c r="VJG69" s="161"/>
      <c r="VJH69" s="161"/>
      <c r="VJI69" s="161"/>
      <c r="VJJ69" s="161"/>
      <c r="VJK69" s="161"/>
      <c r="VJL69" s="161"/>
      <c r="VJM69" s="161"/>
      <c r="VJN69" s="161"/>
      <c r="VJO69" s="161"/>
      <c r="VJP69" s="161"/>
      <c r="VJQ69" s="161"/>
      <c r="VJR69" s="161"/>
      <c r="VJS69" s="161"/>
      <c r="VJT69" s="161"/>
      <c r="VJU69" s="161"/>
      <c r="VJV69" s="161"/>
      <c r="VJW69" s="161"/>
      <c r="VJX69" s="161"/>
      <c r="VJY69" s="161"/>
      <c r="VJZ69" s="161"/>
      <c r="VKA69" s="161"/>
      <c r="VKB69" s="161"/>
      <c r="VKC69" s="161"/>
      <c r="VKD69" s="161"/>
      <c r="VKE69" s="161"/>
      <c r="VKF69" s="161"/>
      <c r="VKG69" s="161"/>
      <c r="VKH69" s="161"/>
      <c r="VKI69" s="161"/>
      <c r="VKJ69" s="161"/>
      <c r="VKK69" s="161"/>
      <c r="VKL69" s="161"/>
      <c r="VKM69" s="161"/>
      <c r="VKN69" s="161"/>
      <c r="VKO69" s="161"/>
      <c r="VKP69" s="161"/>
      <c r="VKQ69" s="161"/>
      <c r="VKR69" s="161"/>
      <c r="VKS69" s="161"/>
      <c r="VKT69" s="161"/>
      <c r="VKU69" s="161"/>
      <c r="VKV69" s="161"/>
      <c r="VKW69" s="161"/>
      <c r="VKX69" s="161"/>
      <c r="VKY69" s="161"/>
      <c r="VKZ69" s="161"/>
      <c r="VLA69" s="161"/>
      <c r="VLB69" s="161"/>
      <c r="VLC69" s="161"/>
      <c r="VLD69" s="161"/>
      <c r="VLE69" s="161"/>
      <c r="VLF69" s="161"/>
      <c r="VLG69" s="161"/>
      <c r="VLH69" s="161"/>
      <c r="VLI69" s="161"/>
      <c r="VLJ69" s="161"/>
      <c r="VLK69" s="161"/>
      <c r="VLL69" s="161"/>
      <c r="VLM69" s="161"/>
      <c r="VLN69" s="161"/>
      <c r="VLO69" s="161"/>
      <c r="VLP69" s="161"/>
      <c r="VLQ69" s="161"/>
      <c r="VLR69" s="161"/>
      <c r="VLS69" s="161"/>
      <c r="VLT69" s="161"/>
      <c r="VLU69" s="161"/>
      <c r="VLV69" s="161"/>
      <c r="VLW69" s="161"/>
      <c r="VLX69" s="161"/>
      <c r="VLY69" s="161"/>
      <c r="VLZ69" s="161"/>
      <c r="VMA69" s="161"/>
      <c r="VMB69" s="161"/>
      <c r="VMC69" s="161"/>
      <c r="VMD69" s="161"/>
      <c r="VME69" s="161"/>
      <c r="VMF69" s="161"/>
      <c r="VMG69" s="161"/>
      <c r="VMH69" s="161"/>
      <c r="VMI69" s="161"/>
      <c r="VMJ69" s="161"/>
      <c r="VMK69" s="161"/>
      <c r="VML69" s="161"/>
      <c r="VMM69" s="161"/>
      <c r="VMN69" s="161"/>
      <c r="VMO69" s="161"/>
      <c r="VMP69" s="161"/>
      <c r="VMQ69" s="161"/>
      <c r="VMR69" s="161"/>
      <c r="VMS69" s="161"/>
      <c r="VMT69" s="161"/>
      <c r="VMU69" s="161"/>
      <c r="VMV69" s="161"/>
      <c r="VMW69" s="161"/>
      <c r="VMX69" s="161"/>
      <c r="VMY69" s="161"/>
      <c r="VMZ69" s="161"/>
      <c r="VNA69" s="161"/>
      <c r="VNB69" s="161"/>
      <c r="VNC69" s="161"/>
      <c r="VND69" s="161"/>
      <c r="VNE69" s="161"/>
      <c r="VNF69" s="161"/>
      <c r="VNG69" s="161"/>
      <c r="VNH69" s="161"/>
      <c r="VNI69" s="161"/>
      <c r="VNJ69" s="161"/>
      <c r="VNK69" s="161"/>
      <c r="VNL69" s="161"/>
      <c r="VNM69" s="161"/>
      <c r="VNN69" s="161"/>
      <c r="VNO69" s="161"/>
      <c r="VNP69" s="161"/>
      <c r="VNQ69" s="161"/>
      <c r="VNR69" s="161"/>
      <c r="VNS69" s="161"/>
      <c r="VNT69" s="161"/>
      <c r="VNU69" s="161"/>
      <c r="VNV69" s="161"/>
      <c r="VNW69" s="161"/>
      <c r="VNX69" s="161"/>
      <c r="VNY69" s="161"/>
      <c r="VNZ69" s="161"/>
      <c r="VOA69" s="161"/>
      <c r="VOB69" s="161"/>
      <c r="VOC69" s="161"/>
      <c r="VOD69" s="161"/>
      <c r="VOE69" s="161"/>
      <c r="VOF69" s="161"/>
      <c r="VOG69" s="161"/>
      <c r="VOH69" s="161"/>
      <c r="VOI69" s="161"/>
      <c r="VOJ69" s="161"/>
      <c r="VOK69" s="161"/>
      <c r="VOL69" s="161"/>
      <c r="VOM69" s="161"/>
      <c r="VON69" s="161"/>
      <c r="VOO69" s="161"/>
      <c r="VOP69" s="161"/>
      <c r="VOQ69" s="161"/>
      <c r="VOR69" s="161"/>
      <c r="VOS69" s="161"/>
      <c r="VOT69" s="161"/>
      <c r="VOU69" s="161"/>
      <c r="VOV69" s="161"/>
      <c r="VOW69" s="161"/>
      <c r="VOX69" s="161"/>
      <c r="VOY69" s="161"/>
      <c r="VOZ69" s="161"/>
      <c r="VPA69" s="161"/>
      <c r="VPB69" s="161"/>
      <c r="VPC69" s="161"/>
      <c r="VPD69" s="161"/>
      <c r="VPE69" s="161"/>
      <c r="VPF69" s="161"/>
      <c r="VPG69" s="161"/>
      <c r="VPH69" s="161"/>
      <c r="VPI69" s="161"/>
      <c r="VPJ69" s="161"/>
      <c r="VPK69" s="161"/>
      <c r="VPL69" s="161"/>
      <c r="VPM69" s="161"/>
      <c r="VPN69" s="161"/>
      <c r="VPO69" s="161"/>
      <c r="VPP69" s="161"/>
      <c r="VPQ69" s="161"/>
      <c r="VPR69" s="161"/>
      <c r="VPS69" s="161"/>
      <c r="VPT69" s="161"/>
      <c r="VPU69" s="161"/>
      <c r="VPV69" s="161"/>
      <c r="VPW69" s="161"/>
      <c r="VPX69" s="161"/>
      <c r="VPY69" s="161"/>
      <c r="VPZ69" s="161"/>
      <c r="VQA69" s="161"/>
      <c r="VQB69" s="161"/>
      <c r="VQC69" s="161"/>
      <c r="VQD69" s="161"/>
      <c r="VQE69" s="161"/>
      <c r="VQF69" s="161"/>
      <c r="VQG69" s="161"/>
      <c r="VQH69" s="161"/>
      <c r="VQI69" s="161"/>
      <c r="VQJ69" s="161"/>
      <c r="VQK69" s="161"/>
      <c r="VQL69" s="161"/>
      <c r="VQM69" s="161"/>
      <c r="VQN69" s="161"/>
      <c r="VQO69" s="161"/>
      <c r="VQP69" s="161"/>
      <c r="VQQ69" s="161"/>
      <c r="VQR69" s="161"/>
      <c r="VQS69" s="161"/>
      <c r="VQT69" s="161"/>
      <c r="VQU69" s="161"/>
      <c r="VQV69" s="161"/>
      <c r="VQW69" s="161"/>
      <c r="VQX69" s="161"/>
      <c r="VQY69" s="161"/>
      <c r="VQZ69" s="161"/>
      <c r="VRA69" s="161"/>
      <c r="VRB69" s="161"/>
      <c r="VRC69" s="161"/>
      <c r="VRD69" s="161"/>
      <c r="VRE69" s="161"/>
      <c r="VRF69" s="161"/>
      <c r="VRG69" s="161"/>
      <c r="VRH69" s="161"/>
      <c r="VRI69" s="161"/>
      <c r="VRJ69" s="161"/>
      <c r="VRK69" s="161"/>
      <c r="VRL69" s="161"/>
      <c r="VRM69" s="161"/>
      <c r="VRN69" s="161"/>
      <c r="VRO69" s="161"/>
      <c r="VRP69" s="161"/>
      <c r="VRQ69" s="161"/>
      <c r="VRR69" s="161"/>
      <c r="VRS69" s="161"/>
      <c r="VRT69" s="161"/>
      <c r="VRU69" s="161"/>
      <c r="VRV69" s="161"/>
      <c r="VRW69" s="161"/>
      <c r="VRX69" s="161"/>
      <c r="VRY69" s="161"/>
      <c r="VRZ69" s="161"/>
      <c r="VSA69" s="161"/>
      <c r="VSB69" s="161"/>
      <c r="VSC69" s="161"/>
      <c r="VSD69" s="161"/>
      <c r="VSE69" s="161"/>
      <c r="VSF69" s="161"/>
      <c r="VSG69" s="161"/>
      <c r="VSH69" s="161"/>
      <c r="VSI69" s="161"/>
      <c r="VSJ69" s="161"/>
      <c r="VSK69" s="161"/>
      <c r="VSL69" s="161"/>
      <c r="VSM69" s="161"/>
      <c r="VSN69" s="161"/>
      <c r="VSO69" s="161"/>
      <c r="VSP69" s="161"/>
      <c r="VSQ69" s="161"/>
      <c r="VSR69" s="161"/>
      <c r="VSS69" s="161"/>
      <c r="VST69" s="161"/>
      <c r="VSU69" s="161"/>
      <c r="VSV69" s="161"/>
      <c r="VSW69" s="161"/>
      <c r="VSX69" s="161"/>
      <c r="VSY69" s="161"/>
      <c r="VSZ69" s="161"/>
      <c r="VTA69" s="161"/>
      <c r="VTB69" s="161"/>
      <c r="VTC69" s="161"/>
      <c r="VTD69" s="161"/>
      <c r="VTE69" s="161"/>
      <c r="VTF69" s="161"/>
      <c r="VTG69" s="161"/>
      <c r="VTH69" s="161"/>
      <c r="VTI69" s="161"/>
      <c r="VTJ69" s="161"/>
      <c r="VTK69" s="161"/>
      <c r="VTL69" s="161"/>
      <c r="VTM69" s="161"/>
      <c r="VTN69" s="161"/>
      <c r="VTO69" s="161"/>
      <c r="VTP69" s="161"/>
      <c r="VTQ69" s="161"/>
      <c r="VTR69" s="161"/>
      <c r="VTS69" s="161"/>
      <c r="VTT69" s="161"/>
      <c r="VTU69" s="161"/>
      <c r="VTV69" s="161"/>
      <c r="VTW69" s="161"/>
      <c r="VTX69" s="161"/>
      <c r="VTY69" s="161"/>
      <c r="VTZ69" s="161"/>
      <c r="VUA69" s="161"/>
      <c r="VUB69" s="161"/>
      <c r="VUC69" s="161"/>
      <c r="VUD69" s="161"/>
      <c r="VUE69" s="161"/>
      <c r="VUF69" s="161"/>
      <c r="VUG69" s="161"/>
      <c r="VUH69" s="161"/>
      <c r="VUI69" s="161"/>
      <c r="VUJ69" s="161"/>
      <c r="VUK69" s="161"/>
      <c r="VUL69" s="161"/>
      <c r="VUM69" s="161"/>
      <c r="VUN69" s="161"/>
      <c r="VUO69" s="161"/>
      <c r="VUP69" s="161"/>
      <c r="VUQ69" s="161"/>
      <c r="VUR69" s="161"/>
      <c r="VUS69" s="161"/>
      <c r="VUT69" s="161"/>
      <c r="VUU69" s="161"/>
      <c r="VUV69" s="161"/>
      <c r="VUW69" s="161"/>
      <c r="VUX69" s="161"/>
      <c r="VUY69" s="161"/>
      <c r="VUZ69" s="161"/>
      <c r="VVA69" s="161"/>
      <c r="VVB69" s="161"/>
      <c r="VVC69" s="161"/>
      <c r="VVD69" s="161"/>
      <c r="VVE69" s="161"/>
      <c r="VVF69" s="161"/>
      <c r="VVG69" s="161"/>
      <c r="VVH69" s="161"/>
      <c r="VVI69" s="161"/>
      <c r="VVJ69" s="161"/>
      <c r="VVK69" s="161"/>
      <c r="VVL69" s="161"/>
      <c r="VVM69" s="161"/>
      <c r="VVN69" s="161"/>
      <c r="VVO69" s="161"/>
      <c r="VVP69" s="161"/>
      <c r="VVQ69" s="161"/>
      <c r="VVR69" s="161"/>
      <c r="VVS69" s="161"/>
      <c r="VVT69" s="161"/>
      <c r="VVU69" s="161"/>
      <c r="VVV69" s="161"/>
      <c r="VVW69" s="161"/>
      <c r="VVX69" s="161"/>
      <c r="VVY69" s="161"/>
      <c r="VVZ69" s="161"/>
      <c r="VWA69" s="161"/>
      <c r="VWB69" s="161"/>
      <c r="VWC69" s="161"/>
      <c r="VWD69" s="161"/>
      <c r="VWE69" s="161"/>
      <c r="VWF69" s="161"/>
      <c r="VWG69" s="161"/>
      <c r="VWH69" s="161"/>
      <c r="VWI69" s="161"/>
      <c r="VWJ69" s="161"/>
      <c r="VWK69" s="161"/>
      <c r="VWL69" s="161"/>
      <c r="VWM69" s="161"/>
      <c r="VWN69" s="161"/>
      <c r="VWO69" s="161"/>
      <c r="VWP69" s="161"/>
      <c r="VWQ69" s="161"/>
      <c r="VWR69" s="161"/>
      <c r="VWS69" s="161"/>
      <c r="VWT69" s="161"/>
      <c r="VWU69" s="161"/>
      <c r="VWV69" s="161"/>
      <c r="VWW69" s="161"/>
      <c r="VWX69" s="161"/>
      <c r="VWY69" s="161"/>
      <c r="VWZ69" s="161"/>
      <c r="VXA69" s="161"/>
      <c r="VXB69" s="161"/>
      <c r="VXC69" s="161"/>
      <c r="VXD69" s="161"/>
      <c r="VXE69" s="161"/>
      <c r="VXF69" s="161"/>
      <c r="VXG69" s="161"/>
      <c r="VXH69" s="161"/>
      <c r="VXI69" s="161"/>
      <c r="VXJ69" s="161"/>
      <c r="VXK69" s="161"/>
      <c r="VXL69" s="161"/>
      <c r="VXM69" s="161"/>
      <c r="VXN69" s="161"/>
      <c r="VXO69" s="161"/>
      <c r="VXP69" s="161"/>
      <c r="VXQ69" s="161"/>
      <c r="VXR69" s="161"/>
      <c r="VXS69" s="161"/>
      <c r="VXT69" s="161"/>
      <c r="VXU69" s="161"/>
      <c r="VXV69" s="161"/>
      <c r="VXW69" s="161"/>
      <c r="VXX69" s="161"/>
      <c r="VXY69" s="161"/>
      <c r="VXZ69" s="161"/>
      <c r="VYA69" s="161"/>
      <c r="VYB69" s="161"/>
      <c r="VYC69" s="161"/>
      <c r="VYD69" s="161"/>
      <c r="VYE69" s="161"/>
      <c r="VYF69" s="161"/>
      <c r="VYG69" s="161"/>
      <c r="VYH69" s="161"/>
      <c r="VYI69" s="161"/>
      <c r="VYJ69" s="161"/>
      <c r="VYK69" s="161"/>
      <c r="VYL69" s="161"/>
      <c r="VYM69" s="161"/>
      <c r="VYN69" s="161"/>
      <c r="VYO69" s="161"/>
      <c r="VYP69" s="161"/>
      <c r="VYQ69" s="161"/>
      <c r="VYR69" s="161"/>
      <c r="VYS69" s="161"/>
      <c r="VYT69" s="161"/>
      <c r="VYU69" s="161"/>
      <c r="VYV69" s="161"/>
      <c r="VYW69" s="161"/>
      <c r="VYX69" s="161"/>
      <c r="VYY69" s="161"/>
      <c r="VYZ69" s="161"/>
      <c r="VZA69" s="161"/>
      <c r="VZB69" s="161"/>
      <c r="VZC69" s="161"/>
      <c r="VZD69" s="161"/>
      <c r="VZE69" s="161"/>
      <c r="VZF69" s="161"/>
      <c r="VZG69" s="161"/>
      <c r="VZH69" s="161"/>
      <c r="VZI69" s="161"/>
      <c r="VZJ69" s="161"/>
      <c r="VZK69" s="161"/>
      <c r="VZL69" s="161"/>
      <c r="VZM69" s="161"/>
      <c r="VZN69" s="161"/>
      <c r="VZO69" s="161"/>
      <c r="VZP69" s="161"/>
      <c r="VZQ69" s="161"/>
      <c r="VZR69" s="161"/>
      <c r="VZS69" s="161"/>
      <c r="VZT69" s="161"/>
      <c r="VZU69" s="161"/>
      <c r="VZV69" s="161"/>
      <c r="VZW69" s="161"/>
      <c r="VZX69" s="161"/>
      <c r="VZY69" s="161"/>
      <c r="VZZ69" s="161"/>
      <c r="WAA69" s="161"/>
      <c r="WAB69" s="161"/>
      <c r="WAC69" s="161"/>
      <c r="WAD69" s="161"/>
      <c r="WAE69" s="161"/>
      <c r="WAF69" s="161"/>
      <c r="WAG69" s="161"/>
      <c r="WAH69" s="161"/>
      <c r="WAI69" s="161"/>
      <c r="WAJ69" s="161"/>
      <c r="WAK69" s="161"/>
      <c r="WAL69" s="161"/>
      <c r="WAM69" s="161"/>
      <c r="WAN69" s="161"/>
      <c r="WAO69" s="161"/>
      <c r="WAP69" s="161"/>
      <c r="WAQ69" s="161"/>
      <c r="WAR69" s="161"/>
      <c r="WAS69" s="161"/>
      <c r="WAT69" s="161"/>
      <c r="WAU69" s="161"/>
      <c r="WAV69" s="161"/>
      <c r="WAW69" s="161"/>
      <c r="WAX69" s="161"/>
      <c r="WAY69" s="161"/>
      <c r="WAZ69" s="161"/>
      <c r="WBA69" s="161"/>
      <c r="WBB69" s="161"/>
      <c r="WBC69" s="161"/>
      <c r="WBD69" s="161"/>
      <c r="WBE69" s="161"/>
      <c r="WBF69" s="161"/>
      <c r="WBG69" s="161"/>
      <c r="WBH69" s="161"/>
      <c r="WBI69" s="161"/>
      <c r="WBJ69" s="161"/>
      <c r="WBK69" s="161"/>
      <c r="WBL69" s="161"/>
      <c r="WBM69" s="161"/>
      <c r="WBN69" s="161"/>
      <c r="WBO69" s="161"/>
      <c r="WBP69" s="161"/>
      <c r="WBQ69" s="161"/>
      <c r="WBR69" s="161"/>
      <c r="WBS69" s="161"/>
      <c r="WBT69" s="161"/>
      <c r="WBU69" s="161"/>
      <c r="WBV69" s="161"/>
      <c r="WBW69" s="161"/>
      <c r="WBX69" s="161"/>
      <c r="WBY69" s="161"/>
      <c r="WBZ69" s="161"/>
      <c r="WCA69" s="161"/>
      <c r="WCB69" s="161"/>
      <c r="WCC69" s="161"/>
      <c r="WCD69" s="161"/>
      <c r="WCE69" s="161"/>
      <c r="WCF69" s="161"/>
      <c r="WCG69" s="161"/>
      <c r="WCH69" s="161"/>
      <c r="WCI69" s="161"/>
      <c r="WCJ69" s="161"/>
      <c r="WCK69" s="161"/>
      <c r="WCL69" s="161"/>
      <c r="WCM69" s="161"/>
      <c r="WCN69" s="161"/>
      <c r="WCO69" s="161"/>
      <c r="WCP69" s="161"/>
      <c r="WCQ69" s="161"/>
      <c r="WCR69" s="161"/>
      <c r="WCS69" s="161"/>
      <c r="WCT69" s="161"/>
      <c r="WCU69" s="161"/>
      <c r="WCV69" s="161"/>
      <c r="WCW69" s="161"/>
      <c r="WCX69" s="161"/>
      <c r="WCY69" s="161"/>
      <c r="WCZ69" s="161"/>
      <c r="WDA69" s="161"/>
      <c r="WDB69" s="161"/>
      <c r="WDC69" s="161"/>
      <c r="WDD69" s="161"/>
      <c r="WDE69" s="161"/>
      <c r="WDF69" s="161"/>
      <c r="WDG69" s="161"/>
      <c r="WDH69" s="161"/>
      <c r="WDI69" s="161"/>
      <c r="WDJ69" s="161"/>
      <c r="WDK69" s="161"/>
      <c r="WDL69" s="161"/>
      <c r="WDM69" s="161"/>
      <c r="WDN69" s="161"/>
      <c r="WDO69" s="161"/>
      <c r="WDP69" s="161"/>
      <c r="WDQ69" s="161"/>
      <c r="WDR69" s="161"/>
      <c r="WDS69" s="161"/>
      <c r="WDT69" s="161"/>
      <c r="WDU69" s="161"/>
      <c r="WDV69" s="161"/>
      <c r="WDW69" s="161"/>
      <c r="WDX69" s="161"/>
      <c r="WDY69" s="161"/>
      <c r="WDZ69" s="161"/>
      <c r="WEA69" s="161"/>
      <c r="WEB69" s="161"/>
      <c r="WEC69" s="161"/>
      <c r="WED69" s="161"/>
      <c r="WEE69" s="161"/>
      <c r="WEF69" s="161"/>
      <c r="WEG69" s="161"/>
      <c r="WEH69" s="161"/>
      <c r="WEI69" s="161"/>
      <c r="WEJ69" s="161"/>
      <c r="WEK69" s="161"/>
      <c r="WEL69" s="161"/>
      <c r="WEM69" s="161"/>
      <c r="WEN69" s="161"/>
      <c r="WEO69" s="161"/>
      <c r="WEP69" s="161"/>
      <c r="WEQ69" s="161"/>
      <c r="WER69" s="161"/>
      <c r="WES69" s="161"/>
      <c r="WET69" s="161"/>
      <c r="WEU69" s="161"/>
      <c r="WEV69" s="161"/>
      <c r="WEW69" s="161"/>
      <c r="WEX69" s="161"/>
      <c r="WEY69" s="161"/>
      <c r="WEZ69" s="161"/>
      <c r="WFA69" s="161"/>
      <c r="WFB69" s="161"/>
      <c r="WFC69" s="161"/>
      <c r="WFD69" s="161"/>
      <c r="WFE69" s="161"/>
      <c r="WFF69" s="161"/>
      <c r="WFG69" s="161"/>
      <c r="WFH69" s="161"/>
      <c r="WFI69" s="161"/>
      <c r="WFJ69" s="161"/>
      <c r="WFK69" s="161"/>
      <c r="WFL69" s="161"/>
      <c r="WFM69" s="161"/>
      <c r="WFN69" s="161"/>
      <c r="WFO69" s="161"/>
      <c r="WFP69" s="161"/>
      <c r="WFQ69" s="161"/>
      <c r="WFR69" s="161"/>
      <c r="WFS69" s="161"/>
      <c r="WFT69" s="161"/>
      <c r="WFU69" s="161"/>
      <c r="WFV69" s="161"/>
      <c r="WFW69" s="161"/>
      <c r="WFX69" s="161"/>
      <c r="WFY69" s="161"/>
      <c r="WFZ69" s="161"/>
      <c r="WGA69" s="161"/>
      <c r="WGB69" s="161"/>
      <c r="WGC69" s="161"/>
      <c r="WGD69" s="161"/>
      <c r="WGE69" s="161"/>
      <c r="WGF69" s="161"/>
      <c r="WGG69" s="161"/>
      <c r="WGH69" s="161"/>
      <c r="WGI69" s="161"/>
      <c r="WGJ69" s="161"/>
      <c r="WGK69" s="161"/>
      <c r="WGL69" s="161"/>
      <c r="WGM69" s="161"/>
      <c r="WGN69" s="161"/>
      <c r="WGO69" s="161"/>
      <c r="WGP69" s="161"/>
      <c r="WGQ69" s="161"/>
      <c r="WGR69" s="161"/>
      <c r="WGS69" s="161"/>
      <c r="WGT69" s="161"/>
      <c r="WGU69" s="161"/>
      <c r="WGV69" s="161"/>
      <c r="WGW69" s="161"/>
      <c r="WGX69" s="161"/>
      <c r="WGY69" s="161"/>
      <c r="WGZ69" s="161"/>
      <c r="WHA69" s="161"/>
      <c r="WHB69" s="161"/>
      <c r="WHC69" s="161"/>
      <c r="WHD69" s="161"/>
      <c r="WHE69" s="161"/>
      <c r="WHF69" s="161"/>
      <c r="WHG69" s="161"/>
      <c r="WHH69" s="161"/>
      <c r="WHI69" s="161"/>
      <c r="WHJ69" s="161"/>
      <c r="WHK69" s="161"/>
      <c r="WHL69" s="161"/>
      <c r="WHM69" s="161"/>
      <c r="WHN69" s="161"/>
      <c r="WHO69" s="161"/>
      <c r="WHP69" s="161"/>
      <c r="WHQ69" s="161"/>
      <c r="WHR69" s="161"/>
      <c r="WHS69" s="161"/>
      <c r="WHT69" s="161"/>
      <c r="WHU69" s="161"/>
      <c r="WHV69" s="161"/>
      <c r="WHW69" s="161"/>
      <c r="WHX69" s="161"/>
      <c r="WHY69" s="161"/>
      <c r="WHZ69" s="161"/>
      <c r="WIA69" s="161"/>
      <c r="WIB69" s="161"/>
      <c r="WIC69" s="161"/>
      <c r="WID69" s="161"/>
      <c r="WIE69" s="161"/>
      <c r="WIF69" s="161"/>
      <c r="WIG69" s="161"/>
      <c r="WIH69" s="161"/>
      <c r="WII69" s="161"/>
      <c r="WIJ69" s="161"/>
      <c r="WIK69" s="161"/>
      <c r="WIL69" s="161"/>
      <c r="WIM69" s="161"/>
      <c r="WIN69" s="161"/>
      <c r="WIO69" s="161"/>
      <c r="WIP69" s="161"/>
      <c r="WIQ69" s="161"/>
      <c r="WIR69" s="161"/>
      <c r="WIS69" s="161"/>
      <c r="WIT69" s="161"/>
      <c r="WIU69" s="161"/>
      <c r="WIV69" s="161"/>
      <c r="WIW69" s="161"/>
      <c r="WIX69" s="161"/>
      <c r="WIY69" s="161"/>
      <c r="WIZ69" s="161"/>
      <c r="WJA69" s="161"/>
      <c r="WJB69" s="161"/>
      <c r="WJC69" s="161"/>
      <c r="WJD69" s="161"/>
      <c r="WJE69" s="161"/>
      <c r="WJF69" s="161"/>
      <c r="WJG69" s="161"/>
      <c r="WJH69" s="161"/>
      <c r="WJI69" s="161"/>
      <c r="WJJ69" s="161"/>
      <c r="WJK69" s="161"/>
      <c r="WJL69" s="161"/>
      <c r="WJM69" s="161"/>
      <c r="WJN69" s="161"/>
      <c r="WJO69" s="161"/>
      <c r="WJP69" s="161"/>
      <c r="WJQ69" s="161"/>
      <c r="WJR69" s="161"/>
      <c r="WJS69" s="161"/>
      <c r="WJT69" s="161"/>
      <c r="WJU69" s="161"/>
      <c r="WJV69" s="161"/>
      <c r="WJW69" s="161"/>
      <c r="WJX69" s="161"/>
      <c r="WJY69" s="161"/>
      <c r="WJZ69" s="161"/>
      <c r="WKA69" s="161"/>
      <c r="WKB69" s="161"/>
      <c r="WKC69" s="161"/>
      <c r="WKD69" s="161"/>
      <c r="WKE69" s="161"/>
      <c r="WKF69" s="161"/>
      <c r="WKG69" s="161"/>
      <c r="WKH69" s="161"/>
      <c r="WKI69" s="161"/>
      <c r="WKJ69" s="161"/>
      <c r="WKK69" s="161"/>
      <c r="WKL69" s="161"/>
      <c r="WKM69" s="161"/>
      <c r="WKN69" s="161"/>
      <c r="WKO69" s="161"/>
      <c r="WKP69" s="161"/>
      <c r="WKQ69" s="161"/>
      <c r="WKR69" s="161"/>
      <c r="WKS69" s="161"/>
      <c r="WKT69" s="161"/>
      <c r="WKU69" s="161"/>
      <c r="WKV69" s="161"/>
      <c r="WKW69" s="161"/>
      <c r="WKX69" s="161"/>
      <c r="WKY69" s="161"/>
      <c r="WKZ69" s="161"/>
      <c r="WLA69" s="161"/>
      <c r="WLB69" s="161"/>
      <c r="WLC69" s="161"/>
      <c r="WLD69" s="161"/>
      <c r="WLE69" s="161"/>
      <c r="WLF69" s="161"/>
      <c r="WLG69" s="161"/>
      <c r="WLH69" s="161"/>
      <c r="WLI69" s="161"/>
      <c r="WLJ69" s="161"/>
      <c r="WLK69" s="161"/>
      <c r="WLL69" s="161"/>
      <c r="WLM69" s="161"/>
      <c r="WLN69" s="161"/>
      <c r="WLO69" s="161"/>
      <c r="WLP69" s="161"/>
      <c r="WLQ69" s="161"/>
      <c r="WLR69" s="161"/>
      <c r="WLS69" s="161"/>
      <c r="WLT69" s="161"/>
      <c r="WLU69" s="161"/>
      <c r="WLV69" s="161"/>
      <c r="WLW69" s="161"/>
      <c r="WLX69" s="161"/>
      <c r="WLY69" s="161"/>
      <c r="WLZ69" s="161"/>
      <c r="WMA69" s="161"/>
      <c r="WMB69" s="161"/>
      <c r="WMC69" s="161"/>
      <c r="WMD69" s="161"/>
      <c r="WME69" s="161"/>
      <c r="WMF69" s="161"/>
      <c r="WMG69" s="161"/>
      <c r="WMH69" s="161"/>
      <c r="WMI69" s="161"/>
      <c r="WMJ69" s="161"/>
      <c r="WMK69" s="161"/>
      <c r="WML69" s="161"/>
      <c r="WMM69" s="161"/>
      <c r="WMN69" s="161"/>
      <c r="WMO69" s="161"/>
      <c r="WMP69" s="161"/>
      <c r="WMQ69" s="161"/>
      <c r="WMR69" s="161"/>
      <c r="WMS69" s="161"/>
      <c r="WMT69" s="161"/>
      <c r="WMU69" s="161"/>
      <c r="WMV69" s="161"/>
      <c r="WMW69" s="161"/>
      <c r="WMX69" s="161"/>
      <c r="WMY69" s="161"/>
      <c r="WMZ69" s="161"/>
      <c r="WNA69" s="161"/>
      <c r="WNB69" s="161"/>
      <c r="WNC69" s="161"/>
      <c r="WND69" s="161"/>
      <c r="WNE69" s="161"/>
      <c r="WNF69" s="161"/>
      <c r="WNG69" s="161"/>
      <c r="WNH69" s="161"/>
      <c r="WNI69" s="161"/>
      <c r="WNJ69" s="161"/>
      <c r="WNK69" s="161"/>
      <c r="WNL69" s="161"/>
      <c r="WNM69" s="161"/>
      <c r="WNN69" s="161"/>
      <c r="WNO69" s="161"/>
      <c r="WNP69" s="161"/>
      <c r="WNQ69" s="161"/>
      <c r="WNR69" s="161"/>
      <c r="WNS69" s="161"/>
      <c r="WNT69" s="161"/>
      <c r="WNU69" s="161"/>
      <c r="WNV69" s="161"/>
      <c r="WNW69" s="161"/>
      <c r="WNX69" s="161"/>
      <c r="WNY69" s="161"/>
      <c r="WNZ69" s="161"/>
      <c r="WOA69" s="161"/>
      <c r="WOB69" s="161"/>
      <c r="WOC69" s="161"/>
      <c r="WOD69" s="161"/>
      <c r="WOE69" s="161"/>
      <c r="WOF69" s="161"/>
      <c r="WOG69" s="161"/>
      <c r="WOH69" s="161"/>
      <c r="WOI69" s="161"/>
      <c r="WOJ69" s="161"/>
      <c r="WOK69" s="161"/>
      <c r="WOL69" s="161"/>
      <c r="WOM69" s="161"/>
      <c r="WON69" s="161"/>
      <c r="WOO69" s="161"/>
      <c r="WOP69" s="161"/>
      <c r="WOQ69" s="161"/>
      <c r="WOR69" s="161"/>
      <c r="WOS69" s="161"/>
      <c r="WOT69" s="161"/>
      <c r="WOU69" s="161"/>
      <c r="WOV69" s="161"/>
      <c r="WOW69" s="161"/>
      <c r="WOX69" s="161"/>
      <c r="WOY69" s="161"/>
      <c r="WOZ69" s="161"/>
      <c r="WPA69" s="161"/>
      <c r="WPB69" s="161"/>
      <c r="WPC69" s="161"/>
      <c r="WPD69" s="161"/>
      <c r="WPE69" s="161"/>
      <c r="WPF69" s="161"/>
      <c r="WPG69" s="161"/>
      <c r="WPH69" s="161"/>
      <c r="WPI69" s="161"/>
      <c r="WPJ69" s="161"/>
      <c r="WPK69" s="161"/>
      <c r="WPL69" s="161"/>
      <c r="WPM69" s="161"/>
      <c r="WPN69" s="161"/>
      <c r="WPO69" s="161"/>
      <c r="WPP69" s="161"/>
      <c r="WPQ69" s="161"/>
      <c r="WPR69" s="161"/>
      <c r="WPS69" s="161"/>
      <c r="WPT69" s="161"/>
      <c r="WPU69" s="161"/>
      <c r="WPV69" s="161"/>
      <c r="WPW69" s="161"/>
      <c r="WPX69" s="161"/>
      <c r="WPY69" s="161"/>
      <c r="WPZ69" s="161"/>
      <c r="WQA69" s="161"/>
      <c r="WQB69" s="161"/>
      <c r="WQC69" s="161"/>
      <c r="WQD69" s="161"/>
      <c r="WQE69" s="161"/>
      <c r="WQF69" s="161"/>
      <c r="WQG69" s="161"/>
      <c r="WQH69" s="161"/>
      <c r="WQI69" s="161"/>
      <c r="WQJ69" s="161"/>
      <c r="WQK69" s="161"/>
      <c r="WQL69" s="161"/>
      <c r="WQM69" s="161"/>
      <c r="WQN69" s="161"/>
      <c r="WQO69" s="161"/>
      <c r="WQP69" s="161"/>
      <c r="WQQ69" s="161"/>
      <c r="WQR69" s="161"/>
      <c r="WQS69" s="161"/>
      <c r="WQT69" s="161"/>
      <c r="WQU69" s="161"/>
      <c r="WQV69" s="161"/>
      <c r="WQW69" s="161"/>
      <c r="WQX69" s="161"/>
      <c r="WQY69" s="161"/>
      <c r="WQZ69" s="161"/>
      <c r="WRA69" s="161"/>
      <c r="WRB69" s="161"/>
      <c r="WRC69" s="161"/>
      <c r="WRD69" s="161"/>
      <c r="WRE69" s="161"/>
      <c r="WRF69" s="161"/>
      <c r="WRG69" s="161"/>
      <c r="WRH69" s="161"/>
      <c r="WRI69" s="161"/>
      <c r="WRJ69" s="161"/>
      <c r="WRK69" s="161"/>
      <c r="WRL69" s="161"/>
      <c r="WRM69" s="161"/>
      <c r="WRN69" s="161"/>
      <c r="WRO69" s="161"/>
      <c r="WRP69" s="161"/>
      <c r="WRQ69" s="161"/>
      <c r="WRR69" s="161"/>
      <c r="WRS69" s="161"/>
      <c r="WRT69" s="161"/>
      <c r="WRU69" s="161"/>
      <c r="WRV69" s="161"/>
      <c r="WRW69" s="161"/>
      <c r="WRX69" s="161"/>
      <c r="WRY69" s="161"/>
      <c r="WRZ69" s="161"/>
      <c r="WSA69" s="161"/>
      <c r="WSB69" s="161"/>
      <c r="WSC69" s="161"/>
      <c r="WSD69" s="161"/>
      <c r="WSE69" s="161"/>
      <c r="WSF69" s="161"/>
      <c r="WSG69" s="161"/>
      <c r="WSH69" s="161"/>
      <c r="WSI69" s="161"/>
      <c r="WSJ69" s="161"/>
      <c r="WSK69" s="161"/>
      <c r="WSL69" s="161"/>
      <c r="WSM69" s="161"/>
      <c r="WSN69" s="161"/>
      <c r="WSO69" s="161"/>
      <c r="WSP69" s="161"/>
      <c r="WSQ69" s="161"/>
      <c r="WSR69" s="161"/>
      <c r="WSS69" s="161"/>
      <c r="WST69" s="161"/>
      <c r="WSU69" s="161"/>
      <c r="WSV69" s="161"/>
      <c r="WSW69" s="161"/>
      <c r="WSX69" s="161"/>
      <c r="WSY69" s="161"/>
      <c r="WSZ69" s="161"/>
      <c r="WTA69" s="161"/>
      <c r="WTB69" s="161"/>
      <c r="WTC69" s="161"/>
      <c r="WTD69" s="161"/>
      <c r="WTE69" s="161"/>
      <c r="WTF69" s="161"/>
      <c r="WTG69" s="161"/>
      <c r="WTH69" s="161"/>
      <c r="WTI69" s="161"/>
      <c r="WTJ69" s="161"/>
      <c r="WTK69" s="161"/>
      <c r="WTL69" s="161"/>
      <c r="WTM69" s="161"/>
      <c r="WTN69" s="161"/>
      <c r="WTO69" s="161"/>
      <c r="WTP69" s="161"/>
      <c r="WTQ69" s="161"/>
      <c r="WTR69" s="161"/>
      <c r="WTS69" s="161"/>
      <c r="WTT69" s="161"/>
      <c r="WTU69" s="161"/>
      <c r="WTV69" s="161"/>
      <c r="WTW69" s="161"/>
      <c r="WTX69" s="161"/>
      <c r="WTY69" s="161"/>
      <c r="WTZ69" s="161"/>
      <c r="WUA69" s="161"/>
      <c r="WUB69" s="161"/>
      <c r="WUC69" s="161"/>
      <c r="WUD69" s="161"/>
      <c r="WUE69" s="161"/>
      <c r="WUF69" s="161"/>
      <c r="WUG69" s="161"/>
      <c r="WUH69" s="161"/>
      <c r="WUI69" s="161"/>
      <c r="WUJ69" s="161"/>
      <c r="WUK69" s="161"/>
      <c r="WUL69" s="161"/>
      <c r="WUM69" s="161"/>
      <c r="WUN69" s="161"/>
      <c r="WUO69" s="161"/>
      <c r="WUP69" s="161"/>
      <c r="WUQ69" s="161"/>
      <c r="WUR69" s="161"/>
      <c r="WUS69" s="161"/>
      <c r="WUT69" s="161"/>
      <c r="WUU69" s="161"/>
      <c r="WUV69" s="161"/>
      <c r="WUW69" s="161"/>
      <c r="WUX69" s="161"/>
      <c r="WUY69" s="161"/>
      <c r="WUZ69" s="161"/>
      <c r="WVA69" s="161"/>
      <c r="WVB69" s="161"/>
      <c r="WVC69" s="161"/>
      <c r="WVD69" s="161"/>
      <c r="WVE69" s="161"/>
      <c r="WVF69" s="161"/>
      <c r="WVG69" s="161"/>
      <c r="WVH69" s="161"/>
      <c r="WVI69" s="161"/>
      <c r="WVJ69" s="161"/>
      <c r="WVK69" s="161"/>
      <c r="WVL69" s="161"/>
      <c r="WVM69" s="161"/>
      <c r="WVN69" s="161"/>
      <c r="WVO69" s="161"/>
      <c r="WVP69" s="161"/>
      <c r="WVQ69" s="161"/>
      <c r="WVR69" s="161"/>
      <c r="WVS69" s="161"/>
      <c r="WVT69" s="161"/>
      <c r="WVU69" s="161"/>
      <c r="WVV69" s="161"/>
      <c r="WVW69" s="161"/>
      <c r="WVX69" s="161"/>
      <c r="WVY69" s="161"/>
      <c r="WVZ69" s="161"/>
      <c r="WWA69" s="161"/>
      <c r="WWB69" s="161"/>
      <c r="WWC69" s="161"/>
      <c r="WWD69" s="161"/>
      <c r="WWE69" s="161"/>
      <c r="WWF69" s="161"/>
      <c r="WWG69" s="161"/>
      <c r="WWH69" s="161"/>
      <c r="WWI69" s="161"/>
      <c r="WWJ69" s="161"/>
      <c r="WWK69" s="161"/>
      <c r="WWL69" s="161"/>
      <c r="WWM69" s="161"/>
      <c r="WWN69" s="161"/>
      <c r="WWO69" s="161"/>
      <c r="WWP69" s="161"/>
      <c r="WWQ69" s="161"/>
      <c r="WWR69" s="161"/>
      <c r="WWS69" s="161"/>
      <c r="WWT69" s="161"/>
      <c r="WWU69" s="161"/>
      <c r="WWV69" s="161"/>
      <c r="WWW69" s="161"/>
      <c r="WWX69" s="161"/>
      <c r="WWY69" s="161"/>
      <c r="WWZ69" s="161"/>
      <c r="WXA69" s="161"/>
      <c r="WXB69" s="161"/>
      <c r="WXC69" s="161"/>
      <c r="WXD69" s="161"/>
      <c r="WXE69" s="161"/>
      <c r="WXF69" s="161"/>
      <c r="WXG69" s="161"/>
      <c r="WXH69" s="161"/>
      <c r="WXI69" s="161"/>
      <c r="WXJ69" s="161"/>
      <c r="WXK69" s="161"/>
      <c r="WXL69" s="161"/>
      <c r="WXM69" s="161"/>
      <c r="WXN69" s="161"/>
      <c r="WXO69" s="161"/>
      <c r="WXP69" s="161"/>
      <c r="WXQ69" s="161"/>
      <c r="WXR69" s="161"/>
      <c r="WXS69" s="161"/>
      <c r="WXT69" s="161"/>
      <c r="WXU69" s="161"/>
      <c r="WXV69" s="161"/>
      <c r="WXW69" s="161"/>
      <c r="WXX69" s="161"/>
      <c r="WXY69" s="161"/>
      <c r="WXZ69" s="161"/>
      <c r="WYA69" s="161"/>
      <c r="WYB69" s="161"/>
      <c r="WYC69" s="161"/>
      <c r="WYD69" s="161"/>
      <c r="WYE69" s="161"/>
      <c r="WYF69" s="161"/>
      <c r="WYG69" s="161"/>
      <c r="WYH69" s="161"/>
      <c r="WYI69" s="161"/>
      <c r="WYJ69" s="161"/>
      <c r="WYK69" s="161"/>
      <c r="WYL69" s="161"/>
      <c r="WYM69" s="161"/>
      <c r="WYN69" s="161"/>
      <c r="WYO69" s="161"/>
      <c r="WYP69" s="161"/>
      <c r="WYQ69" s="161"/>
      <c r="WYR69" s="161"/>
      <c r="WYS69" s="161"/>
      <c r="WYT69" s="161"/>
      <c r="WYU69" s="161"/>
      <c r="WYV69" s="161"/>
      <c r="WYW69" s="161"/>
      <c r="WYX69" s="161"/>
      <c r="WYY69" s="161"/>
      <c r="WYZ69" s="161"/>
      <c r="WZA69" s="161"/>
      <c r="WZB69" s="161"/>
      <c r="WZC69" s="161"/>
      <c r="WZD69" s="161"/>
      <c r="WZE69" s="161"/>
      <c r="WZF69" s="161"/>
      <c r="WZG69" s="161"/>
      <c r="WZH69" s="161"/>
      <c r="WZI69" s="161"/>
      <c r="WZJ69" s="161"/>
      <c r="WZK69" s="161"/>
      <c r="WZL69" s="161"/>
      <c r="WZM69" s="161"/>
      <c r="WZN69" s="161"/>
      <c r="WZO69" s="161"/>
      <c r="WZP69" s="161"/>
      <c r="WZQ69" s="161"/>
      <c r="WZR69" s="161"/>
      <c r="WZS69" s="161"/>
      <c r="WZT69" s="161"/>
      <c r="WZU69" s="161"/>
      <c r="WZV69" s="161"/>
      <c r="WZW69" s="161"/>
      <c r="WZX69" s="161"/>
      <c r="WZY69" s="161"/>
      <c r="WZZ69" s="161"/>
      <c r="XAA69" s="161"/>
      <c r="XAB69" s="161"/>
      <c r="XAC69" s="161"/>
      <c r="XAD69" s="161"/>
      <c r="XAE69" s="161"/>
      <c r="XAF69" s="161"/>
      <c r="XAG69" s="161"/>
      <c r="XAH69" s="161"/>
      <c r="XAI69" s="161"/>
      <c r="XAJ69" s="161"/>
      <c r="XAK69" s="161"/>
      <c r="XAL69" s="161"/>
      <c r="XAM69" s="161"/>
      <c r="XAN69" s="161"/>
      <c r="XAO69" s="161"/>
      <c r="XAP69" s="161"/>
      <c r="XAQ69" s="161"/>
      <c r="XAR69" s="161"/>
      <c r="XAS69" s="161"/>
      <c r="XAT69" s="161"/>
      <c r="XAU69" s="161"/>
      <c r="XAV69" s="161"/>
      <c r="XAW69" s="161"/>
      <c r="XAX69" s="161"/>
      <c r="XAY69" s="161"/>
      <c r="XAZ69" s="161"/>
      <c r="XBA69" s="161"/>
      <c r="XBB69" s="161"/>
      <c r="XBC69" s="161"/>
      <c r="XBD69" s="161"/>
      <c r="XBE69" s="161"/>
      <c r="XBF69" s="161"/>
      <c r="XBG69" s="161"/>
      <c r="XBH69" s="161"/>
      <c r="XBI69" s="161"/>
      <c r="XBJ69" s="161"/>
      <c r="XBK69" s="161"/>
      <c r="XBL69" s="161"/>
      <c r="XBM69" s="161"/>
      <c r="XBN69" s="161"/>
      <c r="XBO69" s="161"/>
      <c r="XBP69" s="161"/>
      <c r="XBQ69" s="161"/>
      <c r="XBR69" s="161"/>
      <c r="XBS69" s="161"/>
      <c r="XBT69" s="161"/>
      <c r="XBU69" s="161"/>
      <c r="XBV69" s="161"/>
      <c r="XBW69" s="161"/>
      <c r="XBX69" s="161"/>
      <c r="XBY69" s="161"/>
      <c r="XBZ69" s="161"/>
      <c r="XCA69" s="161"/>
      <c r="XCB69" s="161"/>
      <c r="XCC69" s="161"/>
      <c r="XCD69" s="161"/>
      <c r="XCE69" s="161"/>
      <c r="XCF69" s="161"/>
      <c r="XCG69" s="161"/>
      <c r="XCH69" s="161"/>
      <c r="XCI69" s="161"/>
      <c r="XCJ69" s="161"/>
      <c r="XCK69" s="161"/>
      <c r="XCL69" s="161"/>
      <c r="XCM69" s="161"/>
      <c r="XCN69" s="161"/>
      <c r="XCO69" s="161"/>
      <c r="XCP69" s="161"/>
      <c r="XCQ69" s="161"/>
      <c r="XCR69" s="161"/>
      <c r="XCS69" s="161"/>
      <c r="XCT69" s="161"/>
      <c r="XCU69" s="161"/>
      <c r="XCV69" s="161"/>
      <c r="XCW69" s="161"/>
      <c r="XCX69" s="161"/>
      <c r="XCY69" s="161"/>
      <c r="XCZ69" s="161"/>
      <c r="XDA69" s="161"/>
      <c r="XDB69" s="161"/>
      <c r="XDC69" s="161"/>
      <c r="XDD69" s="161"/>
      <c r="XDE69" s="161"/>
      <c r="XDF69" s="161"/>
      <c r="XDG69" s="161"/>
      <c r="XDH69" s="161"/>
      <c r="XDI69" s="161"/>
      <c r="XDJ69" s="161"/>
      <c r="XDK69" s="161"/>
      <c r="XDL69" s="161"/>
      <c r="XDM69" s="161"/>
      <c r="XDN69" s="161"/>
      <c r="XDO69" s="161"/>
      <c r="XDP69" s="161"/>
      <c r="XDQ69" s="161"/>
      <c r="XDR69" s="161"/>
      <c r="XDS69" s="161"/>
      <c r="XDT69" s="161"/>
      <c r="XDU69" s="161"/>
      <c r="XDV69" s="161"/>
      <c r="XDW69" s="161"/>
      <c r="XDX69" s="161"/>
      <c r="XDY69" s="161"/>
      <c r="XDZ69" s="161"/>
      <c r="XEA69" s="161"/>
      <c r="XEB69" s="161"/>
      <c r="XEC69" s="161"/>
      <c r="XED69" s="161"/>
      <c r="XEE69" s="161"/>
      <c r="XEF69" s="161"/>
      <c r="XEG69" s="161"/>
      <c r="XEH69" s="161"/>
      <c r="XEI69" s="161"/>
      <c r="XEJ69" s="161"/>
      <c r="XEK69" s="161"/>
      <c r="XEL69" s="161"/>
      <c r="XEM69" s="161"/>
      <c r="XEN69" s="161"/>
      <c r="XEO69" s="161"/>
      <c r="XEP69" s="161"/>
      <c r="XEQ69" s="161"/>
      <c r="XER69" s="161"/>
      <c r="XES69" s="161"/>
      <c r="XET69" s="161"/>
      <c r="XEU69" s="161"/>
      <c r="XEV69" s="161"/>
      <c r="XEW69" s="161"/>
      <c r="XEX69" s="161"/>
      <c r="XEY69" s="161"/>
      <c r="XEZ69" s="161"/>
    </row>
    <row r="70" spans="1:16380" ht="15" customHeight="1">
      <c r="A70" s="461"/>
      <c r="B70" s="626" t="s">
        <v>389</v>
      </c>
      <c r="C70" s="37"/>
      <c r="D70" s="37"/>
      <c r="E70" s="37"/>
      <c r="F70" s="122"/>
      <c r="G70" s="122"/>
      <c r="H70" s="122"/>
      <c r="I70" s="122"/>
      <c r="J70" s="122"/>
      <c r="K70" s="899"/>
      <c r="L70" s="122"/>
    </row>
    <row r="71" spans="1:16380" ht="7.9" customHeight="1">
      <c r="A71" s="461"/>
      <c r="B71" s="627"/>
      <c r="C71" s="37"/>
      <c r="D71" s="37"/>
      <c r="E71" s="37"/>
      <c r="F71" s="122"/>
      <c r="G71" s="122"/>
      <c r="H71" s="122"/>
      <c r="I71" s="122"/>
      <c r="J71" s="122"/>
      <c r="K71" s="899"/>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5" customWidth="1"/>
    <col min="2" max="2" width="11.85546875" style="161" customWidth="1"/>
    <col min="3" max="3" width="9.140625" style="161"/>
    <col min="4" max="5" width="6.7109375" style="161" customWidth="1"/>
    <col min="6" max="10" width="12.7109375" style="633" customWidth="1"/>
    <col min="11" max="11" width="6.7109375" style="887" customWidth="1"/>
    <col min="12" max="12" width="12.7109375" style="633" customWidth="1"/>
    <col min="13" max="13" width="1.7109375" style="161" customWidth="1"/>
    <col min="14" max="16382" width="9.140625" style="161"/>
    <col min="16383" max="16384" width="9.140625" style="435"/>
  </cols>
  <sheetData>
    <row r="1" spans="1:19" ht="8.1" customHeight="1"/>
    <row r="2" spans="1:19" ht="8.1" customHeight="1"/>
    <row r="3" spans="1:19" s="161" customFormat="1" ht="16.350000000000001" customHeight="1">
      <c r="B3" s="96" t="s">
        <v>111</v>
      </c>
      <c r="C3" s="41" t="s">
        <v>520</v>
      </c>
      <c r="D3" s="41"/>
      <c r="E3" s="41"/>
      <c r="F3" s="96"/>
      <c r="G3" s="96"/>
      <c r="H3" s="96"/>
      <c r="I3" s="96"/>
      <c r="J3" s="96"/>
      <c r="K3" s="888"/>
      <c r="L3" s="96"/>
    </row>
    <row r="4" spans="1:19" s="161" customFormat="1" ht="16.149999999999999" customHeight="1">
      <c r="B4" s="97" t="s">
        <v>112</v>
      </c>
      <c r="C4" s="42" t="s">
        <v>521</v>
      </c>
      <c r="D4" s="42"/>
      <c r="E4" s="42"/>
      <c r="F4" s="96"/>
      <c r="G4" s="96"/>
      <c r="H4" s="96"/>
      <c r="I4" s="96"/>
      <c r="J4" s="96"/>
      <c r="K4" s="889"/>
      <c r="L4" s="96"/>
    </row>
    <row r="5" spans="1:19" s="161" customFormat="1" ht="13.15" customHeight="1" thickBot="1">
      <c r="A5" s="2"/>
      <c r="B5" s="2"/>
      <c r="C5" s="2"/>
      <c r="D5" s="2"/>
      <c r="E5" s="2"/>
      <c r="F5" s="3"/>
      <c r="G5" s="3"/>
      <c r="H5" s="3"/>
      <c r="I5" s="3"/>
      <c r="J5" s="3"/>
      <c r="K5" s="890"/>
      <c r="L5" s="3"/>
    </row>
    <row r="6" spans="1:19" s="1" customFormat="1" ht="42.95" customHeight="1" thickBot="1">
      <c r="A6" s="391"/>
      <c r="B6" s="961" t="s">
        <v>385</v>
      </c>
      <c r="C6" s="962"/>
      <c r="D6" s="962"/>
      <c r="E6" s="634"/>
      <c r="F6" s="171"/>
      <c r="G6" s="171"/>
      <c r="H6" s="171"/>
      <c r="I6" s="171"/>
      <c r="J6" s="171"/>
      <c r="K6" s="910"/>
      <c r="L6" s="284" t="s">
        <v>494</v>
      </c>
      <c r="M6" s="391"/>
    </row>
    <row r="7" spans="1:19" s="1" customFormat="1" ht="16.350000000000001" customHeight="1">
      <c r="A7" s="631"/>
      <c r="B7" s="635"/>
      <c r="C7" s="635"/>
      <c r="D7" s="635"/>
      <c r="E7" s="635"/>
      <c r="F7" s="879"/>
      <c r="G7" s="879"/>
      <c r="H7" s="879"/>
      <c r="I7" s="879"/>
      <c r="J7" s="879"/>
      <c r="K7" s="911"/>
      <c r="L7" s="879"/>
    </row>
    <row r="8" spans="1:19" s="1" customFormat="1" ht="15" customHeight="1">
      <c r="B8" s="32" t="s">
        <v>132</v>
      </c>
      <c r="C8" s="4"/>
      <c r="D8" s="4"/>
      <c r="E8" s="6"/>
      <c r="F8" s="879"/>
      <c r="G8" s="879"/>
      <c r="H8" s="879"/>
      <c r="I8" s="879"/>
      <c r="J8" s="879"/>
      <c r="K8" s="906">
        <v>2018</v>
      </c>
      <c r="L8" s="880">
        <v>242</v>
      </c>
    </row>
    <row r="9" spans="1:19" s="1" customFormat="1" ht="15" customHeight="1">
      <c r="B9" s="4" t="s">
        <v>133</v>
      </c>
      <c r="C9" s="4"/>
      <c r="D9" s="4"/>
      <c r="E9" s="6"/>
      <c r="F9" s="879"/>
      <c r="G9" s="879"/>
      <c r="H9" s="879"/>
      <c r="I9" s="879"/>
      <c r="J9" s="879"/>
      <c r="K9" s="906">
        <v>2019</v>
      </c>
      <c r="L9" s="880">
        <v>426</v>
      </c>
    </row>
    <row r="10" spans="1:19" s="1" customFormat="1" ht="15" customHeight="1">
      <c r="B10" s="4"/>
      <c r="C10" s="4"/>
      <c r="D10" s="4"/>
      <c r="E10" s="6"/>
      <c r="F10" s="879"/>
      <c r="G10" s="879"/>
      <c r="H10" s="879"/>
      <c r="I10" s="879"/>
      <c r="J10" s="879"/>
      <c r="K10" s="906">
        <v>2020</v>
      </c>
      <c r="L10" s="880">
        <v>461</v>
      </c>
      <c r="O10" s="617"/>
      <c r="P10" s="617"/>
      <c r="Q10" s="617"/>
    </row>
    <row r="11" spans="1:19" s="1" customFormat="1" ht="8.1" customHeight="1">
      <c r="B11" s="4"/>
      <c r="C11" s="4"/>
      <c r="D11" s="4"/>
      <c r="E11" s="4"/>
      <c r="F11" s="879"/>
      <c r="G11" s="879"/>
      <c r="H11" s="879"/>
      <c r="I11" s="879"/>
      <c r="J11" s="879"/>
      <c r="K11" s="907"/>
      <c r="L11" s="879"/>
      <c r="O11" s="424"/>
      <c r="P11" s="424"/>
      <c r="Q11" s="424"/>
      <c r="R11" s="424"/>
      <c r="S11" s="424"/>
    </row>
    <row r="12" spans="1:19" s="1" customFormat="1" ht="15" customHeight="1">
      <c r="B12" s="10" t="s">
        <v>134</v>
      </c>
      <c r="C12" s="8"/>
      <c r="D12" s="8"/>
      <c r="E12" s="6"/>
      <c r="F12" s="879"/>
      <c r="G12" s="879"/>
      <c r="H12" s="879"/>
      <c r="I12" s="879"/>
      <c r="J12" s="879"/>
      <c r="K12" s="906">
        <v>2018</v>
      </c>
      <c r="L12" s="879">
        <v>82</v>
      </c>
      <c r="N12" s="617"/>
      <c r="O12" s="424"/>
      <c r="P12" s="424"/>
      <c r="Q12" s="424"/>
      <c r="R12" s="424"/>
      <c r="S12" s="424"/>
    </row>
    <row r="13" spans="1:19" s="1" customFormat="1" ht="15" customHeight="1">
      <c r="B13" s="290" t="s">
        <v>135</v>
      </c>
      <c r="C13" s="9"/>
      <c r="D13" s="9"/>
      <c r="E13" s="6"/>
      <c r="F13" s="879"/>
      <c r="G13" s="879"/>
      <c r="H13" s="879"/>
      <c r="I13" s="879"/>
      <c r="J13" s="879"/>
      <c r="K13" s="906">
        <v>2019</v>
      </c>
      <c r="L13" s="879">
        <v>120</v>
      </c>
      <c r="N13" s="120"/>
      <c r="O13" s="424"/>
      <c r="P13" s="424"/>
      <c r="Q13" s="424"/>
      <c r="R13" s="424"/>
      <c r="S13" s="424"/>
    </row>
    <row r="14" spans="1:19" s="1" customFormat="1" ht="15" customHeight="1">
      <c r="B14" s="7"/>
      <c r="C14" s="9"/>
      <c r="D14" s="9"/>
      <c r="E14" s="6"/>
      <c r="F14" s="879"/>
      <c r="G14" s="879"/>
      <c r="H14" s="879"/>
      <c r="I14" s="879"/>
      <c r="J14" s="879"/>
      <c r="K14" s="906">
        <v>2020</v>
      </c>
      <c r="L14" s="879">
        <v>179</v>
      </c>
      <c r="N14" s="617"/>
      <c r="O14" s="424"/>
      <c r="P14" s="424"/>
      <c r="Q14" s="424"/>
      <c r="R14" s="424"/>
      <c r="S14" s="424"/>
    </row>
    <row r="15" spans="1:19" s="1" customFormat="1" ht="8.1" customHeight="1">
      <c r="B15" s="7"/>
      <c r="C15" s="9"/>
      <c r="D15" s="9"/>
      <c r="E15" s="34"/>
      <c r="F15" s="879"/>
      <c r="G15" s="879"/>
      <c r="H15" s="879"/>
      <c r="I15" s="879"/>
      <c r="J15" s="879"/>
      <c r="K15" s="906"/>
      <c r="L15" s="879"/>
      <c r="N15" s="617"/>
      <c r="O15" s="424"/>
      <c r="P15" s="424"/>
      <c r="Q15" s="424"/>
      <c r="R15" s="424"/>
      <c r="S15" s="424"/>
    </row>
    <row r="16" spans="1:19" s="1" customFormat="1" ht="15" customHeight="1">
      <c r="B16" s="618" t="s">
        <v>464</v>
      </c>
      <c r="C16" s="9"/>
      <c r="D16" s="9"/>
      <c r="E16" s="6"/>
      <c r="F16" s="879"/>
      <c r="G16" s="879"/>
      <c r="H16" s="879"/>
      <c r="I16" s="879"/>
      <c r="J16" s="879"/>
      <c r="K16" s="906">
        <v>2018</v>
      </c>
      <c r="L16" s="879" t="s">
        <v>496</v>
      </c>
      <c r="N16" s="617"/>
      <c r="O16" s="619"/>
      <c r="P16" s="619"/>
      <c r="Q16" s="619"/>
      <c r="R16" s="424"/>
      <c r="S16" s="424"/>
    </row>
    <row r="17" spans="2:19" s="161" customFormat="1" ht="15" customHeight="1">
      <c r="B17" s="800" t="s">
        <v>465</v>
      </c>
      <c r="C17" s="9"/>
      <c r="D17" s="9"/>
      <c r="E17" s="6"/>
      <c r="F17" s="879"/>
      <c r="G17" s="879"/>
      <c r="H17" s="879"/>
      <c r="I17" s="879"/>
      <c r="J17" s="879"/>
      <c r="K17" s="906">
        <v>2019</v>
      </c>
      <c r="L17" s="879" t="s">
        <v>496</v>
      </c>
      <c r="N17" s="636"/>
      <c r="O17" s="637"/>
      <c r="P17" s="637"/>
      <c r="Q17" s="637"/>
      <c r="R17" s="435"/>
      <c r="S17" s="435"/>
    </row>
    <row r="18" spans="2:19" s="161" customFormat="1" ht="15" customHeight="1">
      <c r="B18" s="290"/>
      <c r="C18" s="9"/>
      <c r="D18" s="9"/>
      <c r="E18" s="6"/>
      <c r="F18" s="879"/>
      <c r="G18" s="879"/>
      <c r="H18" s="879"/>
      <c r="I18" s="879"/>
      <c r="J18" s="879"/>
      <c r="K18" s="906">
        <v>2020</v>
      </c>
      <c r="L18" s="879" t="s">
        <v>496</v>
      </c>
      <c r="N18" s="636"/>
      <c r="O18" s="637"/>
      <c r="P18" s="637"/>
      <c r="Q18" s="637"/>
      <c r="R18" s="435"/>
      <c r="S18" s="435"/>
    </row>
    <row r="19" spans="2:19" s="161" customFormat="1" ht="8.1" customHeight="1">
      <c r="B19" s="623"/>
      <c r="C19" s="9"/>
      <c r="D19" s="9"/>
      <c r="E19" s="9"/>
      <c r="F19" s="879"/>
      <c r="G19" s="879"/>
      <c r="H19" s="879"/>
      <c r="I19" s="879"/>
      <c r="J19" s="879"/>
      <c r="K19" s="908"/>
      <c r="L19" s="879"/>
      <c r="N19" s="636"/>
      <c r="O19" s="637"/>
      <c r="P19" s="637"/>
      <c r="Q19" s="637"/>
      <c r="R19" s="435"/>
      <c r="S19" s="435"/>
    </row>
    <row r="20" spans="2:19" s="161" customFormat="1" ht="15" customHeight="1">
      <c r="B20" s="618" t="s">
        <v>466</v>
      </c>
      <c r="C20" s="9"/>
      <c r="D20" s="9"/>
      <c r="E20" s="6"/>
      <c r="F20" s="879"/>
      <c r="G20" s="879"/>
      <c r="H20" s="879"/>
      <c r="I20" s="879"/>
      <c r="J20" s="879"/>
      <c r="K20" s="906">
        <v>2018</v>
      </c>
      <c r="L20" s="879">
        <v>1</v>
      </c>
      <c r="N20" s="638"/>
      <c r="O20" s="638"/>
      <c r="P20" s="638"/>
      <c r="Q20" s="638"/>
      <c r="R20" s="435"/>
      <c r="S20" s="435"/>
    </row>
    <row r="21" spans="2:19" s="161" customFormat="1" ht="15" customHeight="1">
      <c r="B21" s="800" t="s">
        <v>467</v>
      </c>
      <c r="C21" s="9"/>
      <c r="D21" s="9"/>
      <c r="E21" s="6"/>
      <c r="F21" s="879"/>
      <c r="G21" s="879"/>
      <c r="H21" s="879"/>
      <c r="I21" s="879"/>
      <c r="J21" s="879"/>
      <c r="K21" s="906">
        <v>2019</v>
      </c>
      <c r="L21" s="879">
        <v>2</v>
      </c>
      <c r="N21" s="637"/>
      <c r="O21" s="637"/>
      <c r="P21" s="637"/>
      <c r="Q21" s="637"/>
      <c r="R21" s="435"/>
      <c r="S21" s="435"/>
    </row>
    <row r="22" spans="2:19" s="161" customFormat="1" ht="15" customHeight="1">
      <c r="B22" s="290"/>
      <c r="C22" s="9"/>
      <c r="D22" s="9"/>
      <c r="E22" s="6"/>
      <c r="F22" s="879"/>
      <c r="G22" s="879"/>
      <c r="H22" s="879"/>
      <c r="I22" s="879"/>
      <c r="J22" s="879"/>
      <c r="K22" s="906">
        <v>2020</v>
      </c>
      <c r="L22" s="879">
        <v>1</v>
      </c>
      <c r="N22" s="637"/>
      <c r="O22" s="637"/>
      <c r="P22" s="637"/>
      <c r="Q22" s="637"/>
      <c r="R22" s="435"/>
      <c r="S22" s="435"/>
    </row>
    <row r="23" spans="2:19" s="161" customFormat="1" ht="8.1" customHeight="1">
      <c r="B23" s="290"/>
      <c r="C23" s="9"/>
      <c r="D23" s="9"/>
      <c r="E23" s="6"/>
      <c r="F23" s="879"/>
      <c r="G23" s="879"/>
      <c r="H23" s="879"/>
      <c r="I23" s="879"/>
      <c r="J23" s="879"/>
      <c r="K23" s="906"/>
      <c r="L23" s="879"/>
      <c r="N23" s="637"/>
      <c r="O23" s="637"/>
      <c r="P23" s="637"/>
      <c r="Q23" s="637"/>
      <c r="R23" s="435"/>
      <c r="S23" s="435"/>
    </row>
    <row r="24" spans="2:19" s="161" customFormat="1" ht="15" customHeight="1">
      <c r="B24" s="618" t="s">
        <v>468</v>
      </c>
      <c r="C24" s="9"/>
      <c r="D24" s="9"/>
      <c r="E24" s="6"/>
      <c r="F24" s="879"/>
      <c r="G24" s="879"/>
      <c r="H24" s="879"/>
      <c r="I24" s="879"/>
      <c r="J24" s="879"/>
      <c r="K24" s="906">
        <v>2018</v>
      </c>
      <c r="L24" s="879">
        <v>37</v>
      </c>
      <c r="N24" s="637"/>
      <c r="O24" s="637"/>
      <c r="P24" s="637"/>
      <c r="Q24" s="637"/>
      <c r="R24" s="435"/>
      <c r="S24" s="435"/>
    </row>
    <row r="25" spans="2:19" s="161" customFormat="1" ht="15" customHeight="1">
      <c r="B25" s="801" t="s">
        <v>469</v>
      </c>
      <c r="C25" s="9"/>
      <c r="D25" s="9"/>
      <c r="E25" s="6"/>
      <c r="F25" s="879"/>
      <c r="G25" s="879"/>
      <c r="H25" s="879"/>
      <c r="I25" s="879"/>
      <c r="J25" s="879"/>
      <c r="K25" s="906">
        <v>2019</v>
      </c>
      <c r="L25" s="879">
        <v>62</v>
      </c>
      <c r="N25" s="638"/>
      <c r="O25" s="638"/>
      <c r="P25" s="638"/>
      <c r="Q25" s="638"/>
      <c r="R25" s="435"/>
      <c r="S25" s="435"/>
    </row>
    <row r="26" spans="2:19" s="161" customFormat="1" ht="15" customHeight="1">
      <c r="B26" s="630"/>
      <c r="C26" s="9"/>
      <c r="D26" s="9"/>
      <c r="E26" s="6"/>
      <c r="F26" s="879"/>
      <c r="G26" s="879"/>
      <c r="H26" s="879"/>
      <c r="I26" s="879"/>
      <c r="J26" s="879"/>
      <c r="K26" s="906">
        <v>2020</v>
      </c>
      <c r="L26" s="879">
        <v>81</v>
      </c>
      <c r="N26" s="636"/>
      <c r="O26" s="638"/>
      <c r="P26" s="638"/>
      <c r="Q26" s="638"/>
      <c r="R26" s="636"/>
    </row>
    <row r="27" spans="2:19" s="161" customFormat="1" ht="8.1" customHeight="1">
      <c r="B27" s="630"/>
      <c r="C27" s="9"/>
      <c r="D27" s="9"/>
      <c r="E27" s="6"/>
      <c r="F27" s="879"/>
      <c r="G27" s="879"/>
      <c r="H27" s="879"/>
      <c r="I27" s="879"/>
      <c r="J27" s="879"/>
      <c r="K27" s="906"/>
      <c r="L27" s="879"/>
      <c r="N27" s="636"/>
      <c r="O27" s="636"/>
      <c r="P27" s="636"/>
      <c r="Q27" s="636"/>
      <c r="R27" s="636"/>
    </row>
    <row r="28" spans="2:19" s="161" customFormat="1" ht="15" customHeight="1">
      <c r="B28" s="618" t="s">
        <v>470</v>
      </c>
      <c r="C28" s="9"/>
      <c r="D28" s="9"/>
      <c r="E28" s="6"/>
      <c r="F28" s="879"/>
      <c r="G28" s="879"/>
      <c r="H28" s="879"/>
      <c r="I28" s="879"/>
      <c r="J28" s="879"/>
      <c r="K28" s="906">
        <v>2018</v>
      </c>
      <c r="L28" s="879">
        <v>44</v>
      </c>
      <c r="N28" s="636"/>
      <c r="O28" s="636"/>
      <c r="P28" s="636"/>
      <c r="Q28" s="636"/>
      <c r="R28" s="636"/>
    </row>
    <row r="29" spans="2:19" s="161" customFormat="1" ht="15" customHeight="1">
      <c r="B29" s="801" t="s">
        <v>471</v>
      </c>
      <c r="C29" s="9"/>
      <c r="D29" s="9"/>
      <c r="E29" s="6"/>
      <c r="F29" s="879"/>
      <c r="G29" s="879"/>
      <c r="H29" s="879"/>
      <c r="I29" s="879"/>
      <c r="J29" s="879"/>
      <c r="K29" s="906">
        <v>2019</v>
      </c>
      <c r="L29" s="879">
        <v>56</v>
      </c>
      <c r="N29" s="636"/>
      <c r="O29" s="636"/>
      <c r="P29" s="636"/>
      <c r="Q29" s="636"/>
      <c r="R29" s="636"/>
    </row>
    <row r="30" spans="2:19" s="161" customFormat="1" ht="15" customHeight="1">
      <c r="B30" s="4"/>
      <c r="C30" s="9"/>
      <c r="D30" s="9"/>
      <c r="E30" s="6"/>
      <c r="F30" s="879"/>
      <c r="G30" s="879"/>
      <c r="H30" s="879"/>
      <c r="I30" s="879"/>
      <c r="J30" s="879"/>
      <c r="K30" s="906">
        <v>2020</v>
      </c>
      <c r="L30" s="879">
        <v>97</v>
      </c>
      <c r="N30" s="636"/>
      <c r="O30" s="636"/>
      <c r="P30" s="636"/>
      <c r="Q30" s="636"/>
      <c r="R30" s="636"/>
    </row>
    <row r="31" spans="2:19" s="161" customFormat="1" ht="7.9" customHeight="1">
      <c r="B31" s="4"/>
      <c r="C31" s="9"/>
      <c r="D31" s="9"/>
      <c r="E31" s="9"/>
      <c r="F31" s="879"/>
      <c r="G31" s="879"/>
      <c r="H31" s="879"/>
      <c r="I31" s="879"/>
      <c r="J31" s="879"/>
      <c r="K31" s="908"/>
      <c r="L31" s="879"/>
    </row>
    <row r="32" spans="2:19" s="161" customFormat="1" ht="15" customHeight="1">
      <c r="B32" s="10" t="s">
        <v>33</v>
      </c>
      <c r="C32" s="11"/>
      <c r="D32" s="11"/>
      <c r="E32" s="6"/>
      <c r="F32" s="879"/>
      <c r="G32" s="879"/>
      <c r="H32" s="879"/>
      <c r="I32" s="879"/>
      <c r="J32" s="879"/>
      <c r="K32" s="906">
        <v>2018</v>
      </c>
      <c r="L32" s="879">
        <v>160</v>
      </c>
    </row>
    <row r="33" spans="2:14" s="161" customFormat="1" ht="15" customHeight="1">
      <c r="B33" s="290" t="s">
        <v>93</v>
      </c>
      <c r="C33" s="9"/>
      <c r="D33" s="9"/>
      <c r="E33" s="6"/>
      <c r="F33" s="879"/>
      <c r="G33" s="879"/>
      <c r="H33" s="879"/>
      <c r="I33" s="879"/>
      <c r="J33" s="879"/>
      <c r="K33" s="906">
        <v>2019</v>
      </c>
      <c r="L33" s="879">
        <v>306</v>
      </c>
    </row>
    <row r="34" spans="2:14" s="161" customFormat="1" ht="15" customHeight="1">
      <c r="B34" s="4"/>
      <c r="C34" s="9"/>
      <c r="D34" s="9"/>
      <c r="E34" s="6"/>
      <c r="F34" s="879"/>
      <c r="G34" s="879"/>
      <c r="H34" s="879"/>
      <c r="I34" s="879"/>
      <c r="J34" s="879"/>
      <c r="K34" s="906">
        <v>2020</v>
      </c>
      <c r="L34" s="879">
        <v>282</v>
      </c>
    </row>
    <row r="35" spans="2:14" s="161" customFormat="1" ht="8.1" customHeight="1">
      <c r="B35" s="4"/>
      <c r="C35" s="9"/>
      <c r="D35" s="9"/>
      <c r="E35" s="9"/>
      <c r="F35" s="879"/>
      <c r="G35" s="879"/>
      <c r="H35" s="879"/>
      <c r="I35" s="879"/>
      <c r="J35" s="879"/>
      <c r="K35" s="908"/>
      <c r="L35" s="879"/>
    </row>
    <row r="36" spans="2:14" s="161" customFormat="1" ht="15" customHeight="1">
      <c r="B36" s="618" t="s">
        <v>464</v>
      </c>
      <c r="C36" s="9"/>
      <c r="D36" s="9"/>
      <c r="E36" s="6"/>
      <c r="F36" s="879"/>
      <c r="G36" s="879"/>
      <c r="H36" s="879"/>
      <c r="I36" s="879"/>
      <c r="J36" s="879"/>
      <c r="K36" s="906">
        <v>2018</v>
      </c>
      <c r="L36" s="879" t="s">
        <v>496</v>
      </c>
    </row>
    <row r="37" spans="2:14" s="161" customFormat="1" ht="15" customHeight="1">
      <c r="B37" s="800" t="s">
        <v>465</v>
      </c>
      <c r="C37" s="9"/>
      <c r="D37" s="9"/>
      <c r="E37" s="6"/>
      <c r="F37" s="879"/>
      <c r="G37" s="879"/>
      <c r="H37" s="879"/>
      <c r="I37" s="879"/>
      <c r="J37" s="879"/>
      <c r="K37" s="906">
        <v>2019</v>
      </c>
      <c r="L37" s="879" t="s">
        <v>496</v>
      </c>
      <c r="N37" s="637"/>
    </row>
    <row r="38" spans="2:14" s="161" customFormat="1" ht="15" customHeight="1">
      <c r="B38" s="290"/>
      <c r="C38" s="9"/>
      <c r="D38" s="9"/>
      <c r="E38" s="6"/>
      <c r="F38" s="879"/>
      <c r="G38" s="879"/>
      <c r="H38" s="879"/>
      <c r="I38" s="879"/>
      <c r="J38" s="879"/>
      <c r="K38" s="906">
        <v>2020</v>
      </c>
      <c r="L38" s="879" t="s">
        <v>496</v>
      </c>
      <c r="N38" s="637"/>
    </row>
    <row r="39" spans="2:14" s="161" customFormat="1" ht="8.1" customHeight="1">
      <c r="B39" s="623"/>
      <c r="C39" s="9"/>
      <c r="D39" s="9"/>
      <c r="E39" s="9"/>
      <c r="F39" s="879"/>
      <c r="G39" s="879"/>
      <c r="H39" s="879"/>
      <c r="I39" s="879"/>
      <c r="J39" s="879"/>
      <c r="K39" s="908"/>
      <c r="L39" s="879"/>
      <c r="N39" s="637"/>
    </row>
    <row r="40" spans="2:14" s="161" customFormat="1" ht="15" customHeight="1">
      <c r="B40" s="618" t="s">
        <v>466</v>
      </c>
      <c r="C40" s="9"/>
      <c r="D40" s="9"/>
      <c r="E40" s="6"/>
      <c r="F40" s="879"/>
      <c r="G40" s="879"/>
      <c r="H40" s="879"/>
      <c r="I40" s="879"/>
      <c r="J40" s="879"/>
      <c r="K40" s="906">
        <v>2018</v>
      </c>
      <c r="L40" s="879">
        <v>4</v>
      </c>
      <c r="N40" s="637"/>
    </row>
    <row r="41" spans="2:14" s="161" customFormat="1" ht="15" customHeight="1">
      <c r="B41" s="800" t="s">
        <v>467</v>
      </c>
      <c r="C41" s="9"/>
      <c r="D41" s="9"/>
      <c r="E41" s="6"/>
      <c r="F41" s="879"/>
      <c r="G41" s="879"/>
      <c r="H41" s="879"/>
      <c r="I41" s="879"/>
      <c r="J41" s="879"/>
      <c r="K41" s="906">
        <v>2019</v>
      </c>
      <c r="L41" s="879">
        <v>4</v>
      </c>
    </row>
    <row r="42" spans="2:14" s="161" customFormat="1" ht="15" customHeight="1">
      <c r="B42" s="290"/>
      <c r="C42" s="9"/>
      <c r="D42" s="9"/>
      <c r="E42" s="6"/>
      <c r="F42" s="879"/>
      <c r="G42" s="879"/>
      <c r="H42" s="879"/>
      <c r="I42" s="879"/>
      <c r="J42" s="879"/>
      <c r="K42" s="906">
        <v>2020</v>
      </c>
      <c r="L42" s="879">
        <v>4</v>
      </c>
    </row>
    <row r="43" spans="2:14" s="161" customFormat="1" ht="8.1" customHeight="1">
      <c r="B43" s="290"/>
      <c r="C43" s="9"/>
      <c r="D43" s="9"/>
      <c r="E43" s="1"/>
      <c r="F43" s="879"/>
      <c r="G43" s="879"/>
      <c r="H43" s="879"/>
      <c r="I43" s="879"/>
      <c r="J43" s="879"/>
      <c r="K43" s="909"/>
      <c r="L43" s="879"/>
    </row>
    <row r="44" spans="2:14" s="161" customFormat="1" ht="15" customHeight="1">
      <c r="B44" s="618" t="s">
        <v>468</v>
      </c>
      <c r="C44" s="9"/>
      <c r="D44" s="9"/>
      <c r="E44" s="6"/>
      <c r="F44" s="879"/>
      <c r="G44" s="879"/>
      <c r="H44" s="879"/>
      <c r="I44" s="879"/>
      <c r="J44" s="879"/>
      <c r="K44" s="906">
        <v>2018</v>
      </c>
      <c r="L44" s="879">
        <v>119</v>
      </c>
    </row>
    <row r="45" spans="2:14" s="161" customFormat="1" ht="15" customHeight="1">
      <c r="B45" s="801" t="s">
        <v>469</v>
      </c>
      <c r="C45" s="9"/>
      <c r="D45" s="9"/>
      <c r="E45" s="6"/>
      <c r="F45" s="879"/>
      <c r="G45" s="879"/>
      <c r="H45" s="879"/>
      <c r="I45" s="879"/>
      <c r="J45" s="879"/>
      <c r="K45" s="906">
        <v>2019</v>
      </c>
      <c r="L45" s="879">
        <v>176</v>
      </c>
    </row>
    <row r="46" spans="2:14" s="161" customFormat="1" ht="15" customHeight="1">
      <c r="B46" s="630"/>
      <c r="C46" s="9"/>
      <c r="D46" s="9"/>
      <c r="E46" s="6"/>
      <c r="F46" s="879"/>
      <c r="G46" s="879"/>
      <c r="H46" s="879"/>
      <c r="I46" s="879"/>
      <c r="J46" s="879"/>
      <c r="K46" s="906">
        <v>2020</v>
      </c>
      <c r="L46" s="879">
        <v>176</v>
      </c>
    </row>
    <row r="47" spans="2:14" s="161" customFormat="1" ht="8.1" customHeight="1">
      <c r="B47" s="630"/>
      <c r="C47" s="9"/>
      <c r="D47" s="9"/>
      <c r="E47" s="1"/>
      <c r="F47" s="879"/>
      <c r="G47" s="879"/>
      <c r="H47" s="879"/>
      <c r="I47" s="879"/>
      <c r="J47" s="879"/>
      <c r="K47" s="909"/>
      <c r="L47" s="879"/>
    </row>
    <row r="48" spans="2:14" s="161" customFormat="1" ht="15" customHeight="1">
      <c r="B48" s="618" t="s">
        <v>470</v>
      </c>
      <c r="C48" s="9"/>
      <c r="D48" s="9"/>
      <c r="E48" s="6"/>
      <c r="F48" s="879"/>
      <c r="G48" s="879"/>
      <c r="H48" s="879"/>
      <c r="I48" s="879"/>
      <c r="J48" s="879"/>
      <c r="K48" s="906">
        <v>2018</v>
      </c>
      <c r="L48" s="879">
        <v>37</v>
      </c>
    </row>
    <row r="49" spans="1:14" s="161" customFormat="1" ht="15" customHeight="1">
      <c r="B49" s="801" t="s">
        <v>471</v>
      </c>
      <c r="C49" s="9"/>
      <c r="D49" s="9"/>
      <c r="E49" s="6"/>
      <c r="F49" s="879"/>
      <c r="G49" s="879"/>
      <c r="H49" s="879"/>
      <c r="I49" s="879"/>
      <c r="J49" s="879"/>
      <c r="K49" s="906">
        <v>2019</v>
      </c>
      <c r="L49" s="879">
        <v>126</v>
      </c>
    </row>
    <row r="50" spans="1:14" s="161" customFormat="1" ht="15" customHeight="1">
      <c r="B50" s="10"/>
      <c r="C50" s="9"/>
      <c r="D50" s="9"/>
      <c r="E50" s="6"/>
      <c r="F50" s="879"/>
      <c r="G50" s="879"/>
      <c r="H50" s="879"/>
      <c r="I50" s="879"/>
      <c r="J50" s="879"/>
      <c r="K50" s="906">
        <v>2020</v>
      </c>
      <c r="L50" s="879">
        <v>102</v>
      </c>
    </row>
    <row r="51" spans="1:14" s="161" customFormat="1" ht="8.1" customHeight="1" thickBot="1">
      <c r="A51" s="13"/>
      <c r="B51" s="13"/>
      <c r="C51" s="13"/>
      <c r="D51" s="13"/>
      <c r="E51" s="13"/>
      <c r="F51" s="14"/>
      <c r="G51" s="14"/>
      <c r="H51" s="14"/>
      <c r="I51" s="14"/>
      <c r="J51" s="14"/>
      <c r="K51" s="897"/>
      <c r="L51" s="14"/>
      <c r="M51" s="14"/>
    </row>
    <row r="52" spans="1:14" s="161" customFormat="1" ht="15" customHeight="1" thickTop="1">
      <c r="A52" s="37"/>
      <c r="B52" s="246"/>
      <c r="C52" s="246"/>
      <c r="D52" s="246"/>
      <c r="E52" s="37"/>
      <c r="F52" s="122"/>
      <c r="G52" s="122"/>
      <c r="H52" s="122"/>
      <c r="I52" s="122"/>
      <c r="J52" s="122"/>
      <c r="K52" s="899"/>
      <c r="L52" s="122"/>
      <c r="M52" s="128" t="s">
        <v>34</v>
      </c>
    </row>
    <row r="53" spans="1:14" s="161" customFormat="1" ht="15" customHeight="1">
      <c r="A53" s="37"/>
      <c r="B53" s="246"/>
      <c r="C53" s="246"/>
      <c r="D53" s="246"/>
      <c r="E53" s="246"/>
      <c r="F53" s="122"/>
      <c r="G53" s="122"/>
      <c r="H53" s="122"/>
      <c r="I53" s="122"/>
      <c r="J53" s="122"/>
      <c r="K53" s="903"/>
      <c r="L53" s="122"/>
      <c r="M53" s="20" t="s">
        <v>35</v>
      </c>
    </row>
    <row r="54" spans="1:14" s="161" customFormat="1" ht="8.1" customHeight="1">
      <c r="A54" s="37"/>
      <c r="B54" s="37"/>
      <c r="C54" s="37"/>
      <c r="D54" s="37"/>
      <c r="E54" s="37"/>
      <c r="F54" s="20"/>
      <c r="G54" s="20"/>
      <c r="H54" s="20"/>
      <c r="I54" s="20"/>
      <c r="J54" s="20"/>
      <c r="K54" s="899"/>
      <c r="L54" s="20"/>
      <c r="M54" s="37"/>
    </row>
    <row r="55" spans="1:14" s="161" customFormat="1" ht="15" customHeight="1">
      <c r="A55" s="632" t="s">
        <v>387</v>
      </c>
      <c r="B55" s="37"/>
      <c r="C55" s="37"/>
      <c r="D55" s="37"/>
      <c r="E55" s="37"/>
      <c r="F55" s="122"/>
      <c r="G55" s="122"/>
      <c r="H55" s="122"/>
      <c r="I55" s="122"/>
      <c r="J55" s="122"/>
      <c r="K55" s="899"/>
      <c r="L55" s="122"/>
      <c r="M55" s="37"/>
    </row>
    <row r="56" spans="1:14" s="161" customFormat="1" ht="15" customHeight="1">
      <c r="A56" s="625" t="s">
        <v>180</v>
      </c>
      <c r="B56" s="624" t="s">
        <v>87</v>
      </c>
      <c r="C56" s="40"/>
      <c r="D56" s="40"/>
      <c r="E56" s="37"/>
      <c r="F56" s="122"/>
      <c r="G56" s="122"/>
      <c r="H56" s="122"/>
      <c r="I56" s="122"/>
      <c r="J56" s="122"/>
      <c r="K56" s="899"/>
      <c r="L56" s="122"/>
      <c r="M56" s="37"/>
    </row>
    <row r="57" spans="1:14" s="161" customFormat="1" ht="15" customHeight="1">
      <c r="A57" s="37"/>
      <c r="B57" s="626" t="s">
        <v>126</v>
      </c>
      <c r="C57" s="40"/>
      <c r="D57" s="40"/>
      <c r="E57" s="37"/>
      <c r="F57" s="122"/>
      <c r="G57" s="122"/>
      <c r="H57" s="122"/>
      <c r="I57" s="122"/>
      <c r="J57" s="122"/>
      <c r="K57" s="899"/>
      <c r="L57" s="122"/>
      <c r="M57" s="37"/>
    </row>
    <row r="58" spans="1:14" s="161" customFormat="1" ht="15" customHeight="1">
      <c r="A58" s="37"/>
      <c r="B58" s="624" t="s">
        <v>88</v>
      </c>
      <c r="C58" s="40"/>
      <c r="D58" s="40"/>
      <c r="E58" s="37"/>
      <c r="F58" s="122"/>
      <c r="G58" s="122"/>
      <c r="H58" s="122"/>
      <c r="I58" s="122"/>
      <c r="J58" s="122"/>
      <c r="K58" s="899"/>
      <c r="L58" s="122"/>
      <c r="M58" s="37"/>
    </row>
    <row r="59" spans="1:14" s="161" customFormat="1" ht="15" customHeight="1">
      <c r="A59" s="37"/>
      <c r="B59" s="626" t="s">
        <v>127</v>
      </c>
      <c r="C59" s="40"/>
      <c r="D59" s="40"/>
      <c r="E59" s="37"/>
      <c r="F59" s="122"/>
      <c r="G59" s="122"/>
      <c r="H59" s="122"/>
      <c r="I59" s="122"/>
      <c r="J59" s="122"/>
      <c r="K59" s="899"/>
      <c r="L59" s="122"/>
      <c r="M59" s="37"/>
    </row>
    <row r="60" spans="1:14" s="161" customFormat="1" ht="9.75" customHeight="1">
      <c r="A60" s="37"/>
      <c r="B60" s="626"/>
      <c r="C60" s="40"/>
      <c r="D60" s="40"/>
      <c r="E60" s="37"/>
      <c r="F60" s="122"/>
      <c r="G60" s="122"/>
      <c r="H60" s="122"/>
      <c r="I60" s="122"/>
      <c r="J60" s="122"/>
      <c r="K60" s="899"/>
      <c r="L60" s="122"/>
      <c r="M60" s="37"/>
    </row>
    <row r="61" spans="1:14" ht="15" customHeight="1">
      <c r="A61" s="625" t="s">
        <v>181</v>
      </c>
      <c r="B61" s="963" t="s">
        <v>330</v>
      </c>
      <c r="C61" s="963"/>
      <c r="D61" s="963"/>
      <c r="E61" s="963"/>
      <c r="F61" s="963"/>
      <c r="G61" s="963"/>
      <c r="H61" s="963"/>
      <c r="I61" s="963"/>
      <c r="J61" s="963"/>
      <c r="K61" s="963"/>
      <c r="L61" s="963"/>
      <c r="M61" s="963"/>
      <c r="N61" s="639"/>
    </row>
    <row r="62" spans="1:14" ht="17.25" customHeight="1">
      <c r="A62" s="461"/>
      <c r="B62" s="963"/>
      <c r="C62" s="963"/>
      <c r="D62" s="963"/>
      <c r="E62" s="963"/>
      <c r="F62" s="963"/>
      <c r="G62" s="963"/>
      <c r="H62" s="963"/>
      <c r="I62" s="963"/>
      <c r="J62" s="963"/>
      <c r="K62" s="963"/>
      <c r="L62" s="963"/>
      <c r="M62" s="963"/>
      <c r="N62" s="639"/>
    </row>
    <row r="63" spans="1:14" ht="20.25" customHeight="1">
      <c r="A63" s="461"/>
      <c r="B63" s="963"/>
      <c r="C63" s="963"/>
      <c r="D63" s="963"/>
      <c r="E63" s="963"/>
      <c r="F63" s="963"/>
      <c r="G63" s="963"/>
      <c r="H63" s="963"/>
      <c r="I63" s="963"/>
      <c r="J63" s="963"/>
      <c r="K63" s="963"/>
      <c r="L63" s="963"/>
      <c r="M63" s="963"/>
      <c r="N63" s="639"/>
    </row>
    <row r="64" spans="1:14" ht="15" customHeight="1">
      <c r="A64" s="461"/>
      <c r="B64" s="964" t="s">
        <v>332</v>
      </c>
      <c r="C64" s="964"/>
      <c r="D64" s="964"/>
      <c r="E64" s="964"/>
      <c r="F64" s="964"/>
      <c r="G64" s="964"/>
      <c r="H64" s="964"/>
      <c r="I64" s="964"/>
      <c r="J64" s="964"/>
      <c r="K64" s="964"/>
      <c r="L64" s="964"/>
      <c r="M64" s="964"/>
      <c r="N64" s="151"/>
    </row>
    <row r="65" spans="1:14 16381:16382" ht="15" customHeight="1">
      <c r="A65" s="461"/>
      <c r="B65" s="964"/>
      <c r="C65" s="964"/>
      <c r="D65" s="964"/>
      <c r="E65" s="964"/>
      <c r="F65" s="964"/>
      <c r="G65" s="964"/>
      <c r="H65" s="964"/>
      <c r="I65" s="964"/>
      <c r="J65" s="964"/>
      <c r="K65" s="964"/>
      <c r="L65" s="964"/>
      <c r="M65" s="964"/>
      <c r="N65" s="151"/>
    </row>
    <row r="66" spans="1:14 16381:16382" ht="15" customHeight="1">
      <c r="A66" s="461"/>
      <c r="B66" s="964"/>
      <c r="C66" s="964"/>
      <c r="D66" s="964"/>
      <c r="E66" s="964"/>
      <c r="F66" s="964"/>
      <c r="G66" s="964"/>
      <c r="H66" s="964"/>
      <c r="I66" s="964"/>
      <c r="J66" s="964"/>
      <c r="K66" s="964"/>
      <c r="L66" s="964"/>
      <c r="M66" s="964"/>
      <c r="N66" s="151"/>
    </row>
    <row r="67" spans="1:14 16381:16382" ht="15" customHeight="1">
      <c r="A67" s="625" t="s">
        <v>182</v>
      </c>
      <c r="B67" s="624" t="s">
        <v>388</v>
      </c>
      <c r="C67" s="37"/>
      <c r="D67" s="37"/>
      <c r="E67" s="37"/>
      <c r="F67" s="885"/>
      <c r="G67" s="885"/>
      <c r="H67" s="885"/>
      <c r="I67" s="885"/>
      <c r="J67" s="885"/>
      <c r="K67" s="899"/>
      <c r="L67" s="885"/>
      <c r="M67" s="37"/>
      <c r="XFA67" s="435"/>
      <c r="XFB67" s="435"/>
    </row>
    <row r="68" spans="1:14 16381:16382" s="161" customFormat="1" ht="15" customHeight="1">
      <c r="A68" s="461"/>
      <c r="B68" s="626" t="s">
        <v>389</v>
      </c>
      <c r="C68" s="37"/>
      <c r="D68" s="37"/>
      <c r="E68" s="37"/>
      <c r="F68" s="122"/>
      <c r="G68" s="122"/>
      <c r="H68" s="122"/>
      <c r="I68" s="122"/>
      <c r="J68" s="122"/>
      <c r="K68" s="899"/>
      <c r="L68" s="122"/>
      <c r="M68" s="37"/>
    </row>
    <row r="69" spans="1:14 16381:16382" s="161" customFormat="1" ht="7.9" customHeight="1">
      <c r="A69" s="461"/>
      <c r="B69" s="627"/>
      <c r="C69" s="37"/>
      <c r="D69" s="37"/>
      <c r="E69" s="37"/>
      <c r="F69" s="122"/>
      <c r="G69" s="122"/>
      <c r="H69" s="122"/>
      <c r="I69" s="122"/>
      <c r="J69" s="122"/>
      <c r="K69" s="899"/>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5" customWidth="1"/>
    <col min="2" max="2" width="11.85546875" style="435" customWidth="1"/>
    <col min="3" max="3" width="40.28515625" style="435" customWidth="1"/>
    <col min="4" max="4" width="13.7109375" style="435" customWidth="1"/>
    <col min="5" max="5" width="30.5703125" style="435" customWidth="1"/>
    <col min="6" max="6" width="13.7109375" style="866" customWidth="1"/>
    <col min="7" max="7" width="1.7109375" style="435" customWidth="1"/>
    <col min="8" max="8" width="11.85546875" style="435" customWidth="1"/>
    <col min="9" max="16384" width="9.140625" style="435"/>
  </cols>
  <sheetData>
    <row r="1" spans="1:9" ht="8.1" customHeight="1"/>
    <row r="2" spans="1:9" ht="8.1" customHeight="1"/>
    <row r="3" spans="1:9" ht="16.350000000000001" customHeight="1">
      <c r="B3" s="640" t="s">
        <v>276</v>
      </c>
      <c r="C3" s="538" t="s">
        <v>522</v>
      </c>
    </row>
    <row r="4" spans="1:9" ht="16.350000000000001" customHeight="1">
      <c r="B4" s="641" t="s">
        <v>277</v>
      </c>
      <c r="C4" s="539" t="s">
        <v>523</v>
      </c>
    </row>
    <row r="5" spans="1:9" ht="13.15" customHeight="1" thickBot="1">
      <c r="A5" s="642"/>
      <c r="B5" s="642"/>
      <c r="C5" s="642"/>
      <c r="D5" s="642"/>
      <c r="E5" s="642"/>
      <c r="F5" s="912"/>
      <c r="G5" s="642"/>
    </row>
    <row r="6" spans="1:9" s="424" customFormat="1" ht="42.95" customHeight="1" thickBot="1">
      <c r="A6" s="323"/>
      <c r="B6" s="947" t="s">
        <v>394</v>
      </c>
      <c r="C6" s="948"/>
      <c r="D6" s="446"/>
      <c r="E6" s="446"/>
      <c r="F6" s="874">
        <v>2020</v>
      </c>
      <c r="G6" s="541"/>
      <c r="H6" s="542"/>
    </row>
    <row r="7" spans="1:9" s="424" customFormat="1" ht="16.350000000000001" customHeight="1">
      <c r="B7" s="543"/>
      <c r="C7" s="542"/>
      <c r="D7" s="542"/>
      <c r="E7" s="542"/>
      <c r="F7" s="542"/>
      <c r="G7" s="542"/>
      <c r="H7" s="542"/>
    </row>
    <row r="8" spans="1:9" s="424" customFormat="1" ht="15" customHeight="1">
      <c r="B8" s="18" t="s">
        <v>149</v>
      </c>
      <c r="D8" s="31"/>
      <c r="E8" s="31"/>
      <c r="F8" s="31"/>
      <c r="G8" s="31"/>
      <c r="H8" s="31"/>
    </row>
    <row r="9" spans="1:9" s="424" customFormat="1" ht="15" customHeight="1">
      <c r="B9" s="19" t="s">
        <v>150</v>
      </c>
      <c r="C9" s="31"/>
      <c r="D9" s="31"/>
      <c r="E9" s="31"/>
      <c r="F9" s="31"/>
      <c r="G9" s="31"/>
      <c r="H9" s="31"/>
    </row>
    <row r="10" spans="1:9" s="424" customFormat="1" ht="8.1" customHeight="1">
      <c r="B10" s="19"/>
      <c r="C10" s="31"/>
      <c r="D10" s="31"/>
      <c r="E10" s="31"/>
      <c r="F10" s="31"/>
      <c r="G10" s="31"/>
      <c r="H10" s="31"/>
    </row>
    <row r="11" spans="1:9" s="424" customFormat="1" ht="15" customHeight="1">
      <c r="B11" s="547" t="s">
        <v>151</v>
      </c>
      <c r="D11" s="643"/>
      <c r="E11" s="643"/>
      <c r="F11" s="643">
        <v>1</v>
      </c>
      <c r="G11" s="644"/>
      <c r="H11" s="644"/>
    </row>
    <row r="12" spans="1:9" s="424" customFormat="1" ht="15" customHeight="1">
      <c r="B12" s="551" t="s">
        <v>152</v>
      </c>
      <c r="C12" s="168"/>
      <c r="F12" s="645"/>
      <c r="G12" s="646"/>
      <c r="H12" s="647"/>
    </row>
    <row r="13" spans="1:9" s="424" customFormat="1" ht="15" customHeight="1">
      <c r="B13" s="551"/>
      <c r="C13" s="168"/>
      <c r="F13" s="645"/>
      <c r="G13" s="646"/>
      <c r="H13" s="647"/>
    </row>
    <row r="14" spans="1:9" s="424" customFormat="1" ht="15" customHeight="1">
      <c r="B14" s="547" t="s">
        <v>153</v>
      </c>
      <c r="C14" s="168"/>
      <c r="F14" s="645">
        <v>6</v>
      </c>
      <c r="G14" s="168"/>
      <c r="H14" s="168"/>
    </row>
    <row r="15" spans="1:9" s="424" customFormat="1" ht="15" customHeight="1">
      <c r="B15" s="551" t="s">
        <v>154</v>
      </c>
      <c r="C15" s="168"/>
      <c r="E15" s="169"/>
      <c r="F15" s="247"/>
      <c r="G15" s="168"/>
      <c r="H15" s="648"/>
      <c r="I15" s="407"/>
    </row>
    <row r="16" spans="1:9" s="424" customFormat="1" ht="15" customHeight="1">
      <c r="B16" s="551"/>
      <c r="C16" s="168"/>
      <c r="E16" s="169"/>
      <c r="F16" s="247"/>
      <c r="G16" s="168"/>
      <c r="H16" s="648"/>
    </row>
    <row r="17" spans="1:8" s="424" customFormat="1" ht="15" customHeight="1">
      <c r="B17" s="547" t="s">
        <v>155</v>
      </c>
      <c r="C17" s="562"/>
      <c r="E17" s="30"/>
      <c r="F17" s="645">
        <v>3</v>
      </c>
      <c r="G17" s="562"/>
      <c r="H17" s="562"/>
    </row>
    <row r="18" spans="1:8" s="424" customFormat="1" ht="15" customHeight="1">
      <c r="B18" s="551" t="s">
        <v>156</v>
      </c>
      <c r="C18" s="168"/>
      <c r="D18" s="28"/>
      <c r="E18" s="168"/>
      <c r="F18" s="168"/>
      <c r="G18" s="168"/>
      <c r="H18" s="168"/>
    </row>
    <row r="19" spans="1:8" s="424" customFormat="1" ht="15" customHeight="1">
      <c r="B19" s="27"/>
      <c r="C19" s="168"/>
      <c r="D19" s="28"/>
      <c r="E19" s="168"/>
      <c r="F19" s="168"/>
      <c r="G19" s="168"/>
      <c r="H19" s="168"/>
    </row>
    <row r="20" spans="1:8" s="424" customFormat="1" ht="15" customHeight="1">
      <c r="B20" s="18" t="s">
        <v>37</v>
      </c>
      <c r="C20" s="168"/>
      <c r="D20" s="28"/>
      <c r="E20" s="168"/>
      <c r="F20" s="168"/>
      <c r="G20" s="554"/>
      <c r="H20" s="554"/>
    </row>
    <row r="21" spans="1:8" s="424" customFormat="1" ht="15" customHeight="1">
      <c r="B21" s="19" t="s">
        <v>38</v>
      </c>
      <c r="C21" s="168"/>
      <c r="D21" s="28"/>
      <c r="E21" s="168"/>
      <c r="F21" s="168"/>
      <c r="G21" s="554"/>
      <c r="H21" s="554"/>
    </row>
    <row r="22" spans="1:8" s="424" customFormat="1" ht="8.1" customHeight="1">
      <c r="B22" s="19"/>
      <c r="C22" s="168"/>
      <c r="D22" s="28"/>
      <c r="E22" s="168"/>
      <c r="F22" s="168"/>
      <c r="G22" s="554"/>
      <c r="H22" s="554"/>
    </row>
    <row r="23" spans="1:8" s="424" customFormat="1" ht="15" customHeight="1">
      <c r="B23" s="547" t="s">
        <v>39</v>
      </c>
      <c r="C23" s="29"/>
      <c r="D23" s="30"/>
      <c r="E23" s="30"/>
      <c r="F23" s="28">
        <v>1</v>
      </c>
      <c r="G23" s="554"/>
      <c r="H23" s="554"/>
    </row>
    <row r="24" spans="1:8" s="424" customFormat="1" ht="15" customHeight="1">
      <c r="B24" s="551" t="s">
        <v>40</v>
      </c>
      <c r="C24" s="31"/>
      <c r="D24" s="30"/>
      <c r="E24" s="30"/>
      <c r="F24" s="28"/>
      <c r="G24" s="554"/>
      <c r="H24" s="554"/>
    </row>
    <row r="25" spans="1:8" ht="15" customHeight="1" thickBot="1">
      <c r="A25" s="568"/>
      <c r="B25" s="568"/>
      <c r="C25" s="568"/>
      <c r="D25" s="568"/>
      <c r="E25" s="568"/>
      <c r="F25" s="877"/>
      <c r="G25" s="568"/>
      <c r="H25" s="550"/>
    </row>
    <row r="26" spans="1:8" ht="14.25" customHeight="1" thickTop="1">
      <c r="A26" s="649"/>
      <c r="B26" s="649"/>
      <c r="C26" s="649"/>
      <c r="D26" s="649"/>
      <c r="E26" s="649"/>
      <c r="F26" s="913"/>
      <c r="G26" s="21" t="s">
        <v>183</v>
      </c>
      <c r="H26" s="550"/>
    </row>
    <row r="27" spans="1:8" ht="15" customHeight="1">
      <c r="A27" s="461"/>
      <c r="B27" s="461"/>
      <c r="C27" s="461"/>
      <c r="D27" s="461"/>
      <c r="E27" s="650"/>
      <c r="F27" s="914"/>
      <c r="G27" s="21" t="s">
        <v>37</v>
      </c>
      <c r="H27" s="570"/>
    </row>
    <row r="28" spans="1:8" ht="15" customHeight="1">
      <c r="A28" s="461"/>
      <c r="B28" s="461"/>
      <c r="C28" s="461"/>
      <c r="D28" s="461"/>
      <c r="E28" s="650"/>
      <c r="F28" s="914"/>
      <c r="G28" s="22" t="s">
        <v>395</v>
      </c>
      <c r="H28" s="570"/>
    </row>
    <row r="29" spans="1:8" ht="15" customHeight="1">
      <c r="A29" s="461"/>
      <c r="B29" s="461"/>
      <c r="C29" s="461"/>
      <c r="D29" s="461"/>
      <c r="E29" s="650"/>
      <c r="F29" s="914"/>
      <c r="G29" s="22" t="s">
        <v>38</v>
      </c>
      <c r="H29" s="570"/>
    </row>
    <row r="30" spans="1:8" ht="7.9" customHeight="1">
      <c r="A30" s="461"/>
      <c r="B30" s="461"/>
      <c r="C30" s="461"/>
      <c r="D30" s="461"/>
      <c r="E30" s="650"/>
      <c r="F30" s="914"/>
      <c r="G30" s="22"/>
      <c r="H30" s="570"/>
    </row>
    <row r="31" spans="1:8" ht="15" customHeight="1">
      <c r="A31" s="461"/>
      <c r="B31" s="651" t="s">
        <v>339</v>
      </c>
      <c r="C31" s="461"/>
      <c r="D31" s="461"/>
      <c r="E31" s="650"/>
      <c r="F31" s="914"/>
      <c r="G31" s="22"/>
      <c r="H31" s="570"/>
    </row>
    <row r="32" spans="1:8" s="608" customFormat="1" ht="15" customHeight="1">
      <c r="A32" s="654"/>
      <c r="B32" s="965" t="s">
        <v>392</v>
      </c>
      <c r="C32" s="965"/>
      <c r="D32" s="965"/>
      <c r="E32" s="965"/>
      <c r="F32" s="965"/>
      <c r="G32" s="652"/>
      <c r="H32" s="653"/>
    </row>
    <row r="33" spans="1:7" s="608" customFormat="1">
      <c r="A33" s="654"/>
      <c r="B33" s="965"/>
      <c r="C33" s="965"/>
      <c r="D33" s="965"/>
      <c r="E33" s="965"/>
      <c r="F33" s="965"/>
      <c r="G33" s="654"/>
    </row>
    <row r="34" spans="1:7" s="608" customFormat="1">
      <c r="A34" s="654"/>
      <c r="B34" s="966" t="s">
        <v>393</v>
      </c>
      <c r="C34" s="966"/>
      <c r="D34" s="966"/>
      <c r="E34" s="966"/>
      <c r="F34" s="966"/>
      <c r="G34" s="654"/>
    </row>
    <row r="35" spans="1:7" s="608" customFormat="1">
      <c r="A35" s="654"/>
      <c r="B35" s="966"/>
      <c r="C35" s="966"/>
      <c r="D35" s="966"/>
      <c r="E35" s="966"/>
      <c r="F35" s="966"/>
      <c r="G35" s="654"/>
    </row>
    <row r="36" spans="1:7">
      <c r="A36" s="461"/>
      <c r="B36" s="608"/>
      <c r="C36" s="461"/>
      <c r="D36" s="461"/>
      <c r="E36" s="461"/>
      <c r="F36" s="850"/>
      <c r="G36" s="461"/>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5" customWidth="1"/>
    <col min="2" max="2" width="11.85546875" style="435" customWidth="1"/>
    <col min="3" max="3" width="43.42578125" style="435" customWidth="1"/>
    <col min="4" max="4" width="20.7109375" style="435" customWidth="1"/>
    <col min="5" max="5" width="18.85546875" style="435" customWidth="1"/>
    <col min="6" max="6" width="12" style="866" customWidth="1"/>
    <col min="7" max="7" width="5.140625" style="435" customWidth="1"/>
    <col min="8" max="16384" width="9.140625" style="435"/>
  </cols>
  <sheetData>
    <row r="1" spans="1:10" ht="8.1" customHeight="1"/>
    <row r="2" spans="1:10" ht="8.1" customHeight="1"/>
    <row r="3" spans="1:10" ht="16.350000000000001" customHeight="1">
      <c r="B3" s="640" t="s">
        <v>113</v>
      </c>
      <c r="C3" s="538" t="s">
        <v>524</v>
      </c>
    </row>
    <row r="4" spans="1:10" ht="16.149999999999999" customHeight="1">
      <c r="B4" s="641" t="s">
        <v>114</v>
      </c>
      <c r="C4" s="539" t="s">
        <v>525</v>
      </c>
    </row>
    <row r="5" spans="1:10" ht="13.15" customHeight="1" thickBot="1">
      <c r="A5" s="642"/>
      <c r="B5" s="642"/>
      <c r="C5" s="642"/>
      <c r="D5" s="642"/>
      <c r="E5" s="642"/>
      <c r="F5" s="912"/>
      <c r="G5" s="642"/>
    </row>
    <row r="6" spans="1:10" s="424" customFormat="1" ht="42.95" customHeight="1" thickBot="1">
      <c r="A6" s="503"/>
      <c r="B6" s="947" t="s">
        <v>396</v>
      </c>
      <c r="C6" s="947"/>
      <c r="D6" s="447"/>
      <c r="E6" s="447"/>
      <c r="F6" s="847">
        <v>2020</v>
      </c>
      <c r="G6" s="447"/>
      <c r="H6" s="542"/>
    </row>
    <row r="7" spans="1:10" s="424" customFormat="1" ht="16.350000000000001" customHeight="1">
      <c r="B7" s="543"/>
      <c r="C7" s="544"/>
      <c r="D7" s="544"/>
      <c r="E7" s="544"/>
      <c r="F7" s="875"/>
    </row>
    <row r="8" spans="1:10" s="424" customFormat="1" ht="15" customHeight="1">
      <c r="B8" s="23" t="s">
        <v>41</v>
      </c>
      <c r="C8" s="644"/>
      <c r="D8" s="655"/>
      <c r="E8" s="656"/>
      <c r="F8" s="152" t="s">
        <v>495</v>
      </c>
    </row>
    <row r="9" spans="1:10" s="424" customFormat="1" ht="15" customHeight="1">
      <c r="B9" s="24" t="s">
        <v>42</v>
      </c>
      <c r="C9" s="644"/>
      <c r="D9" s="30"/>
      <c r="E9" s="657"/>
      <c r="F9" s="915"/>
    </row>
    <row r="10" spans="1:10" s="424" customFormat="1" ht="15" customHeight="1">
      <c r="B10" s="24"/>
      <c r="C10" s="644"/>
      <c r="D10" s="30"/>
      <c r="E10" s="657"/>
      <c r="F10" s="915"/>
    </row>
    <row r="11" spans="1:10" s="424" customFormat="1" ht="15" customHeight="1" thickBot="1">
      <c r="A11" s="568"/>
      <c r="B11" s="568"/>
      <c r="C11" s="568"/>
      <c r="D11" s="568"/>
      <c r="E11" s="568"/>
      <c r="F11" s="877"/>
      <c r="G11" s="568"/>
    </row>
    <row r="12" spans="1:10" s="424" customFormat="1" ht="15" customHeight="1" thickTop="1">
      <c r="A12" s="650"/>
      <c r="B12" s="650"/>
      <c r="C12" s="650"/>
      <c r="D12" s="650"/>
      <c r="E12" s="650"/>
      <c r="F12" s="914"/>
      <c r="G12" s="128" t="s">
        <v>43</v>
      </c>
    </row>
    <row r="13" spans="1:10" s="424" customFormat="1" ht="15" customHeight="1">
      <c r="A13" s="650"/>
      <c r="B13" s="650"/>
      <c r="C13" s="650"/>
      <c r="D13" s="650"/>
      <c r="E13" s="650"/>
      <c r="F13" s="914"/>
      <c r="G13" s="20" t="s">
        <v>44</v>
      </c>
    </row>
    <row r="14" spans="1:10" s="424" customFormat="1" ht="15" customHeight="1">
      <c r="A14" s="650"/>
      <c r="B14" s="650"/>
      <c r="C14" s="650"/>
      <c r="D14" s="650"/>
      <c r="E14" s="650"/>
      <c r="F14" s="914"/>
      <c r="G14" s="20"/>
    </row>
    <row r="15" spans="1:10" ht="15" customHeight="1">
      <c r="A15" s="461"/>
      <c r="B15" s="125"/>
      <c r="C15" s="658"/>
      <c r="D15" s="659"/>
      <c r="E15" s="654"/>
      <c r="F15" s="916"/>
      <c r="G15" s="461"/>
      <c r="H15" s="660"/>
      <c r="I15" s="660"/>
      <c r="J15" s="660"/>
    </row>
    <row r="16" spans="1:10" ht="15" customHeight="1">
      <c r="B16" s="661"/>
      <c r="C16" s="662"/>
      <c r="D16" s="663"/>
      <c r="E16" s="664"/>
      <c r="F16" s="664"/>
      <c r="H16" s="665"/>
      <c r="I16" s="665"/>
      <c r="J16" s="665"/>
    </row>
    <row r="17" spans="2:2" ht="15" customHeight="1">
      <c r="B17" s="666"/>
    </row>
    <row r="18" spans="2:2" ht="15" customHeight="1">
      <c r="B18" s="667"/>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8" customWidth="1"/>
    <col min="2" max="2" width="11.85546875" style="608" customWidth="1"/>
    <col min="3" max="3" width="30.7109375" style="608" customWidth="1"/>
    <col min="4" max="4" width="22.42578125" style="608" customWidth="1"/>
    <col min="5" max="5" width="14" style="608" customWidth="1"/>
    <col min="6" max="6" width="17.140625" style="608" customWidth="1"/>
    <col min="7" max="7" width="13.7109375" style="633" customWidth="1"/>
    <col min="8" max="8" width="1.7109375" style="608" customWidth="1"/>
    <col min="9" max="9" width="11.85546875" style="608" customWidth="1"/>
    <col min="10" max="16384" width="9.140625" style="608"/>
  </cols>
  <sheetData>
    <row r="1" spans="1:11" ht="8.1" customHeight="1"/>
    <row r="2" spans="1:11" ht="8.1" customHeight="1"/>
    <row r="3" spans="1:11" ht="16.350000000000001" customHeight="1">
      <c r="B3" s="386" t="s">
        <v>144</v>
      </c>
      <c r="C3" s="677" t="s">
        <v>526</v>
      </c>
      <c r="D3" s="677"/>
      <c r="E3" s="678"/>
      <c r="F3" s="678"/>
      <c r="G3" s="917"/>
      <c r="H3" s="678"/>
    </row>
    <row r="4" spans="1:11" ht="16.350000000000001" customHeight="1">
      <c r="B4" s="387" t="s">
        <v>143</v>
      </c>
      <c r="C4" s="679" t="s">
        <v>527</v>
      </c>
      <c r="D4" s="679"/>
    </row>
    <row r="5" spans="1:11" ht="13.15" customHeight="1" thickBot="1">
      <c r="A5" s="680"/>
      <c r="B5" s="680"/>
      <c r="C5" s="680"/>
      <c r="D5" s="680"/>
      <c r="E5" s="680"/>
      <c r="F5" s="680"/>
      <c r="G5" s="918"/>
      <c r="H5" s="680"/>
    </row>
    <row r="6" spans="1:11" s="684" customFormat="1" ht="42.95" customHeight="1" thickBot="1">
      <c r="A6" s="470"/>
      <c r="B6" s="955" t="s">
        <v>397</v>
      </c>
      <c r="C6" s="968"/>
      <c r="D6" s="681"/>
      <c r="E6" s="470"/>
      <c r="F6" s="470"/>
      <c r="G6" s="919">
        <v>2019</v>
      </c>
      <c r="H6" s="682"/>
      <c r="I6" s="683"/>
    </row>
    <row r="7" spans="1:11" s="684" customFormat="1" ht="16.350000000000001" customHeight="1">
      <c r="B7" s="685"/>
      <c r="C7" s="685"/>
      <c r="D7" s="685"/>
      <c r="E7" s="686"/>
      <c r="F7" s="686"/>
      <c r="G7" s="920"/>
      <c r="H7" s="686"/>
      <c r="I7" s="686"/>
    </row>
    <row r="8" spans="1:11" s="684" customFormat="1" ht="15" customHeight="1">
      <c r="B8" s="687" t="s">
        <v>45</v>
      </c>
      <c r="C8" s="688"/>
      <c r="D8" s="688"/>
      <c r="E8" s="689"/>
      <c r="F8" s="689"/>
      <c r="G8" s="689"/>
      <c r="H8" s="672"/>
      <c r="I8" s="672"/>
    </row>
    <row r="9" spans="1:11" s="684" customFormat="1" ht="15" customHeight="1">
      <c r="B9" s="690" t="s">
        <v>489</v>
      </c>
      <c r="C9" s="691"/>
      <c r="D9" s="691"/>
      <c r="F9" s="692"/>
      <c r="G9" s="921"/>
      <c r="H9" s="672"/>
      <c r="I9" s="672"/>
    </row>
    <row r="10" spans="1:11" s="684" customFormat="1" ht="15" customHeight="1">
      <c r="B10" s="693" t="s">
        <v>46</v>
      </c>
      <c r="C10" s="694"/>
      <c r="D10" s="694"/>
      <c r="F10" s="695"/>
      <c r="G10" s="668">
        <v>100</v>
      </c>
    </row>
    <row r="11" spans="1:11" s="684" customFormat="1" ht="15" customHeight="1">
      <c r="B11" s="696" t="s">
        <v>47</v>
      </c>
      <c r="C11" s="697"/>
      <c r="D11" s="697"/>
      <c r="G11" s="922"/>
      <c r="H11" s="698"/>
      <c r="J11" s="78"/>
    </row>
    <row r="12" spans="1:11" s="684" customFormat="1" ht="15" customHeight="1">
      <c r="B12" s="693" t="s">
        <v>48</v>
      </c>
      <c r="C12" s="697"/>
      <c r="D12" s="697"/>
      <c r="E12" s="669"/>
      <c r="F12" s="699"/>
      <c r="G12" s="160">
        <v>0</v>
      </c>
      <c r="H12" s="698"/>
    </row>
    <row r="13" spans="1:11" s="684" customFormat="1" ht="15" customHeight="1">
      <c r="B13" s="696" t="s">
        <v>49</v>
      </c>
      <c r="C13" s="697"/>
      <c r="D13" s="697"/>
      <c r="E13" s="669"/>
      <c r="F13" s="695"/>
      <c r="G13" s="160"/>
      <c r="H13" s="698"/>
    </row>
    <row r="14" spans="1:11" s="684" customFormat="1" ht="15" customHeight="1">
      <c r="B14" s="693" t="s">
        <v>50</v>
      </c>
      <c r="C14" s="697"/>
      <c r="D14" s="697"/>
      <c r="E14" s="669"/>
      <c r="F14" s="700"/>
      <c r="G14" s="160">
        <v>0</v>
      </c>
      <c r="H14" s="698"/>
      <c r="K14" s="701"/>
    </row>
    <row r="15" spans="1:11" s="684" customFormat="1" ht="15" customHeight="1">
      <c r="B15" s="696" t="s">
        <v>51</v>
      </c>
      <c r="C15" s="697"/>
      <c r="D15" s="697"/>
      <c r="E15" s="669"/>
      <c r="F15" s="702"/>
      <c r="G15" s="144"/>
      <c r="H15" s="698"/>
      <c r="K15" s="669"/>
    </row>
    <row r="16" spans="1:11" s="684" customFormat="1" ht="15" customHeight="1">
      <c r="B16" s="703"/>
      <c r="C16" s="697"/>
      <c r="D16" s="697"/>
      <c r="F16" s="704"/>
      <c r="G16" s="705"/>
      <c r="H16" s="698"/>
      <c r="K16" s="669"/>
    </row>
    <row r="17" spans="1:9" s="684" customFormat="1" ht="15" customHeight="1">
      <c r="B17" s="706" t="s">
        <v>52</v>
      </c>
      <c r="C17" s="706"/>
      <c r="D17" s="706"/>
      <c r="F17" s="707"/>
      <c r="G17" s="923"/>
      <c r="H17" s="708"/>
    </row>
    <row r="18" spans="1:9" s="684" customFormat="1" ht="15" customHeight="1">
      <c r="B18" s="703" t="s">
        <v>490</v>
      </c>
      <c r="C18" s="703"/>
      <c r="D18" s="703"/>
      <c r="F18" s="709"/>
      <c r="G18" s="924"/>
      <c r="H18" s="698"/>
    </row>
    <row r="19" spans="1:9" s="684" customFormat="1" ht="15" customHeight="1">
      <c r="A19" s="710"/>
      <c r="B19" s="693" t="s">
        <v>398</v>
      </c>
      <c r="C19" s="703"/>
      <c r="D19" s="703"/>
      <c r="E19" s="711"/>
      <c r="F19" s="711"/>
      <c r="G19" s="668">
        <v>100</v>
      </c>
      <c r="H19" s="698"/>
      <c r="I19" s="710"/>
    </row>
    <row r="20" spans="1:9" s="684" customFormat="1" ht="15" customHeight="1">
      <c r="B20" s="696" t="s">
        <v>399</v>
      </c>
      <c r="C20" s="703"/>
      <c r="D20" s="703"/>
      <c r="G20" s="305"/>
      <c r="H20" s="698"/>
    </row>
    <row r="21" spans="1:9" s="684" customFormat="1" ht="15" customHeight="1">
      <c r="B21" s="693" t="s">
        <v>53</v>
      </c>
      <c r="C21" s="703"/>
      <c r="D21" s="703"/>
      <c r="E21" s="702"/>
      <c r="F21" s="702"/>
      <c r="G21" s="160">
        <v>0</v>
      </c>
      <c r="H21" s="698"/>
    </row>
    <row r="22" spans="1:9" s="684" customFormat="1" ht="15" customHeight="1">
      <c r="B22" s="696" t="s">
        <v>54</v>
      </c>
      <c r="C22" s="703"/>
      <c r="D22" s="703"/>
      <c r="E22" s="709"/>
      <c r="F22" s="709"/>
      <c r="G22" s="705"/>
      <c r="H22" s="698"/>
    </row>
    <row r="23" spans="1:9" s="684" customFormat="1" ht="15" customHeight="1">
      <c r="B23" s="703"/>
      <c r="C23" s="703"/>
      <c r="D23" s="703"/>
      <c r="E23" s="709"/>
      <c r="F23" s="709"/>
      <c r="G23" s="705"/>
      <c r="H23" s="698"/>
    </row>
    <row r="24" spans="1:9" s="684" customFormat="1" ht="15" customHeight="1">
      <c r="B24" s="706" t="s">
        <v>55</v>
      </c>
      <c r="C24" s="706"/>
      <c r="D24" s="706"/>
      <c r="E24" s="712"/>
      <c r="F24" s="707"/>
      <c r="G24" s="923"/>
      <c r="H24" s="698"/>
    </row>
    <row r="25" spans="1:9" s="684" customFormat="1" ht="15" customHeight="1">
      <c r="B25" s="703" t="s">
        <v>491</v>
      </c>
      <c r="C25" s="703"/>
      <c r="D25" s="703"/>
      <c r="E25" s="709"/>
      <c r="F25" s="709"/>
      <c r="G25" s="705"/>
      <c r="H25" s="698"/>
    </row>
    <row r="26" spans="1:9" s="684" customFormat="1" ht="15" customHeight="1">
      <c r="B26" s="693" t="s">
        <v>56</v>
      </c>
      <c r="C26" s="713"/>
      <c r="D26" s="713"/>
      <c r="E26" s="711"/>
      <c r="G26" s="668">
        <v>97.6</v>
      </c>
      <c r="H26" s="714"/>
    </row>
    <row r="27" spans="1:9" s="684" customFormat="1" ht="15" customHeight="1">
      <c r="B27" s="696" t="s">
        <v>5</v>
      </c>
      <c r="C27" s="715"/>
      <c r="D27" s="715"/>
      <c r="G27" s="305"/>
      <c r="H27" s="698"/>
    </row>
    <row r="28" spans="1:9" s="684" customFormat="1" ht="15" customHeight="1">
      <c r="B28" s="716" t="s">
        <v>400</v>
      </c>
      <c r="C28" s="717"/>
      <c r="D28" s="717"/>
      <c r="E28" s="711"/>
      <c r="G28" s="668">
        <v>2.4</v>
      </c>
      <c r="H28" s="698"/>
      <c r="I28" s="698"/>
    </row>
    <row r="29" spans="1:9" s="684" customFormat="1" ht="15" customHeight="1">
      <c r="B29" s="696" t="s">
        <v>401</v>
      </c>
      <c r="C29" s="715"/>
      <c r="D29" s="715"/>
      <c r="F29" s="709"/>
      <c r="G29" s="705"/>
      <c r="H29" s="698"/>
      <c r="I29" s="698"/>
    </row>
    <row r="30" spans="1:9" s="684" customFormat="1" ht="15" customHeight="1">
      <c r="B30" s="693" t="s">
        <v>57</v>
      </c>
      <c r="C30" s="713"/>
      <c r="D30" s="713"/>
      <c r="E30" s="711"/>
      <c r="F30" s="711"/>
      <c r="G30" s="668">
        <v>0</v>
      </c>
      <c r="H30" s="698"/>
      <c r="I30" s="698"/>
    </row>
    <row r="31" spans="1:9" s="684" customFormat="1" ht="15" customHeight="1">
      <c r="B31" s="696" t="s">
        <v>58</v>
      </c>
      <c r="C31" s="715"/>
      <c r="D31" s="715"/>
      <c r="E31" s="692"/>
      <c r="F31" s="692"/>
      <c r="G31" s="718"/>
      <c r="H31" s="698"/>
      <c r="I31" s="698"/>
    </row>
    <row r="32" spans="1:9" ht="8.1" customHeight="1">
      <c r="A32" s="654"/>
      <c r="B32" s="654"/>
      <c r="C32" s="654"/>
      <c r="D32" s="654"/>
      <c r="E32" s="967"/>
      <c r="F32" s="967"/>
      <c r="G32" s="967"/>
      <c r="H32" s="671"/>
      <c r="I32" s="672"/>
    </row>
    <row r="33" spans="1:9" s="684" customFormat="1" ht="15" customHeight="1" thickBot="1">
      <c r="A33" s="719"/>
      <c r="B33" s="719"/>
      <c r="C33" s="719"/>
      <c r="D33" s="719"/>
      <c r="E33" s="719"/>
      <c r="F33" s="719"/>
      <c r="G33" s="925"/>
      <c r="H33" s="719"/>
      <c r="I33" s="672"/>
    </row>
    <row r="34" spans="1:9" ht="15" customHeight="1" thickTop="1">
      <c r="A34" s="670"/>
      <c r="B34" s="671"/>
      <c r="C34" s="671"/>
      <c r="D34" s="671"/>
      <c r="E34" s="671"/>
      <c r="F34" s="671"/>
      <c r="G34" s="926"/>
      <c r="H34" s="128" t="s">
        <v>3</v>
      </c>
      <c r="I34" s="672"/>
    </row>
    <row r="35" spans="1:9" ht="15" customHeight="1">
      <c r="A35" s="673"/>
      <c r="B35" s="674"/>
      <c r="C35" s="674"/>
      <c r="D35" s="674"/>
      <c r="E35" s="671"/>
      <c r="F35" s="671"/>
      <c r="G35" s="926"/>
      <c r="H35" s="20" t="s">
        <v>4</v>
      </c>
      <c r="I35" s="672"/>
    </row>
    <row r="36" spans="1:9" ht="8.1" customHeight="1">
      <c r="A36" s="654"/>
      <c r="B36" s="654"/>
      <c r="C36" s="654"/>
      <c r="D36" s="654"/>
      <c r="E36" s="967"/>
      <c r="F36" s="967"/>
      <c r="G36" s="967"/>
      <c r="H36" s="671"/>
      <c r="I36" s="672"/>
    </row>
    <row r="37" spans="1:9" ht="15" customHeight="1">
      <c r="A37" s="675" t="s">
        <v>387</v>
      </c>
      <c r="B37" s="654"/>
      <c r="C37" s="654"/>
      <c r="D37" s="654"/>
      <c r="E37" s="654"/>
      <c r="F37" s="654"/>
      <c r="G37" s="122"/>
      <c r="H37" s="654"/>
    </row>
    <row r="38" spans="1:9" ht="15" customHeight="1">
      <c r="A38" s="720" t="s">
        <v>180</v>
      </c>
      <c r="B38" s="721" t="s">
        <v>402</v>
      </c>
      <c r="C38" s="654"/>
      <c r="D38" s="654"/>
      <c r="E38" s="654"/>
      <c r="F38" s="654"/>
      <c r="G38" s="122"/>
    </row>
    <row r="39" spans="1:9" ht="15" customHeight="1">
      <c r="A39" s="654"/>
      <c r="B39" s="676" t="s">
        <v>403</v>
      </c>
      <c r="C39" s="654"/>
      <c r="D39" s="654"/>
      <c r="E39" s="654"/>
      <c r="F39" s="654"/>
      <c r="G39" s="122"/>
    </row>
    <row r="40" spans="1:9" ht="7.9" customHeight="1">
      <c r="A40" s="654"/>
      <c r="B40" s="676"/>
      <c r="C40" s="654"/>
      <c r="D40" s="654"/>
      <c r="E40" s="654"/>
      <c r="F40" s="654"/>
      <c r="G40" s="122"/>
    </row>
    <row r="41" spans="1:9" ht="15" customHeight="1">
      <c r="A41" s="720" t="s">
        <v>181</v>
      </c>
      <c r="B41" s="172" t="s">
        <v>131</v>
      </c>
      <c r="C41" s="654"/>
      <c r="D41" s="654"/>
      <c r="E41" s="654"/>
      <c r="F41" s="654"/>
      <c r="G41" s="122"/>
      <c r="H41" s="654"/>
    </row>
    <row r="42" spans="1:9" ht="15" customHeight="1">
      <c r="A42" s="654"/>
      <c r="B42" s="676" t="s">
        <v>474</v>
      </c>
      <c r="C42" s="654"/>
      <c r="D42" s="654"/>
      <c r="E42" s="654"/>
      <c r="F42" s="654"/>
      <c r="G42" s="122"/>
      <c r="H42" s="654"/>
    </row>
    <row r="43" spans="1:9" ht="7.9" customHeight="1">
      <c r="A43" s="654"/>
      <c r="B43" s="654"/>
      <c r="C43" s="654"/>
      <c r="D43" s="654"/>
      <c r="E43" s="654"/>
      <c r="F43" s="654"/>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2" customWidth="1"/>
    <col min="2" max="2" width="11.85546875" style="188" customWidth="1"/>
    <col min="3" max="3" width="11.28515625" style="188" customWidth="1"/>
    <col min="4" max="4" width="7" style="188" customWidth="1"/>
    <col min="5" max="5" width="7.7109375" style="188" hidden="1" customWidth="1"/>
    <col min="6" max="6" width="7.7109375" style="188" customWidth="1"/>
    <col min="7" max="7" width="11.7109375" style="928" customWidth="1"/>
    <col min="8" max="11" width="12.7109375" style="928" customWidth="1"/>
    <col min="12" max="13" width="14.85546875" style="928" customWidth="1"/>
    <col min="14" max="14" width="1.28515625" style="188" customWidth="1"/>
    <col min="15" max="15" width="12.28515625" style="188" customWidth="1"/>
    <col min="16" max="16384" width="9.140625" style="188"/>
  </cols>
  <sheetData>
    <row r="1" spans="1:14" ht="8.1" customHeight="1"/>
    <row r="2" spans="1:14" ht="8.1" customHeight="1"/>
    <row r="3" spans="1:14" ht="16.350000000000001" customHeight="1">
      <c r="A3" s="188"/>
      <c r="B3" s="189" t="s">
        <v>141</v>
      </c>
      <c r="C3" s="150" t="s">
        <v>528</v>
      </c>
      <c r="D3" s="150"/>
      <c r="E3" s="150"/>
      <c r="F3" s="150"/>
      <c r="G3" s="126"/>
      <c r="H3" s="126"/>
      <c r="I3" s="126"/>
      <c r="J3" s="126"/>
      <c r="K3" s="126"/>
      <c r="L3" s="126"/>
      <c r="M3" s="126"/>
      <c r="N3" s="150"/>
    </row>
    <row r="4" spans="1:14" ht="16.899999999999999" customHeight="1">
      <c r="A4" s="188"/>
      <c r="B4" s="267" t="s">
        <v>142</v>
      </c>
      <c r="C4" s="165" t="s">
        <v>529</v>
      </c>
      <c r="D4" s="165"/>
      <c r="E4" s="165"/>
      <c r="F4" s="165"/>
      <c r="G4" s="127"/>
      <c r="H4" s="127"/>
      <c r="I4" s="127"/>
      <c r="J4" s="127"/>
      <c r="K4" s="127"/>
      <c r="L4" s="127"/>
      <c r="M4" s="127"/>
      <c r="N4" s="150"/>
    </row>
    <row r="5" spans="1:14" ht="13.15" customHeight="1" thickBot="1">
      <c r="A5" s="190"/>
      <c r="B5" s="190"/>
      <c r="C5" s="190"/>
      <c r="D5" s="190"/>
      <c r="E5" s="190"/>
      <c r="F5" s="190"/>
      <c r="G5" s="191"/>
      <c r="H5" s="191"/>
      <c r="I5" s="191"/>
      <c r="J5" s="191"/>
      <c r="K5" s="191"/>
      <c r="L5" s="191"/>
      <c r="M5" s="191"/>
      <c r="N5" s="191"/>
    </row>
    <row r="6" spans="1:14" ht="42.95" customHeight="1" thickBot="1">
      <c r="A6" s="323"/>
      <c r="B6" s="947" t="s">
        <v>404</v>
      </c>
      <c r="C6" s="948"/>
      <c r="D6" s="948"/>
      <c r="E6" s="948"/>
      <c r="F6" s="948"/>
      <c r="G6" s="171"/>
      <c r="H6" s="171"/>
      <c r="I6" s="171"/>
      <c r="J6" s="171"/>
      <c r="K6" s="171"/>
      <c r="L6" s="284"/>
      <c r="M6" s="284" t="s">
        <v>494</v>
      </c>
      <c r="N6" s="323"/>
    </row>
    <row r="7" spans="1:14" ht="16.350000000000001" customHeight="1">
      <c r="A7" s="723"/>
      <c r="B7" s="724"/>
      <c r="C7" s="723"/>
      <c r="D7" s="723"/>
      <c r="E7" s="723"/>
      <c r="F7" s="723"/>
      <c r="G7" s="879"/>
      <c r="H7" s="879"/>
      <c r="I7" s="879"/>
      <c r="J7" s="879"/>
      <c r="K7" s="879"/>
      <c r="L7" s="879"/>
      <c r="M7" s="879"/>
      <c r="N7" s="723"/>
    </row>
    <row r="8" spans="1:14" ht="15" customHeight="1">
      <c r="A8" s="188"/>
      <c r="B8" s="192" t="s">
        <v>148</v>
      </c>
      <c r="C8" s="4"/>
      <c r="D8" s="4"/>
      <c r="E8" s="4"/>
      <c r="F8" s="4"/>
      <c r="G8" s="930"/>
      <c r="H8" s="930"/>
      <c r="I8" s="930"/>
      <c r="J8" s="930"/>
      <c r="K8" s="930"/>
      <c r="L8" s="930"/>
      <c r="M8" s="930"/>
    </row>
    <row r="9" spans="1:14" ht="15" customHeight="1">
      <c r="A9" s="188"/>
      <c r="B9" s="256" t="s">
        <v>184</v>
      </c>
      <c r="C9" s="4"/>
      <c r="D9" s="4"/>
      <c r="E9" s="4"/>
      <c r="F9" s="4"/>
      <c r="G9" s="931"/>
      <c r="H9" s="931"/>
      <c r="I9" s="931"/>
      <c r="J9" s="931"/>
      <c r="K9" s="931"/>
      <c r="L9" s="931"/>
      <c r="M9" s="931"/>
    </row>
    <row r="10" spans="1:14" ht="8.1" customHeight="1">
      <c r="A10" s="188"/>
      <c r="B10" s="4"/>
      <c r="C10" s="4"/>
      <c r="D10" s="4"/>
      <c r="E10" s="4"/>
      <c r="F10" s="4"/>
      <c r="G10" s="931"/>
      <c r="H10" s="931"/>
      <c r="I10" s="931"/>
      <c r="J10" s="931"/>
      <c r="K10" s="931"/>
      <c r="L10" s="931"/>
      <c r="M10" s="931"/>
    </row>
    <row r="11" spans="1:14" s="927" customFormat="1" ht="15" customHeight="1">
      <c r="B11" s="193" t="s">
        <v>72</v>
      </c>
      <c r="C11" s="194"/>
      <c r="D11" s="194"/>
      <c r="E11" s="194"/>
      <c r="F11" s="194"/>
      <c r="G11" s="932"/>
      <c r="H11" s="932"/>
      <c r="I11" s="932"/>
      <c r="J11" s="932"/>
      <c r="K11" s="932"/>
      <c r="L11" s="932"/>
      <c r="M11" s="932">
        <v>85</v>
      </c>
    </row>
    <row r="12" spans="1:14" ht="15" customHeight="1">
      <c r="A12" s="188"/>
      <c r="B12" s="196" t="s">
        <v>73</v>
      </c>
      <c r="C12" s="195"/>
      <c r="D12" s="195"/>
      <c r="E12" s="195"/>
      <c r="F12" s="195"/>
      <c r="G12" s="931"/>
      <c r="H12" s="931"/>
      <c r="I12" s="931"/>
      <c r="J12" s="931"/>
      <c r="K12" s="931"/>
      <c r="L12" s="931"/>
      <c r="M12" s="931"/>
    </row>
    <row r="13" spans="1:14" ht="8.1" customHeight="1">
      <c r="A13" s="188"/>
      <c r="B13" s="196"/>
      <c r="C13" s="195"/>
      <c r="D13" s="195"/>
      <c r="E13" s="195"/>
      <c r="F13" s="195"/>
      <c r="G13" s="931"/>
      <c r="H13" s="931"/>
      <c r="I13" s="931"/>
      <c r="J13" s="931"/>
      <c r="K13" s="931"/>
      <c r="L13" s="931"/>
      <c r="M13" s="931"/>
    </row>
    <row r="14" spans="1:14" ht="15" customHeight="1">
      <c r="A14" s="188"/>
      <c r="B14" s="725" t="s">
        <v>60</v>
      </c>
      <c r="C14" s="195"/>
      <c r="D14" s="195"/>
      <c r="E14" s="195"/>
      <c r="F14" s="195"/>
      <c r="G14" s="933"/>
      <c r="H14" s="933"/>
      <c r="I14" s="933"/>
      <c r="J14" s="933"/>
      <c r="K14" s="933"/>
      <c r="L14" s="933"/>
      <c r="M14" s="933">
        <v>55</v>
      </c>
    </row>
    <row r="15" spans="1:14" ht="15" customHeight="1">
      <c r="A15" s="188"/>
      <c r="B15" s="726" t="s">
        <v>61</v>
      </c>
      <c r="C15" s="195"/>
      <c r="D15" s="195"/>
      <c r="E15" s="195"/>
      <c r="F15" s="195"/>
      <c r="G15" s="933"/>
      <c r="H15" s="933"/>
      <c r="I15" s="933"/>
      <c r="J15" s="933"/>
      <c r="K15" s="933"/>
      <c r="L15" s="933"/>
      <c r="M15" s="933"/>
    </row>
    <row r="16" spans="1:14" ht="8.1" customHeight="1">
      <c r="A16" s="188"/>
      <c r="B16" s="727"/>
      <c r="C16" s="195"/>
      <c r="D16" s="195"/>
      <c r="E16" s="195"/>
      <c r="F16" s="195"/>
      <c r="G16" s="933"/>
      <c r="H16" s="933"/>
      <c r="I16" s="933"/>
      <c r="J16" s="933"/>
      <c r="K16" s="933"/>
      <c r="L16" s="933"/>
      <c r="M16" s="933"/>
    </row>
    <row r="17" spans="1:13" ht="15" customHeight="1">
      <c r="A17" s="188"/>
      <c r="B17" s="725" t="s">
        <v>62</v>
      </c>
      <c r="C17" s="195"/>
      <c r="D17" s="195"/>
      <c r="E17" s="195"/>
      <c r="F17" s="195"/>
      <c r="G17" s="933"/>
      <c r="H17" s="933"/>
      <c r="I17" s="933"/>
      <c r="J17" s="933"/>
      <c r="K17" s="933"/>
      <c r="L17" s="933"/>
      <c r="M17" s="933">
        <v>8</v>
      </c>
    </row>
    <row r="18" spans="1:13" ht="15" customHeight="1">
      <c r="A18" s="188"/>
      <c r="B18" s="726" t="s">
        <v>63</v>
      </c>
      <c r="C18" s="195"/>
      <c r="D18" s="195"/>
      <c r="E18" s="195"/>
      <c r="F18" s="195"/>
      <c r="G18" s="933"/>
      <c r="H18" s="933"/>
      <c r="I18" s="933"/>
      <c r="J18" s="933"/>
      <c r="K18" s="933"/>
      <c r="L18" s="933"/>
      <c r="M18" s="933"/>
    </row>
    <row r="19" spans="1:13" ht="8.1" customHeight="1">
      <c r="A19" s="188"/>
      <c r="B19" s="727"/>
      <c r="C19" s="195"/>
      <c r="D19" s="195"/>
      <c r="E19" s="195"/>
      <c r="F19" s="195"/>
      <c r="G19" s="933"/>
      <c r="H19" s="933"/>
      <c r="I19" s="933"/>
      <c r="J19" s="933"/>
      <c r="K19" s="933"/>
      <c r="L19" s="933"/>
      <c r="M19" s="933"/>
    </row>
    <row r="20" spans="1:13" ht="15" customHeight="1">
      <c r="A20" s="188"/>
      <c r="B20" s="725" t="s">
        <v>64</v>
      </c>
      <c r="C20" s="195"/>
      <c r="D20" s="195"/>
      <c r="E20" s="195"/>
      <c r="F20" s="195"/>
      <c r="G20" s="933"/>
      <c r="H20" s="933"/>
      <c r="I20" s="933"/>
      <c r="J20" s="933"/>
      <c r="K20" s="933"/>
      <c r="L20" s="933"/>
      <c r="M20" s="933">
        <v>8</v>
      </c>
    </row>
    <row r="21" spans="1:13" ht="15" customHeight="1">
      <c r="A21" s="188"/>
      <c r="B21" s="726" t="s">
        <v>65</v>
      </c>
      <c r="C21" s="195"/>
      <c r="D21" s="195"/>
      <c r="E21" s="195"/>
      <c r="F21" s="195"/>
      <c r="G21" s="933"/>
      <c r="H21" s="933"/>
      <c r="I21" s="933"/>
      <c r="J21" s="933"/>
      <c r="K21" s="933"/>
      <c r="L21" s="933"/>
      <c r="M21" s="933"/>
    </row>
    <row r="22" spans="1:13" ht="8.1" customHeight="1">
      <c r="A22" s="188"/>
      <c r="B22" s="728"/>
      <c r="C22" s="195"/>
      <c r="D22" s="195"/>
      <c r="E22" s="195"/>
      <c r="F22" s="195"/>
      <c r="G22" s="933"/>
      <c r="H22" s="933"/>
      <c r="I22" s="933"/>
      <c r="J22" s="933"/>
      <c r="K22" s="933"/>
      <c r="L22" s="933"/>
      <c r="M22" s="933"/>
    </row>
    <row r="23" spans="1:13" ht="15" customHeight="1">
      <c r="A23" s="188"/>
      <c r="B23" s="725" t="s">
        <v>118</v>
      </c>
      <c r="C23" s="199"/>
      <c r="D23" s="195"/>
      <c r="E23" s="195"/>
      <c r="F23" s="195"/>
      <c r="G23" s="933"/>
      <c r="H23" s="933"/>
      <c r="I23" s="933"/>
      <c r="J23" s="933"/>
      <c r="K23" s="933"/>
      <c r="L23" s="933"/>
      <c r="M23" s="933">
        <v>14</v>
      </c>
    </row>
    <row r="24" spans="1:13" ht="15" customHeight="1">
      <c r="A24" s="188"/>
      <c r="B24" s="726" t="s">
        <v>66</v>
      </c>
      <c r="C24" s="257"/>
      <c r="D24" s="195"/>
      <c r="E24" s="195"/>
      <c r="F24" s="195"/>
      <c r="G24" s="933"/>
      <c r="H24" s="933"/>
      <c r="I24" s="933"/>
      <c r="J24" s="933"/>
      <c r="K24" s="933"/>
      <c r="L24" s="933"/>
      <c r="M24" s="933"/>
    </row>
    <row r="25" spans="1:13" ht="8.1" customHeight="1">
      <c r="A25" s="188"/>
      <c r="B25" s="198"/>
      <c r="C25" s="195"/>
      <c r="D25" s="195"/>
      <c r="E25" s="195"/>
      <c r="F25" s="195"/>
      <c r="G25" s="933"/>
      <c r="H25" s="933"/>
      <c r="I25" s="933"/>
      <c r="J25" s="933"/>
      <c r="K25" s="933"/>
      <c r="L25" s="933"/>
      <c r="M25" s="933"/>
    </row>
    <row r="26" spans="1:13" ht="15" customHeight="1">
      <c r="A26" s="188"/>
      <c r="B26" s="193" t="s">
        <v>67</v>
      </c>
      <c r="C26" s="195"/>
      <c r="D26" s="195"/>
      <c r="E26" s="195"/>
      <c r="F26" s="195"/>
      <c r="G26" s="933"/>
      <c r="H26" s="933"/>
      <c r="I26" s="933"/>
      <c r="J26" s="933"/>
      <c r="K26" s="933"/>
      <c r="L26" s="933"/>
      <c r="M26" s="933">
        <v>71</v>
      </c>
    </row>
    <row r="27" spans="1:13" ht="15" customHeight="1">
      <c r="A27" s="188"/>
      <c r="B27" s="196" t="s">
        <v>74</v>
      </c>
      <c r="C27" s="195"/>
      <c r="D27" s="195"/>
      <c r="E27" s="195"/>
      <c r="F27" s="195"/>
      <c r="G27" s="933"/>
      <c r="H27" s="933"/>
      <c r="I27" s="933"/>
      <c r="J27" s="933"/>
      <c r="K27" s="933"/>
      <c r="L27" s="933"/>
      <c r="M27" s="933"/>
    </row>
    <row r="28" spans="1:13" ht="8.1" customHeight="1">
      <c r="A28" s="188"/>
      <c r="B28" s="198"/>
      <c r="C28" s="195"/>
      <c r="D28" s="195"/>
      <c r="E28" s="195"/>
      <c r="F28" s="195"/>
      <c r="G28" s="933"/>
      <c r="H28" s="933"/>
      <c r="I28" s="933"/>
      <c r="J28" s="933"/>
      <c r="K28" s="933"/>
      <c r="L28" s="933"/>
      <c r="M28" s="933"/>
    </row>
    <row r="29" spans="1:13" ht="15" customHeight="1">
      <c r="A29" s="188"/>
      <c r="B29" s="193" t="s">
        <v>68</v>
      </c>
      <c r="C29" s="195"/>
      <c r="D29" s="195"/>
      <c r="E29" s="195"/>
      <c r="F29" s="195"/>
      <c r="G29" s="933"/>
      <c r="H29" s="933"/>
      <c r="I29" s="933"/>
      <c r="J29" s="933"/>
      <c r="K29" s="933"/>
      <c r="L29" s="933"/>
      <c r="M29" s="933">
        <v>278</v>
      </c>
    </row>
    <row r="30" spans="1:13" ht="15" customHeight="1">
      <c r="A30" s="188"/>
      <c r="B30" s="196" t="s">
        <v>75</v>
      </c>
      <c r="C30" s="195"/>
      <c r="D30" s="195"/>
      <c r="E30" s="195"/>
      <c r="F30" s="195"/>
      <c r="G30" s="933"/>
      <c r="H30" s="933"/>
      <c r="I30" s="933"/>
      <c r="J30" s="933"/>
      <c r="K30" s="933"/>
      <c r="L30" s="933"/>
      <c r="M30" s="933"/>
    </row>
    <row r="31" spans="1:13" ht="8.1" customHeight="1">
      <c r="A31" s="188"/>
      <c r="B31" s="196"/>
      <c r="C31" s="195"/>
      <c r="D31" s="195"/>
      <c r="E31" s="195"/>
      <c r="F31" s="195"/>
      <c r="G31" s="933"/>
      <c r="H31" s="933"/>
      <c r="I31" s="933"/>
      <c r="J31" s="933"/>
      <c r="K31" s="933"/>
      <c r="L31" s="933"/>
      <c r="M31" s="933"/>
    </row>
    <row r="32" spans="1:13" ht="15" customHeight="1">
      <c r="A32" s="188"/>
      <c r="B32" s="193" t="s">
        <v>69</v>
      </c>
      <c r="C32" s="195"/>
      <c r="D32" s="195"/>
      <c r="E32" s="195"/>
      <c r="F32" s="195"/>
      <c r="G32" s="933"/>
      <c r="H32" s="933"/>
      <c r="I32" s="933"/>
      <c r="J32" s="933"/>
      <c r="K32" s="933"/>
      <c r="L32" s="933"/>
      <c r="M32" s="933">
        <v>453</v>
      </c>
    </row>
    <row r="33" spans="1:17" ht="15" customHeight="1">
      <c r="A33" s="188"/>
      <c r="B33" s="196" t="s">
        <v>76</v>
      </c>
      <c r="C33" s="195"/>
      <c r="D33" s="195"/>
      <c r="E33" s="195"/>
      <c r="F33" s="195"/>
      <c r="G33" s="933"/>
      <c r="H33" s="933"/>
      <c r="I33" s="933"/>
      <c r="J33" s="933"/>
      <c r="K33" s="933"/>
      <c r="L33" s="933"/>
      <c r="M33" s="933"/>
    </row>
    <row r="34" spans="1:17" ht="8.1" customHeight="1">
      <c r="A34" s="188"/>
      <c r="B34" s="196"/>
      <c r="C34" s="195"/>
      <c r="D34" s="195"/>
      <c r="E34" s="195"/>
      <c r="F34" s="195"/>
      <c r="G34" s="933"/>
      <c r="H34" s="933"/>
      <c r="I34" s="933"/>
      <c r="J34" s="933"/>
      <c r="K34" s="933"/>
      <c r="L34" s="933"/>
      <c r="M34" s="933"/>
    </row>
    <row r="35" spans="1:17" ht="15" customHeight="1">
      <c r="A35" s="188"/>
      <c r="B35" s="199" t="s">
        <v>70</v>
      </c>
      <c r="C35" s="195"/>
      <c r="D35" s="195"/>
      <c r="E35" s="195"/>
      <c r="F35" s="195"/>
      <c r="G35" s="933"/>
      <c r="H35" s="933"/>
      <c r="I35" s="933"/>
      <c r="J35" s="933"/>
      <c r="K35" s="933"/>
      <c r="L35" s="933"/>
      <c r="M35" s="933">
        <v>10570</v>
      </c>
    </row>
    <row r="36" spans="1:17" ht="15" customHeight="1">
      <c r="A36" s="188"/>
      <c r="B36" s="257" t="s">
        <v>71</v>
      </c>
      <c r="C36" s="195"/>
      <c r="D36" s="195"/>
      <c r="E36" s="195"/>
      <c r="F36" s="195"/>
      <c r="G36" s="934"/>
      <c r="H36" s="934"/>
      <c r="I36" s="934"/>
      <c r="J36" s="934"/>
      <c r="K36" s="934"/>
      <c r="L36" s="934"/>
      <c r="M36" s="934"/>
    </row>
    <row r="37" spans="1:17" s="771" customFormat="1" ht="15" customHeight="1">
      <c r="B37" s="238"/>
      <c r="C37" s="237"/>
      <c r="E37" s="197"/>
      <c r="F37" s="197"/>
      <c r="G37" s="197"/>
      <c r="H37" s="197"/>
      <c r="I37" s="197"/>
      <c r="J37" s="197"/>
      <c r="K37" s="197"/>
      <c r="L37" s="779"/>
      <c r="M37" s="779"/>
    </row>
    <row r="38" spans="1:17" ht="8.1" customHeight="1" thickBot="1">
      <c r="A38" s="13"/>
      <c r="B38" s="13"/>
      <c r="C38" s="13"/>
      <c r="D38" s="13"/>
      <c r="E38" s="13"/>
      <c r="F38" s="13"/>
      <c r="G38" s="14"/>
      <c r="H38" s="14"/>
      <c r="I38" s="14"/>
      <c r="J38" s="14"/>
      <c r="K38" s="14"/>
      <c r="L38" s="14"/>
      <c r="M38" s="14"/>
      <c r="N38" s="14"/>
      <c r="O38" s="88"/>
    </row>
    <row r="39" spans="1:17" s="200" customFormat="1" ht="15" customHeight="1" thickTop="1">
      <c r="C39" s="201"/>
      <c r="D39" s="201"/>
      <c r="G39" s="202"/>
      <c r="H39" s="202"/>
      <c r="I39" s="202"/>
      <c r="J39" s="202"/>
      <c r="K39" s="202"/>
      <c r="L39" s="202"/>
      <c r="M39" s="202"/>
      <c r="N39" s="203" t="s">
        <v>3</v>
      </c>
      <c r="Q39" s="204"/>
    </row>
    <row r="40" spans="1:17" s="200" customFormat="1" ht="15" customHeight="1">
      <c r="C40" s="201"/>
      <c r="D40" s="201"/>
      <c r="E40" s="201"/>
      <c r="F40" s="201"/>
      <c r="G40" s="202"/>
      <c r="H40" s="202"/>
      <c r="I40" s="202"/>
      <c r="J40" s="202"/>
      <c r="K40" s="202"/>
      <c r="L40" s="202"/>
      <c r="M40" s="202"/>
      <c r="N40" s="205" t="s">
        <v>4</v>
      </c>
    </row>
    <row r="41" spans="1:17" s="200" customFormat="1" ht="15" customHeight="1">
      <c r="G41" s="206"/>
      <c r="H41" s="206"/>
      <c r="I41" s="206"/>
      <c r="J41" s="206"/>
      <c r="K41" s="206"/>
      <c r="L41" s="206"/>
      <c r="M41" s="206"/>
      <c r="N41" s="207"/>
    </row>
    <row r="42" spans="1:17" s="200" customFormat="1" ht="15" customHeight="1">
      <c r="B42" s="729" t="s">
        <v>379</v>
      </c>
      <c r="G42" s="929"/>
      <c r="H42" s="929"/>
      <c r="I42" s="929"/>
      <c r="J42" s="929"/>
      <c r="K42" s="929"/>
      <c r="L42" s="929"/>
      <c r="M42" s="929"/>
      <c r="N42" s="208"/>
    </row>
    <row r="43" spans="1:17" s="200" customFormat="1" ht="15" customHeight="1">
      <c r="B43" s="209" t="s">
        <v>405</v>
      </c>
      <c r="C43" s="210"/>
      <c r="D43" s="214"/>
      <c r="G43" s="929"/>
      <c r="H43" s="929"/>
      <c r="I43" s="929"/>
      <c r="J43" s="929"/>
      <c r="K43" s="929"/>
      <c r="L43" s="929"/>
      <c r="M43" s="929"/>
    </row>
    <row r="44" spans="1:17" s="200" customFormat="1" ht="15" customHeight="1">
      <c r="B44" s="211" t="s">
        <v>406</v>
      </c>
      <c r="C44" s="210"/>
      <c r="D44" s="214"/>
      <c r="G44" s="929"/>
      <c r="H44" s="929"/>
      <c r="I44" s="929"/>
      <c r="J44" s="929"/>
      <c r="K44" s="929"/>
      <c r="L44" s="929"/>
      <c r="M44" s="929"/>
    </row>
    <row r="45" spans="1:17" s="200" customFormat="1" ht="8.1" customHeight="1">
      <c r="B45" s="210"/>
      <c r="C45" s="210"/>
      <c r="D45" s="214"/>
      <c r="G45" s="929"/>
      <c r="H45" s="929"/>
      <c r="I45" s="929"/>
      <c r="J45" s="929"/>
      <c r="K45" s="929"/>
      <c r="L45" s="929"/>
      <c r="M45" s="929"/>
    </row>
    <row r="46" spans="1:17" s="200" customFormat="1" ht="15" customHeight="1">
      <c r="B46" s="210" t="s">
        <v>321</v>
      </c>
      <c r="C46" s="210"/>
      <c r="D46" s="214"/>
      <c r="G46" s="929"/>
      <c r="H46" s="929"/>
      <c r="I46" s="929"/>
      <c r="J46" s="929"/>
      <c r="K46" s="929"/>
      <c r="L46" s="929"/>
      <c r="M46" s="929"/>
    </row>
    <row r="47" spans="1:17" s="200" customFormat="1" ht="15" customHeight="1">
      <c r="B47" s="730" t="s">
        <v>322</v>
      </c>
      <c r="C47" s="213"/>
      <c r="G47" s="929"/>
      <c r="H47" s="929"/>
      <c r="I47" s="929"/>
      <c r="J47" s="929"/>
      <c r="K47" s="929"/>
      <c r="L47" s="929"/>
      <c r="M47" s="929"/>
    </row>
    <row r="48" spans="1:17" s="200" customFormat="1" ht="8.1" customHeight="1">
      <c r="B48" s="210"/>
      <c r="C48" s="213"/>
      <c r="G48" s="929"/>
      <c r="H48" s="929"/>
      <c r="I48" s="929"/>
      <c r="J48" s="929"/>
      <c r="K48" s="929"/>
      <c r="L48" s="929"/>
      <c r="M48" s="929"/>
    </row>
    <row r="49" spans="1:14" s="200" customFormat="1" ht="15" customHeight="1">
      <c r="B49" s="209" t="s">
        <v>121</v>
      </c>
      <c r="C49" s="214"/>
      <c r="G49" s="929"/>
      <c r="H49" s="929"/>
      <c r="I49" s="929"/>
      <c r="J49" s="929"/>
      <c r="K49" s="929"/>
      <c r="L49" s="929"/>
      <c r="M49" s="929"/>
    </row>
    <row r="50" spans="1:14" s="200" customFormat="1" ht="15" customHeight="1">
      <c r="B50" s="211" t="s">
        <v>477</v>
      </c>
      <c r="C50" s="216"/>
      <c r="G50" s="929"/>
      <c r="H50" s="929"/>
      <c r="I50" s="929"/>
      <c r="J50" s="929"/>
      <c r="K50" s="929"/>
      <c r="L50" s="929"/>
      <c r="M50" s="929"/>
    </row>
    <row r="51" spans="1:14" ht="12.95" customHeight="1">
      <c r="A51" s="188"/>
      <c r="B51" s="212"/>
      <c r="C51" s="217"/>
      <c r="N51" s="218"/>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8"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19" customWidth="1"/>
    <col min="2" max="2" width="11.85546875" style="219" customWidth="1"/>
    <col min="3" max="4" width="9.140625" style="219"/>
    <col min="5" max="5" width="21.42578125" style="219" customWidth="1"/>
    <col min="6" max="6" width="13.7109375" style="219" customWidth="1"/>
    <col min="7" max="11" width="11.7109375" style="219" customWidth="1"/>
    <col min="12" max="13" width="14.85546875" style="219" customWidth="1"/>
    <col min="14" max="14" width="1.28515625" style="219" customWidth="1"/>
    <col min="15" max="16384" width="9.140625" style="219"/>
  </cols>
  <sheetData>
    <row r="1" spans="1:16" s="188" customFormat="1" ht="8.1" customHeight="1">
      <c r="A1" s="722"/>
    </row>
    <row r="2" spans="1:16" s="188" customFormat="1" ht="8.1" customHeight="1">
      <c r="A2" s="722"/>
    </row>
    <row r="3" spans="1:16" s="188" customFormat="1" ht="16.350000000000001" customHeight="1">
      <c r="B3" s="268" t="s">
        <v>407</v>
      </c>
      <c r="C3" s="269" t="s">
        <v>530</v>
      </c>
      <c r="D3" s="150"/>
      <c r="E3" s="150"/>
      <c r="F3" s="150"/>
      <c r="G3" s="150"/>
      <c r="H3" s="150"/>
      <c r="I3" s="150"/>
      <c r="J3" s="150"/>
      <c r="K3" s="150"/>
    </row>
    <row r="4" spans="1:16" s="188" customFormat="1" ht="16.350000000000001" customHeight="1">
      <c r="B4" s="270" t="s">
        <v>408</v>
      </c>
      <c r="C4" s="271" t="s">
        <v>531</v>
      </c>
      <c r="D4" s="165"/>
      <c r="E4" s="165"/>
      <c r="F4" s="165"/>
      <c r="G4" s="165"/>
      <c r="H4" s="165"/>
      <c r="I4" s="165"/>
      <c r="J4" s="165"/>
      <c r="K4" s="150"/>
    </row>
    <row r="5" spans="1:16" s="188" customFormat="1" ht="13.15" customHeight="1" thickBot="1">
      <c r="A5" s="190"/>
      <c r="B5" s="190"/>
      <c r="C5" s="190"/>
      <c r="D5" s="190"/>
      <c r="E5" s="190"/>
      <c r="F5" s="190"/>
      <c r="G5" s="191"/>
      <c r="H5" s="191"/>
      <c r="I5" s="191"/>
      <c r="J5" s="191"/>
      <c r="K5" s="191"/>
    </row>
    <row r="6" spans="1:16" ht="42.95" customHeight="1" thickBot="1">
      <c r="A6" s="301"/>
      <c r="B6" s="947" t="s">
        <v>404</v>
      </c>
      <c r="C6" s="948"/>
      <c r="D6" s="948"/>
      <c r="E6" s="948"/>
      <c r="F6" s="948"/>
      <c r="G6" s="171"/>
      <c r="H6" s="171"/>
      <c r="I6" s="171"/>
      <c r="J6" s="171"/>
      <c r="K6" s="171"/>
      <c r="L6" s="284"/>
      <c r="M6" s="284" t="s">
        <v>494</v>
      </c>
      <c r="N6" s="220"/>
    </row>
    <row r="7" spans="1:16" s="188" customFormat="1" ht="16.350000000000001" customHeight="1">
      <c r="A7" s="723"/>
      <c r="B7" s="724"/>
      <c r="C7" s="723"/>
      <c r="D7" s="723"/>
      <c r="E7" s="723"/>
      <c r="F7" s="723"/>
      <c r="G7" s="879"/>
      <c r="H7" s="879"/>
      <c r="I7" s="879"/>
      <c r="J7" s="879"/>
      <c r="K7" s="879"/>
      <c r="L7" s="879"/>
      <c r="M7" s="879"/>
    </row>
    <row r="8" spans="1:16" ht="15" customHeight="1">
      <c r="B8" s="192" t="s">
        <v>148</v>
      </c>
      <c r="C8" s="4"/>
      <c r="D8" s="4"/>
      <c r="E8" s="4"/>
      <c r="F8" s="221"/>
      <c r="G8" s="935"/>
      <c r="H8" s="935"/>
      <c r="I8" s="935"/>
      <c r="J8" s="935"/>
      <c r="K8" s="935"/>
      <c r="L8" s="935"/>
      <c r="M8" s="935"/>
    </row>
    <row r="9" spans="1:16" ht="15" customHeight="1">
      <c r="B9" s="256" t="s">
        <v>184</v>
      </c>
      <c r="C9" s="4"/>
      <c r="D9" s="4"/>
      <c r="E9" s="4"/>
      <c r="F9" s="221"/>
      <c r="G9" s="935"/>
      <c r="H9" s="935"/>
      <c r="I9" s="935"/>
      <c r="J9" s="935"/>
      <c r="K9" s="935"/>
      <c r="L9" s="935"/>
      <c r="M9" s="935"/>
    </row>
    <row r="10" spans="1:16" ht="8.1" customHeight="1">
      <c r="A10" s="4"/>
      <c r="B10" s="4"/>
      <c r="C10" s="4"/>
      <c r="D10" s="4"/>
      <c r="E10" s="4"/>
      <c r="F10" s="4"/>
      <c r="G10" s="935"/>
      <c r="H10" s="935"/>
      <c r="I10" s="935"/>
      <c r="J10" s="935"/>
      <c r="K10" s="935"/>
      <c r="L10" s="935"/>
      <c r="M10" s="935"/>
    </row>
    <row r="11" spans="1:16" ht="8.1" customHeight="1">
      <c r="B11" s="222"/>
      <c r="C11" s="222"/>
      <c r="D11" s="222"/>
      <c r="E11" s="222"/>
      <c r="F11" s="221"/>
      <c r="G11" s="935"/>
      <c r="H11" s="935"/>
      <c r="I11" s="935"/>
      <c r="J11" s="935"/>
      <c r="K11" s="935"/>
      <c r="L11" s="935"/>
      <c r="M11" s="935"/>
      <c r="O11" s="731"/>
      <c r="P11" s="731"/>
    </row>
    <row r="12" spans="1:16" ht="15" customHeight="1">
      <c r="B12" s="223" t="s">
        <v>70</v>
      </c>
      <c r="C12" s="222"/>
      <c r="D12" s="222"/>
      <c r="E12" s="222"/>
      <c r="F12" s="221"/>
      <c r="G12" s="936"/>
      <c r="H12" s="936"/>
      <c r="I12" s="936"/>
      <c r="J12" s="936"/>
      <c r="K12" s="936"/>
      <c r="L12" s="936"/>
      <c r="M12" s="936">
        <v>10570</v>
      </c>
      <c r="N12" s="732"/>
    </row>
    <row r="13" spans="1:16" ht="15" customHeight="1">
      <c r="B13" s="224" t="s">
        <v>71</v>
      </c>
      <c r="C13" s="222"/>
      <c r="D13" s="222"/>
      <c r="E13" s="222"/>
      <c r="F13" s="221"/>
      <c r="G13" s="935"/>
      <c r="H13" s="935"/>
      <c r="I13" s="935"/>
      <c r="J13" s="935"/>
      <c r="K13" s="935"/>
      <c r="L13" s="935"/>
      <c r="M13" s="935"/>
    </row>
    <row r="14" spans="1:16" ht="8.1" customHeight="1">
      <c r="A14" s="225"/>
      <c r="B14" s="222"/>
      <c r="C14" s="222"/>
      <c r="D14" s="222"/>
      <c r="E14" s="222"/>
      <c r="F14" s="221"/>
      <c r="G14" s="935"/>
      <c r="H14" s="935"/>
      <c r="I14" s="935"/>
      <c r="J14" s="935"/>
      <c r="K14" s="935"/>
      <c r="L14" s="935"/>
      <c r="M14" s="935"/>
    </row>
    <row r="15" spans="1:16" ht="15" customHeight="1">
      <c r="B15" s="226" t="s">
        <v>117</v>
      </c>
      <c r="C15" s="222"/>
      <c r="D15" s="222"/>
      <c r="E15" s="222"/>
      <c r="F15" s="221"/>
      <c r="G15" s="935"/>
      <c r="H15" s="935"/>
      <c r="I15" s="935"/>
      <c r="J15" s="935"/>
      <c r="K15" s="935"/>
      <c r="L15" s="935"/>
      <c r="M15" s="935">
        <v>25</v>
      </c>
    </row>
    <row r="16" spans="1:16" ht="15" customHeight="1">
      <c r="B16" s="227" t="s">
        <v>187</v>
      </c>
      <c r="C16" s="222"/>
      <c r="D16" s="222"/>
      <c r="E16" s="222"/>
      <c r="F16" s="221"/>
      <c r="G16" s="935"/>
      <c r="H16" s="935"/>
      <c r="I16" s="935"/>
      <c r="J16" s="935"/>
      <c r="K16" s="935"/>
      <c r="L16" s="935"/>
      <c r="M16" s="935"/>
    </row>
    <row r="17" spans="2:13" ht="8.1" customHeight="1">
      <c r="B17" s="228"/>
      <c r="C17" s="222"/>
      <c r="D17" s="222"/>
      <c r="E17" s="222"/>
      <c r="F17" s="221"/>
      <c r="G17" s="935"/>
      <c r="H17" s="935"/>
      <c r="I17" s="935"/>
      <c r="J17" s="935"/>
      <c r="K17" s="935"/>
      <c r="L17" s="935"/>
      <c r="M17" s="935"/>
    </row>
    <row r="18" spans="2:13" ht="15" customHeight="1">
      <c r="B18" s="226" t="s">
        <v>188</v>
      </c>
      <c r="C18" s="222"/>
      <c r="D18" s="222"/>
      <c r="E18" s="222"/>
      <c r="F18" s="221"/>
      <c r="G18" s="935"/>
      <c r="H18" s="935"/>
      <c r="I18" s="935"/>
      <c r="J18" s="935"/>
      <c r="K18" s="935"/>
      <c r="L18" s="935"/>
      <c r="M18" s="935">
        <v>15</v>
      </c>
    </row>
    <row r="19" spans="2:13" ht="15" customHeight="1">
      <c r="B19" s="227" t="s">
        <v>189</v>
      </c>
      <c r="C19" s="222"/>
      <c r="D19" s="222"/>
      <c r="E19" s="222"/>
      <c r="F19" s="221"/>
      <c r="G19" s="935"/>
      <c r="H19" s="935"/>
      <c r="I19" s="935"/>
      <c r="J19" s="935"/>
      <c r="K19" s="935"/>
      <c r="L19" s="935"/>
      <c r="M19" s="935"/>
    </row>
    <row r="20" spans="2:13" ht="8.1" customHeight="1">
      <c r="B20" s="228"/>
      <c r="C20" s="222"/>
      <c r="D20" s="222"/>
      <c r="E20" s="222"/>
      <c r="F20" s="221"/>
      <c r="G20" s="935"/>
      <c r="H20" s="935"/>
      <c r="I20" s="935"/>
      <c r="J20" s="935"/>
      <c r="K20" s="935"/>
      <c r="L20" s="935"/>
      <c r="M20" s="935"/>
    </row>
    <row r="21" spans="2:13" ht="15" customHeight="1">
      <c r="B21" s="226" t="s">
        <v>190</v>
      </c>
      <c r="C21" s="11"/>
      <c r="D21" s="11"/>
      <c r="E21" s="11"/>
      <c r="F21" s="221"/>
      <c r="G21" s="935"/>
      <c r="H21" s="935"/>
      <c r="I21" s="935"/>
      <c r="J21" s="935"/>
      <c r="K21" s="935"/>
      <c r="L21" s="935"/>
      <c r="M21" s="935">
        <v>3223</v>
      </c>
    </row>
    <row r="22" spans="2:13" ht="15" customHeight="1">
      <c r="B22" s="226" t="s">
        <v>191</v>
      </c>
      <c r="C22" s="11"/>
      <c r="D22" s="11"/>
      <c r="E22" s="11"/>
      <c r="F22" s="221"/>
      <c r="G22" s="935"/>
      <c r="H22" s="935"/>
      <c r="I22" s="935"/>
      <c r="J22" s="935"/>
      <c r="K22" s="935"/>
      <c r="L22" s="935"/>
      <c r="M22" s="935"/>
    </row>
    <row r="23" spans="2:13" ht="15" customHeight="1">
      <c r="B23" s="227" t="s">
        <v>192</v>
      </c>
      <c r="C23" s="222"/>
      <c r="D23" s="222"/>
      <c r="E23" s="222"/>
      <c r="F23" s="221"/>
      <c r="G23" s="935"/>
      <c r="H23" s="935"/>
      <c r="I23" s="935"/>
      <c r="J23" s="935"/>
      <c r="K23" s="935"/>
      <c r="L23" s="935"/>
      <c r="M23" s="935"/>
    </row>
    <row r="24" spans="2:13" ht="8.1" customHeight="1">
      <c r="B24" s="229"/>
      <c r="C24" s="222"/>
      <c r="D24" s="222"/>
      <c r="E24" s="222"/>
      <c r="F24" s="221"/>
      <c r="G24" s="935"/>
      <c r="H24" s="935"/>
      <c r="I24" s="935"/>
      <c r="J24" s="935"/>
      <c r="K24" s="935"/>
      <c r="L24" s="935"/>
      <c r="M24" s="935"/>
    </row>
    <row r="25" spans="2:13" ht="15" customHeight="1">
      <c r="B25" s="803" t="s">
        <v>193</v>
      </c>
      <c r="C25" s="11"/>
      <c r="D25" s="11"/>
      <c r="E25" s="11"/>
      <c r="F25" s="221"/>
      <c r="G25" s="935"/>
      <c r="H25" s="935"/>
      <c r="I25" s="935"/>
      <c r="J25" s="935"/>
      <c r="K25" s="935"/>
      <c r="L25" s="935"/>
      <c r="M25" s="935">
        <v>102</v>
      </c>
    </row>
    <row r="26" spans="2:13" ht="15" customHeight="1">
      <c r="B26" s="230" t="s">
        <v>194</v>
      </c>
      <c r="C26" s="222"/>
      <c r="D26" s="222"/>
      <c r="E26" s="222"/>
      <c r="F26" s="221"/>
      <c r="G26" s="935"/>
      <c r="H26" s="935"/>
      <c r="I26" s="935"/>
      <c r="J26" s="935"/>
      <c r="K26" s="935"/>
      <c r="L26" s="935"/>
      <c r="M26" s="935"/>
    </row>
    <row r="27" spans="2:13" ht="8.1" customHeight="1">
      <c r="B27" s="804"/>
      <c r="C27" s="222"/>
      <c r="D27" s="222"/>
      <c r="E27" s="222"/>
      <c r="F27" s="221"/>
      <c r="G27" s="935"/>
      <c r="H27" s="935"/>
      <c r="I27" s="935"/>
      <c r="J27" s="935"/>
      <c r="K27" s="935"/>
      <c r="L27" s="935"/>
      <c r="M27" s="935"/>
    </row>
    <row r="28" spans="2:13" ht="15" customHeight="1">
      <c r="B28" s="803" t="s">
        <v>195</v>
      </c>
      <c r="C28" s="11"/>
      <c r="D28" s="11"/>
      <c r="E28" s="11"/>
      <c r="F28" s="221"/>
      <c r="G28" s="935"/>
      <c r="H28" s="935"/>
      <c r="I28" s="935"/>
      <c r="J28" s="935"/>
      <c r="K28" s="935"/>
      <c r="L28" s="935"/>
      <c r="M28" s="935">
        <v>50</v>
      </c>
    </row>
    <row r="29" spans="2:13" ht="15" customHeight="1">
      <c r="B29" s="230" t="s">
        <v>196</v>
      </c>
      <c r="C29" s="222"/>
      <c r="D29" s="222"/>
      <c r="E29" s="222"/>
      <c r="F29" s="221"/>
      <c r="G29" s="935"/>
      <c r="H29" s="935"/>
      <c r="I29" s="935"/>
      <c r="J29" s="935"/>
      <c r="K29" s="935"/>
      <c r="L29" s="935"/>
      <c r="M29" s="935"/>
    </row>
    <row r="30" spans="2:13" ht="8.1" customHeight="1">
      <c r="B30" s="804"/>
      <c r="C30" s="222"/>
      <c r="D30" s="222"/>
      <c r="E30" s="222"/>
      <c r="F30" s="221"/>
      <c r="G30" s="935"/>
      <c r="H30" s="935"/>
      <c r="I30" s="935"/>
      <c r="J30" s="935"/>
      <c r="K30" s="935"/>
      <c r="L30" s="935"/>
      <c r="M30" s="935"/>
    </row>
    <row r="31" spans="2:13" ht="15" customHeight="1">
      <c r="B31" s="803" t="s">
        <v>197</v>
      </c>
      <c r="C31" s="11"/>
      <c r="D31" s="11"/>
      <c r="E31" s="11"/>
      <c r="F31" s="221"/>
      <c r="G31" s="935"/>
      <c r="H31" s="935"/>
      <c r="I31" s="935"/>
      <c r="J31" s="935"/>
      <c r="K31" s="935"/>
      <c r="L31" s="935"/>
      <c r="M31" s="935">
        <v>13</v>
      </c>
    </row>
    <row r="32" spans="2:13" ht="15" customHeight="1">
      <c r="B32" s="230" t="s">
        <v>198</v>
      </c>
      <c r="C32" s="222"/>
      <c r="D32" s="222"/>
      <c r="E32" s="222"/>
      <c r="F32" s="221"/>
      <c r="G32" s="935"/>
      <c r="H32" s="935"/>
      <c r="I32" s="935"/>
      <c r="J32" s="935"/>
      <c r="K32" s="935"/>
      <c r="L32" s="935"/>
      <c r="M32" s="935"/>
    </row>
    <row r="33" spans="2:13" ht="8.1" customHeight="1">
      <c r="B33" s="804"/>
      <c r="C33" s="222"/>
      <c r="D33" s="222"/>
      <c r="E33" s="222"/>
      <c r="F33" s="221"/>
      <c r="G33" s="935"/>
      <c r="H33" s="935"/>
      <c r="I33" s="935"/>
      <c r="J33" s="935"/>
      <c r="K33" s="935"/>
      <c r="L33" s="935"/>
      <c r="M33" s="935"/>
    </row>
    <row r="34" spans="2:13" ht="15" customHeight="1">
      <c r="B34" s="803" t="s">
        <v>199</v>
      </c>
      <c r="C34" s="11"/>
      <c r="D34" s="11"/>
      <c r="E34" s="11"/>
      <c r="F34" s="221"/>
      <c r="G34" s="935"/>
      <c r="H34" s="935"/>
      <c r="I34" s="935"/>
      <c r="J34" s="935"/>
      <c r="K34" s="935"/>
      <c r="L34" s="935"/>
      <c r="M34" s="935">
        <v>3058</v>
      </c>
    </row>
    <row r="35" spans="2:13" ht="15" customHeight="1">
      <c r="B35" s="230" t="s">
        <v>200</v>
      </c>
      <c r="C35" s="222"/>
      <c r="D35" s="222"/>
      <c r="E35" s="222"/>
      <c r="F35" s="221"/>
      <c r="G35" s="935"/>
      <c r="H35" s="935"/>
      <c r="I35" s="935"/>
      <c r="J35" s="935"/>
      <c r="K35" s="935"/>
      <c r="L35" s="935"/>
      <c r="M35" s="935"/>
    </row>
    <row r="36" spans="2:13" ht="8.1" customHeight="1">
      <c r="B36" s="229"/>
      <c r="C36" s="222"/>
      <c r="D36" s="222"/>
      <c r="E36" s="222"/>
      <c r="F36" s="221"/>
      <c r="G36" s="935"/>
      <c r="H36" s="935"/>
      <c r="I36" s="935"/>
      <c r="J36" s="935"/>
      <c r="K36" s="935"/>
      <c r="L36" s="935"/>
      <c r="M36" s="935"/>
    </row>
    <row r="37" spans="2:13" ht="15" customHeight="1">
      <c r="B37" s="226" t="s">
        <v>201</v>
      </c>
      <c r="C37" s="222"/>
      <c r="D37" s="222"/>
      <c r="E37" s="222"/>
      <c r="F37" s="221"/>
      <c r="G37" s="935"/>
      <c r="H37" s="935"/>
      <c r="I37" s="935"/>
      <c r="J37" s="935"/>
      <c r="K37" s="935"/>
      <c r="L37" s="935"/>
      <c r="M37" s="935">
        <v>218</v>
      </c>
    </row>
    <row r="38" spans="2:13" ht="15" customHeight="1">
      <c r="B38" s="227" t="s">
        <v>202</v>
      </c>
      <c r="C38" s="222"/>
      <c r="D38" s="222"/>
      <c r="E38" s="222"/>
      <c r="F38" s="221"/>
      <c r="G38" s="935"/>
      <c r="H38" s="935"/>
      <c r="I38" s="935"/>
      <c r="J38" s="935"/>
      <c r="K38" s="935"/>
      <c r="L38" s="935"/>
      <c r="M38" s="935"/>
    </row>
    <row r="39" spans="2:13" ht="8.1" customHeight="1">
      <c r="B39" s="229"/>
      <c r="C39" s="222"/>
      <c r="D39" s="222"/>
      <c r="E39" s="222"/>
      <c r="F39" s="221"/>
      <c r="G39" s="935"/>
      <c r="H39" s="935"/>
      <c r="I39" s="935"/>
      <c r="J39" s="935"/>
      <c r="K39" s="935"/>
      <c r="L39" s="935"/>
      <c r="M39" s="935"/>
    </row>
    <row r="40" spans="2:13" ht="15" customHeight="1">
      <c r="B40" s="226" t="s">
        <v>203</v>
      </c>
      <c r="C40" s="222"/>
      <c r="D40" s="222"/>
      <c r="E40" s="222"/>
      <c r="F40" s="221"/>
      <c r="G40" s="935"/>
      <c r="H40" s="935"/>
      <c r="I40" s="935"/>
      <c r="J40" s="935"/>
      <c r="K40" s="935"/>
      <c r="L40" s="935"/>
      <c r="M40" s="935"/>
    </row>
    <row r="41" spans="2:13" ht="15" customHeight="1">
      <c r="B41" s="227" t="s">
        <v>204</v>
      </c>
      <c r="C41" s="222"/>
      <c r="D41" s="222"/>
      <c r="E41" s="222"/>
      <c r="F41" s="221"/>
      <c r="G41" s="935"/>
      <c r="H41" s="935"/>
      <c r="I41" s="935"/>
      <c r="J41" s="935"/>
      <c r="K41" s="935"/>
      <c r="L41" s="935"/>
      <c r="M41" s="935"/>
    </row>
    <row r="42" spans="2:13" ht="8.1" customHeight="1">
      <c r="B42" s="230"/>
      <c r="C42" s="222"/>
      <c r="D42" s="222"/>
      <c r="E42" s="222"/>
      <c r="F42" s="221"/>
      <c r="G42" s="935"/>
      <c r="H42" s="935"/>
      <c r="I42" s="935"/>
      <c r="J42" s="935"/>
      <c r="K42" s="935"/>
      <c r="L42" s="935"/>
      <c r="M42" s="935"/>
    </row>
    <row r="43" spans="2:13" ht="15" customHeight="1">
      <c r="B43" s="803" t="s">
        <v>205</v>
      </c>
      <c r="C43" s="222"/>
      <c r="D43" s="222"/>
      <c r="E43" s="222"/>
      <c r="F43" s="221"/>
      <c r="G43" s="935"/>
      <c r="H43" s="935"/>
      <c r="I43" s="935"/>
      <c r="J43" s="935"/>
      <c r="K43" s="935"/>
      <c r="L43" s="935"/>
      <c r="M43" s="935">
        <v>33</v>
      </c>
    </row>
    <row r="44" spans="2:13" ht="15" customHeight="1">
      <c r="B44" s="230" t="s">
        <v>206</v>
      </c>
      <c r="C44" s="222"/>
      <c r="D44" s="222"/>
      <c r="E44" s="222"/>
      <c r="F44" s="221"/>
      <c r="G44" s="935"/>
      <c r="H44" s="935"/>
      <c r="I44" s="935"/>
      <c r="J44" s="935"/>
      <c r="K44" s="935"/>
      <c r="L44" s="935"/>
      <c r="M44" s="935"/>
    </row>
    <row r="45" spans="2:13" ht="8.1" customHeight="1">
      <c r="B45" s="292"/>
      <c r="C45" s="222"/>
      <c r="D45" s="222"/>
      <c r="E45" s="222"/>
      <c r="F45" s="221"/>
      <c r="G45" s="935"/>
      <c r="H45" s="935"/>
      <c r="I45" s="935"/>
      <c r="J45" s="935"/>
      <c r="K45" s="935"/>
      <c r="L45" s="935"/>
      <c r="M45" s="935"/>
    </row>
    <row r="46" spans="2:13" ht="15" customHeight="1">
      <c r="B46" s="803" t="s">
        <v>207</v>
      </c>
      <c r="C46" s="222"/>
      <c r="D46" s="222"/>
      <c r="E46" s="222"/>
      <c r="F46" s="221"/>
      <c r="G46" s="935"/>
      <c r="H46" s="935"/>
      <c r="I46" s="935"/>
      <c r="J46" s="935"/>
      <c r="K46" s="935"/>
      <c r="L46" s="935"/>
      <c r="M46" s="935">
        <v>1861</v>
      </c>
    </row>
    <row r="47" spans="2:13" ht="15" customHeight="1">
      <c r="B47" s="230" t="s">
        <v>305</v>
      </c>
      <c r="C47" s="222"/>
      <c r="D47" s="222"/>
      <c r="E47" s="222"/>
      <c r="F47" s="221"/>
      <c r="G47" s="935"/>
      <c r="H47" s="935"/>
      <c r="I47" s="935"/>
      <c r="J47" s="935"/>
      <c r="K47" s="935"/>
      <c r="L47" s="935"/>
      <c r="M47" s="935"/>
    </row>
    <row r="48" spans="2:13" ht="8.1" customHeight="1">
      <c r="B48" s="804"/>
      <c r="C48" s="222"/>
      <c r="D48" s="222"/>
      <c r="E48" s="222"/>
      <c r="F48" s="221"/>
      <c r="G48" s="935"/>
      <c r="H48" s="935"/>
      <c r="I48" s="935"/>
      <c r="J48" s="935"/>
      <c r="K48" s="935"/>
      <c r="L48" s="935"/>
      <c r="M48" s="935"/>
    </row>
    <row r="49" spans="2:13" ht="15" customHeight="1">
      <c r="B49" s="803" t="s">
        <v>289</v>
      </c>
      <c r="C49" s="11"/>
      <c r="D49" s="11"/>
      <c r="E49" s="11"/>
      <c r="F49" s="221"/>
      <c r="G49" s="935"/>
      <c r="H49" s="935"/>
      <c r="I49" s="935"/>
      <c r="J49" s="935"/>
      <c r="K49" s="935"/>
      <c r="L49" s="935"/>
      <c r="M49" s="935">
        <v>762</v>
      </c>
    </row>
    <row r="50" spans="2:13" ht="15" customHeight="1">
      <c r="B50" s="230" t="s">
        <v>290</v>
      </c>
      <c r="C50" s="222"/>
      <c r="D50" s="222"/>
      <c r="E50" s="222"/>
      <c r="F50" s="221"/>
      <c r="G50" s="935"/>
      <c r="H50" s="935"/>
      <c r="I50" s="935"/>
      <c r="J50" s="935"/>
      <c r="K50" s="935"/>
      <c r="L50" s="935"/>
      <c r="M50" s="935"/>
    </row>
    <row r="51" spans="2:13" ht="8.1" customHeight="1">
      <c r="B51" s="229"/>
      <c r="C51" s="222"/>
      <c r="D51" s="222"/>
      <c r="E51" s="222"/>
      <c r="F51" s="221"/>
      <c r="G51" s="935"/>
      <c r="H51" s="935"/>
      <c r="I51" s="935"/>
      <c r="J51" s="935"/>
      <c r="K51" s="935"/>
      <c r="L51" s="935"/>
      <c r="M51" s="935"/>
    </row>
    <row r="52" spans="2:13" ht="15" customHeight="1">
      <c r="B52" s="803" t="s">
        <v>208</v>
      </c>
      <c r="C52" s="11"/>
      <c r="D52" s="11"/>
      <c r="E52" s="11"/>
      <c r="F52" s="221"/>
      <c r="G52" s="935"/>
      <c r="H52" s="935"/>
      <c r="I52" s="935"/>
      <c r="J52" s="935"/>
      <c r="K52" s="935"/>
      <c r="L52" s="935"/>
      <c r="M52" s="935">
        <v>685</v>
      </c>
    </row>
    <row r="53" spans="2:13" ht="15" customHeight="1">
      <c r="B53" s="230" t="s">
        <v>209</v>
      </c>
      <c r="C53" s="222"/>
      <c r="D53" s="222"/>
      <c r="E53" s="222"/>
      <c r="F53" s="221"/>
      <c r="G53" s="935"/>
      <c r="H53" s="935"/>
      <c r="I53" s="935"/>
      <c r="J53" s="935"/>
      <c r="K53" s="935"/>
      <c r="L53" s="935"/>
      <c r="M53" s="935"/>
    </row>
    <row r="54" spans="2:13" ht="8.1" customHeight="1">
      <c r="B54" s="804"/>
      <c r="C54" s="222"/>
      <c r="D54" s="222"/>
      <c r="E54" s="222"/>
      <c r="F54" s="221"/>
      <c r="G54" s="935"/>
      <c r="H54" s="935"/>
      <c r="I54" s="935"/>
      <c r="J54" s="935"/>
      <c r="K54" s="935"/>
      <c r="L54" s="935"/>
      <c r="M54" s="935"/>
    </row>
    <row r="55" spans="2:13" ht="15" customHeight="1">
      <c r="B55" s="803" t="s">
        <v>199</v>
      </c>
      <c r="C55" s="11"/>
      <c r="D55" s="11"/>
      <c r="E55" s="11"/>
      <c r="F55" s="221"/>
      <c r="G55" s="935"/>
      <c r="H55" s="935"/>
      <c r="I55" s="935"/>
      <c r="J55" s="935"/>
      <c r="K55" s="935"/>
      <c r="L55" s="935"/>
      <c r="M55" s="935">
        <v>414</v>
      </c>
    </row>
    <row r="56" spans="2:13" ht="15" customHeight="1">
      <c r="B56" s="230" t="s">
        <v>200</v>
      </c>
      <c r="C56" s="222"/>
      <c r="D56" s="222"/>
      <c r="E56" s="222"/>
      <c r="F56" s="221"/>
      <c r="G56" s="935"/>
      <c r="H56" s="935"/>
      <c r="I56" s="935"/>
      <c r="J56" s="935"/>
      <c r="K56" s="935"/>
      <c r="L56" s="935"/>
      <c r="M56" s="935"/>
    </row>
    <row r="57" spans="2:13" ht="8.1" customHeight="1">
      <c r="B57" s="229"/>
      <c r="C57" s="222"/>
      <c r="D57" s="222"/>
      <c r="E57" s="222"/>
      <c r="F57" s="221"/>
      <c r="G57" s="935"/>
      <c r="H57" s="935"/>
      <c r="I57" s="935"/>
      <c r="J57" s="935"/>
      <c r="K57" s="935"/>
      <c r="L57" s="935"/>
      <c r="M57" s="935"/>
    </row>
    <row r="58" spans="2:13" ht="15" customHeight="1">
      <c r="B58" s="226" t="s">
        <v>291</v>
      </c>
      <c r="C58" s="222"/>
      <c r="D58" s="222"/>
      <c r="E58" s="222"/>
      <c r="F58" s="221"/>
      <c r="G58" s="935"/>
      <c r="H58" s="935"/>
      <c r="I58" s="935"/>
      <c r="J58" s="935"/>
      <c r="K58" s="935"/>
      <c r="L58" s="935"/>
      <c r="M58" s="935">
        <v>6942</v>
      </c>
    </row>
    <row r="59" spans="2:13" ht="15" customHeight="1">
      <c r="B59" s="226" t="s">
        <v>409</v>
      </c>
      <c r="C59" s="222"/>
      <c r="D59" s="222"/>
      <c r="E59" s="222"/>
      <c r="F59" s="221"/>
      <c r="G59" s="935"/>
      <c r="H59" s="935"/>
      <c r="I59" s="935"/>
      <c r="J59" s="935"/>
      <c r="K59" s="935"/>
      <c r="L59" s="935"/>
      <c r="M59" s="935"/>
    </row>
    <row r="60" spans="2:13" ht="15" customHeight="1">
      <c r="B60" s="227" t="s">
        <v>292</v>
      </c>
      <c r="C60" s="222"/>
      <c r="D60" s="222"/>
      <c r="E60" s="222"/>
      <c r="F60" s="221"/>
      <c r="G60" s="935"/>
      <c r="H60" s="935"/>
      <c r="I60" s="935"/>
      <c r="J60" s="935"/>
      <c r="K60" s="935"/>
      <c r="L60" s="935"/>
      <c r="M60" s="935"/>
    </row>
    <row r="61" spans="2:13" ht="15" customHeight="1">
      <c r="B61" s="227" t="s">
        <v>210</v>
      </c>
      <c r="C61" s="222"/>
      <c r="D61" s="222"/>
      <c r="E61" s="222"/>
      <c r="F61" s="221"/>
      <c r="G61" s="935"/>
      <c r="H61" s="935"/>
      <c r="I61" s="935"/>
      <c r="J61" s="935"/>
      <c r="K61" s="935"/>
      <c r="L61" s="935"/>
      <c r="M61" s="935"/>
    </row>
    <row r="62" spans="2:13" ht="8.1" customHeight="1">
      <c r="B62" s="229"/>
      <c r="C62" s="12"/>
      <c r="D62" s="12"/>
      <c r="E62" s="12"/>
      <c r="F62" s="221"/>
      <c r="G62" s="935"/>
      <c r="H62" s="935"/>
      <c r="I62" s="935"/>
      <c r="J62" s="935"/>
      <c r="K62" s="935"/>
      <c r="L62" s="935"/>
      <c r="M62" s="935"/>
    </row>
    <row r="63" spans="2:13" ht="15" customHeight="1">
      <c r="B63" s="226" t="s">
        <v>211</v>
      </c>
      <c r="C63" s="12"/>
      <c r="D63" s="12"/>
      <c r="E63" s="12"/>
      <c r="F63" s="221"/>
      <c r="G63" s="935"/>
      <c r="H63" s="935"/>
      <c r="I63" s="935"/>
      <c r="J63" s="935"/>
      <c r="K63" s="935"/>
      <c r="L63" s="935"/>
      <c r="M63" s="935">
        <v>394</v>
      </c>
    </row>
    <row r="64" spans="2:13" ht="15" customHeight="1">
      <c r="B64" s="227" t="s">
        <v>212</v>
      </c>
      <c r="C64" s="12"/>
      <c r="D64" s="12"/>
      <c r="E64" s="12"/>
      <c r="F64" s="221"/>
      <c r="G64" s="935"/>
      <c r="H64" s="935"/>
      <c r="I64" s="935"/>
      <c r="J64" s="935"/>
      <c r="K64" s="935"/>
      <c r="L64" s="935"/>
      <c r="M64" s="935"/>
    </row>
    <row r="65" spans="1:15" ht="8.1" customHeight="1">
      <c r="B65" s="229"/>
      <c r="C65" s="12"/>
      <c r="D65" s="12"/>
      <c r="E65" s="12"/>
      <c r="F65" s="221"/>
      <c r="G65" s="935"/>
      <c r="H65" s="935"/>
      <c r="I65" s="935"/>
      <c r="J65" s="935"/>
      <c r="K65" s="935"/>
      <c r="L65" s="935"/>
      <c r="M65" s="935"/>
    </row>
    <row r="66" spans="1:15" ht="15" customHeight="1">
      <c r="B66" s="226" t="s">
        <v>213</v>
      </c>
      <c r="C66" s="12"/>
      <c r="D66" s="12"/>
      <c r="E66" s="12"/>
      <c r="F66" s="221"/>
      <c r="G66" s="935"/>
      <c r="H66" s="935"/>
      <c r="I66" s="935"/>
      <c r="J66" s="935"/>
      <c r="K66" s="935"/>
      <c r="L66" s="935"/>
      <c r="M66" s="935">
        <v>497</v>
      </c>
    </row>
    <row r="67" spans="1:15" ht="15" customHeight="1">
      <c r="B67" s="227" t="s">
        <v>214</v>
      </c>
      <c r="C67" s="12"/>
      <c r="D67" s="12"/>
      <c r="E67" s="12"/>
      <c r="F67" s="221"/>
      <c r="G67" s="935"/>
      <c r="H67" s="935"/>
      <c r="I67" s="935"/>
      <c r="J67" s="935"/>
      <c r="K67" s="935"/>
      <c r="L67" s="935"/>
      <c r="M67" s="935"/>
    </row>
    <row r="68" spans="1:15" ht="8.1" customHeight="1">
      <c r="B68" s="229"/>
      <c r="C68" s="222"/>
      <c r="D68" s="222"/>
      <c r="E68" s="222"/>
      <c r="F68" s="221"/>
      <c r="G68" s="935"/>
      <c r="H68" s="935"/>
      <c r="I68" s="935"/>
      <c r="J68" s="935"/>
      <c r="K68" s="935"/>
      <c r="L68" s="935"/>
      <c r="M68" s="935"/>
    </row>
    <row r="69" spans="1:15" ht="15" customHeight="1">
      <c r="B69" s="291" t="s">
        <v>215</v>
      </c>
      <c r="C69" s="11"/>
      <c r="D69" s="11"/>
      <c r="E69" s="11"/>
      <c r="F69" s="221"/>
      <c r="G69" s="935"/>
      <c r="H69" s="935"/>
      <c r="I69" s="935"/>
      <c r="J69" s="935"/>
      <c r="K69" s="935"/>
      <c r="L69" s="935"/>
      <c r="M69" s="935">
        <v>18</v>
      </c>
    </row>
    <row r="70" spans="1:15" ht="15" customHeight="1">
      <c r="B70" s="292" t="s">
        <v>216</v>
      </c>
      <c r="C70" s="222"/>
      <c r="D70" s="222"/>
      <c r="E70" s="222"/>
      <c r="F70" s="221"/>
      <c r="G70" s="935"/>
      <c r="H70" s="935"/>
      <c r="I70" s="935"/>
      <c r="J70" s="935"/>
      <c r="K70" s="935"/>
      <c r="L70" s="935"/>
      <c r="M70" s="935"/>
    </row>
    <row r="71" spans="1:15" ht="8.1" customHeight="1">
      <c r="B71" s="229"/>
      <c r="C71" s="222"/>
      <c r="D71" s="222"/>
      <c r="E71" s="222"/>
      <c r="F71" s="221"/>
      <c r="G71" s="935"/>
      <c r="H71" s="935"/>
      <c r="I71" s="935"/>
      <c r="J71" s="935"/>
      <c r="K71" s="935"/>
      <c r="L71" s="935"/>
      <c r="M71" s="935"/>
    </row>
    <row r="72" spans="1:15" ht="15" customHeight="1">
      <c r="B72" s="291" t="s">
        <v>217</v>
      </c>
      <c r="C72" s="11"/>
      <c r="D72" s="11"/>
      <c r="E72" s="11"/>
      <c r="F72" s="221"/>
      <c r="G72" s="935"/>
      <c r="H72" s="935"/>
      <c r="I72" s="935"/>
      <c r="J72" s="935"/>
      <c r="K72" s="935"/>
      <c r="L72" s="935"/>
      <c r="M72" s="935">
        <v>170</v>
      </c>
    </row>
    <row r="73" spans="1:15" ht="15" customHeight="1">
      <c r="B73" s="292" t="s">
        <v>218</v>
      </c>
      <c r="C73" s="222"/>
      <c r="D73" s="222"/>
      <c r="E73" s="222"/>
      <c r="F73" s="221"/>
      <c r="G73" s="935"/>
      <c r="H73" s="935"/>
      <c r="I73" s="935"/>
      <c r="J73" s="935"/>
      <c r="K73" s="935"/>
      <c r="L73" s="937"/>
      <c r="M73" s="937"/>
      <c r="N73" s="796"/>
      <c r="O73" s="796"/>
    </row>
    <row r="74" spans="1:15" ht="8.1" customHeight="1">
      <c r="B74" s="229"/>
      <c r="C74" s="222"/>
      <c r="D74" s="222"/>
      <c r="E74" s="222"/>
      <c r="F74" s="221"/>
      <c r="G74" s="935"/>
      <c r="H74" s="935"/>
      <c r="I74" s="935"/>
      <c r="J74" s="935"/>
      <c r="K74" s="935"/>
      <c r="L74" s="937"/>
      <c r="M74" s="937"/>
      <c r="N74" s="796"/>
      <c r="O74" s="796"/>
    </row>
    <row r="75" spans="1:15" ht="15" customHeight="1">
      <c r="B75" s="291" t="s">
        <v>199</v>
      </c>
      <c r="C75" s="11"/>
      <c r="D75" s="11"/>
      <c r="E75" s="11"/>
      <c r="F75" s="221"/>
      <c r="G75" s="935"/>
      <c r="H75" s="935"/>
      <c r="I75" s="935"/>
      <c r="J75" s="935"/>
      <c r="K75" s="935"/>
      <c r="L75" s="937"/>
      <c r="M75" s="937">
        <v>309</v>
      </c>
      <c r="N75" s="796"/>
      <c r="O75" s="796"/>
    </row>
    <row r="76" spans="1:15" ht="15" customHeight="1">
      <c r="B76" s="292" t="s">
        <v>200</v>
      </c>
      <c r="C76" s="222"/>
      <c r="D76" s="222"/>
      <c r="E76" s="222"/>
      <c r="F76" s="221"/>
      <c r="G76" s="935"/>
      <c r="H76" s="935"/>
      <c r="I76" s="935"/>
      <c r="J76" s="935"/>
      <c r="K76" s="935"/>
      <c r="L76" s="937"/>
      <c r="M76" s="937"/>
      <c r="N76" s="796"/>
      <c r="O76" s="796"/>
    </row>
    <row r="77" spans="1:15" s="785" customFormat="1" ht="15" customHeight="1">
      <c r="A77" s="783"/>
      <c r="B77" s="783"/>
      <c r="C77" s="783"/>
      <c r="D77" s="783"/>
      <c r="E77" s="783"/>
      <c r="F77" s="783"/>
      <c r="G77" s="938"/>
      <c r="H77" s="938"/>
      <c r="I77" s="938"/>
      <c r="J77" s="938"/>
      <c r="K77" s="938"/>
      <c r="L77" s="939"/>
      <c r="M77" s="939"/>
      <c r="N77" s="759"/>
      <c r="O77" s="759"/>
    </row>
    <row r="78" spans="1:15" ht="8.1" customHeight="1" thickBot="1">
      <c r="A78" s="13"/>
      <c r="B78" s="13"/>
      <c r="C78" s="13"/>
      <c r="D78" s="13"/>
      <c r="E78" s="13"/>
      <c r="F78" s="13"/>
      <c r="G78" s="811"/>
      <c r="H78" s="811"/>
      <c r="I78" s="811"/>
      <c r="J78" s="811"/>
      <c r="K78" s="811"/>
      <c r="L78" s="811"/>
      <c r="M78" s="811"/>
      <c r="N78" s="14"/>
    </row>
    <row r="79" spans="1:15" ht="15" customHeight="1" thickTop="1">
      <c r="A79" s="234"/>
      <c r="B79" s="272"/>
      <c r="C79" s="272"/>
      <c r="D79" s="234"/>
      <c r="E79" s="234"/>
      <c r="F79" s="234"/>
      <c r="G79" s="234"/>
      <c r="H79" s="234"/>
      <c r="I79" s="234"/>
      <c r="J79" s="234"/>
      <c r="K79" s="273"/>
      <c r="L79" s="273"/>
      <c r="M79" s="273"/>
      <c r="N79" s="203" t="s">
        <v>3</v>
      </c>
    </row>
    <row r="80" spans="1:15" ht="15" customHeight="1">
      <c r="A80" s="234"/>
      <c r="B80" s="272"/>
      <c r="C80" s="272"/>
      <c r="D80" s="272"/>
      <c r="E80" s="272"/>
      <c r="F80" s="272"/>
      <c r="G80" s="234"/>
      <c r="H80" s="234"/>
      <c r="I80" s="234"/>
      <c r="J80" s="234"/>
      <c r="K80" s="273"/>
      <c r="L80" s="273"/>
      <c r="M80" s="273"/>
      <c r="N80" s="205" t="s">
        <v>4</v>
      </c>
    </row>
    <row r="81" spans="1:14" ht="15" customHeight="1">
      <c r="B81" s="729" t="s">
        <v>379</v>
      </c>
      <c r="C81" s="234"/>
      <c r="D81" s="234"/>
      <c r="E81" s="234"/>
      <c r="F81" s="234"/>
      <c r="G81" s="274"/>
      <c r="H81" s="274"/>
      <c r="I81" s="274"/>
      <c r="J81" s="274"/>
      <c r="K81" s="275"/>
      <c r="L81" s="275"/>
      <c r="M81" s="275"/>
      <c r="N81" s="231"/>
    </row>
    <row r="82" spans="1:14" ht="15" customHeight="1">
      <c r="B82" s="209" t="s">
        <v>405</v>
      </c>
      <c r="C82" s="234"/>
      <c r="D82" s="234"/>
      <c r="E82" s="234"/>
      <c r="F82" s="234"/>
      <c r="G82" s="234"/>
      <c r="H82" s="234"/>
      <c r="I82" s="234"/>
      <c r="J82" s="234"/>
      <c r="K82" s="276"/>
      <c r="L82" s="276"/>
      <c r="M82" s="276"/>
      <c r="N82" s="232"/>
    </row>
    <row r="83" spans="1:14" ht="15" customHeight="1">
      <c r="B83" s="211" t="s">
        <v>406</v>
      </c>
      <c r="C83" s="358"/>
      <c r="D83" s="234"/>
      <c r="E83" s="234"/>
      <c r="F83" s="234"/>
      <c r="G83" s="234"/>
      <c r="H83" s="234"/>
      <c r="I83" s="234"/>
      <c r="J83" s="234"/>
      <c r="K83" s="277"/>
      <c r="L83" s="277"/>
      <c r="M83" s="277"/>
      <c r="N83" s="233"/>
    </row>
    <row r="84" spans="1:14" ht="12.95" customHeight="1">
      <c r="A84" s="211"/>
      <c r="B84" s="210"/>
      <c r="C84" s="358"/>
      <c r="D84" s="234"/>
      <c r="E84" s="234"/>
      <c r="F84" s="234"/>
      <c r="G84" s="234"/>
      <c r="H84" s="234"/>
      <c r="I84" s="234"/>
      <c r="J84" s="234"/>
      <c r="K84" s="277"/>
      <c r="L84" s="277"/>
      <c r="M84" s="277"/>
      <c r="N84" s="233"/>
    </row>
    <row r="85" spans="1:14" ht="15" customHeight="1">
      <c r="A85" s="211"/>
      <c r="B85" s="210" t="s">
        <v>321</v>
      </c>
      <c r="C85" s="358"/>
      <c r="D85" s="234"/>
      <c r="E85" s="234"/>
      <c r="F85" s="234"/>
      <c r="G85" s="234"/>
      <c r="H85" s="234"/>
      <c r="I85" s="234"/>
      <c r="J85" s="234"/>
      <c r="K85" s="277"/>
      <c r="L85" s="277"/>
      <c r="M85" s="277"/>
      <c r="N85" s="233"/>
    </row>
    <row r="86" spans="1:14" ht="15" customHeight="1">
      <c r="A86" s="211"/>
      <c r="B86" s="730" t="s">
        <v>322</v>
      </c>
      <c r="C86" s="358"/>
      <c r="D86" s="234"/>
      <c r="E86" s="234"/>
      <c r="F86" s="234"/>
      <c r="G86" s="234"/>
      <c r="H86" s="234"/>
      <c r="I86" s="234"/>
      <c r="J86" s="234"/>
      <c r="K86" s="277"/>
      <c r="L86" s="277"/>
      <c r="M86" s="277"/>
      <c r="N86" s="233"/>
    </row>
    <row r="87" spans="1:14" ht="12.95" customHeight="1">
      <c r="A87" s="211"/>
      <c r="B87" s="210"/>
      <c r="C87" s="358"/>
      <c r="D87" s="234"/>
      <c r="E87" s="234"/>
      <c r="F87" s="234"/>
      <c r="G87" s="234"/>
      <c r="H87" s="234"/>
      <c r="I87" s="234"/>
      <c r="J87" s="234"/>
      <c r="K87" s="277"/>
      <c r="L87" s="277"/>
      <c r="M87" s="277"/>
      <c r="N87" s="233"/>
    </row>
    <row r="88" spans="1:14" ht="15" customHeight="1">
      <c r="B88" s="209" t="s">
        <v>121</v>
      </c>
      <c r="C88" s="210"/>
      <c r="D88" s="234"/>
      <c r="E88" s="234"/>
      <c r="F88" s="234"/>
      <c r="G88" s="234"/>
      <c r="H88" s="234"/>
      <c r="I88" s="234"/>
      <c r="J88" s="234"/>
      <c r="K88" s="277"/>
      <c r="L88" s="277"/>
      <c r="M88" s="277"/>
      <c r="N88" s="233"/>
    </row>
    <row r="89" spans="1:14" ht="15" customHeight="1">
      <c r="B89" s="211" t="s">
        <v>477</v>
      </c>
      <c r="C89" s="213"/>
      <c r="D89" s="234"/>
      <c r="E89" s="234"/>
      <c r="F89" s="234"/>
      <c r="G89" s="234"/>
      <c r="H89" s="234"/>
      <c r="I89" s="234"/>
      <c r="J89" s="234"/>
      <c r="K89" s="277"/>
      <c r="L89" s="277"/>
      <c r="M89" s="277"/>
      <c r="N89" s="233"/>
    </row>
    <row r="90" spans="1:14" ht="12.95" customHeight="1">
      <c r="B90" s="212"/>
      <c r="C90" s="213"/>
      <c r="D90" s="234"/>
      <c r="E90" s="234"/>
      <c r="F90" s="234"/>
      <c r="G90" s="234"/>
      <c r="H90" s="234"/>
      <c r="I90" s="234"/>
      <c r="J90" s="234"/>
      <c r="K90" s="277"/>
      <c r="L90" s="277"/>
      <c r="M90" s="277"/>
      <c r="N90" s="233"/>
    </row>
    <row r="91" spans="1:14" ht="12.95" customHeight="1">
      <c r="A91" s="278"/>
      <c r="B91" s="279"/>
      <c r="C91" s="234"/>
      <c r="D91" s="234"/>
      <c r="E91" s="234"/>
      <c r="F91" s="234"/>
      <c r="G91" s="234"/>
      <c r="H91" s="234"/>
      <c r="I91" s="234"/>
      <c r="J91" s="234"/>
      <c r="K91" s="277"/>
      <c r="L91" s="277"/>
      <c r="M91" s="277"/>
      <c r="N91" s="233"/>
    </row>
    <row r="92" spans="1:14" ht="14.25">
      <c r="A92" s="234"/>
      <c r="B92" s="234"/>
      <c r="C92" s="234"/>
      <c r="D92" s="234"/>
      <c r="E92" s="234"/>
      <c r="F92" s="234"/>
      <c r="G92" s="234"/>
      <c r="H92" s="234"/>
      <c r="I92" s="234"/>
      <c r="J92" s="234"/>
      <c r="K92" s="234"/>
      <c r="L92" s="234"/>
      <c r="M92" s="234"/>
    </row>
    <row r="99" spans="2:2" ht="14.25">
      <c r="B99" s="234"/>
    </row>
    <row r="100" spans="2:2" ht="14.25">
      <c r="B100" s="234"/>
    </row>
    <row r="101" spans="2:2" ht="14.25">
      <c r="B101" s="234"/>
    </row>
    <row r="102" spans="2:2" ht="14.25">
      <c r="B102" s="234"/>
    </row>
    <row r="103" spans="2:2" ht="14.25">
      <c r="B103" s="234"/>
    </row>
    <row r="104" spans="2:2" ht="14.25">
      <c r="B104" s="234"/>
    </row>
    <row r="105" spans="2:2" ht="14.25">
      <c r="B105" s="234"/>
    </row>
    <row r="106" spans="2:2" ht="14.25">
      <c r="B106" s="234"/>
    </row>
    <row r="107" spans="2:2" ht="14.25">
      <c r="B107" s="234"/>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8"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4" customWidth="1"/>
    <col min="2" max="2" width="11.85546875" style="744" customWidth="1"/>
    <col min="3" max="3" width="16.42578125" style="744" customWidth="1"/>
    <col min="4" max="4" width="7.42578125" style="744" customWidth="1"/>
    <col min="5" max="5" width="11.7109375" style="744" customWidth="1"/>
    <col min="6" max="9" width="12.7109375" style="744" customWidth="1"/>
    <col min="10" max="11" width="14.85546875" style="744" customWidth="1"/>
    <col min="12" max="12" width="1.7109375" style="744" customWidth="1"/>
    <col min="13" max="13" width="11.85546875" style="744" customWidth="1"/>
    <col min="14" max="16384" width="9.140625" style="744"/>
  </cols>
  <sheetData>
    <row r="1" spans="1:187" ht="8.1" customHeight="1"/>
    <row r="2" spans="1:187" ht="8.1" customHeight="1"/>
    <row r="3" spans="1:187" ht="16.5" customHeight="1">
      <c r="A3" s="745"/>
      <c r="B3" s="746" t="s">
        <v>185</v>
      </c>
      <c r="C3" s="747" t="s">
        <v>532</v>
      </c>
      <c r="D3" s="748"/>
      <c r="E3" s="748"/>
      <c r="F3" s="748"/>
      <c r="G3" s="748"/>
      <c r="H3" s="748"/>
      <c r="I3" s="748"/>
      <c r="J3" s="748"/>
      <c r="K3" s="748"/>
      <c r="L3" s="748"/>
    </row>
    <row r="4" spans="1:187" ht="16.5" customHeight="1">
      <c r="A4" s="749"/>
      <c r="B4" s="750" t="s">
        <v>186</v>
      </c>
      <c r="C4" s="751" t="s">
        <v>531</v>
      </c>
      <c r="D4" s="752"/>
      <c r="E4" s="752"/>
      <c r="F4" s="752"/>
      <c r="G4" s="752"/>
      <c r="H4" s="752"/>
      <c r="I4" s="752"/>
      <c r="J4" s="752"/>
      <c r="K4" s="752"/>
      <c r="L4" s="752"/>
    </row>
    <row r="5" spans="1:187" ht="13.15" customHeight="1" thickBot="1">
      <c r="A5" s="753"/>
      <c r="B5" s="753"/>
      <c r="C5" s="753"/>
      <c r="D5" s="753"/>
      <c r="E5" s="753"/>
      <c r="F5" s="753"/>
      <c r="G5" s="753"/>
      <c r="H5" s="753"/>
      <c r="I5" s="753"/>
      <c r="J5" s="753"/>
      <c r="K5" s="753"/>
      <c r="L5" s="753"/>
    </row>
    <row r="6" spans="1:187" s="749" customFormat="1" ht="42.95" customHeight="1" thickBot="1">
      <c r="A6" s="733"/>
      <c r="B6" s="969" t="s">
        <v>145</v>
      </c>
      <c r="C6" s="969"/>
      <c r="D6" s="733"/>
      <c r="E6" s="735"/>
      <c r="F6" s="735"/>
      <c r="G6" s="735"/>
      <c r="H6" s="735"/>
      <c r="I6" s="735"/>
      <c r="J6" s="734"/>
      <c r="K6" s="734" t="s">
        <v>494</v>
      </c>
      <c r="L6" s="754"/>
      <c r="M6" s="755"/>
    </row>
    <row r="7" spans="1:187" s="749" customFormat="1" ht="16.350000000000001" customHeight="1">
      <c r="B7" s="756"/>
      <c r="C7" s="755"/>
      <c r="D7" s="755"/>
      <c r="E7" s="144"/>
      <c r="F7" s="144"/>
      <c r="G7" s="144"/>
      <c r="H7" s="144"/>
      <c r="I7" s="144"/>
      <c r="J7" s="144"/>
      <c r="K7" s="144"/>
      <c r="L7" s="941"/>
      <c r="M7" s="942"/>
      <c r="N7" s="941"/>
      <c r="O7" s="941"/>
      <c r="P7" s="941"/>
      <c r="Q7" s="941"/>
      <c r="R7" s="941"/>
      <c r="S7" s="941"/>
      <c r="T7" s="941"/>
      <c r="U7" s="941"/>
      <c r="V7" s="941"/>
      <c r="W7" s="941"/>
      <c r="X7" s="941"/>
      <c r="Y7" s="941"/>
      <c r="Z7" s="941"/>
      <c r="AA7" s="941"/>
      <c r="AB7" s="941"/>
      <c r="AC7" s="941"/>
      <c r="AD7" s="941"/>
      <c r="AE7" s="941"/>
      <c r="AF7" s="941"/>
      <c r="AG7" s="941"/>
      <c r="AH7" s="941"/>
      <c r="AI7" s="941"/>
      <c r="AJ7" s="941"/>
      <c r="AK7" s="941"/>
      <c r="AL7" s="941"/>
      <c r="AM7" s="941"/>
      <c r="AN7" s="941"/>
      <c r="AO7" s="941"/>
      <c r="AP7" s="941"/>
      <c r="AQ7" s="941"/>
      <c r="AR7" s="941"/>
      <c r="AS7" s="941"/>
      <c r="AT7" s="941"/>
      <c r="AU7" s="941"/>
      <c r="AV7" s="941"/>
      <c r="AW7" s="941"/>
      <c r="AX7" s="941"/>
      <c r="AY7" s="941"/>
      <c r="AZ7" s="941"/>
      <c r="BA7" s="941"/>
      <c r="BB7" s="941"/>
      <c r="BC7" s="941"/>
      <c r="BD7" s="941"/>
      <c r="BE7" s="941"/>
      <c r="BF7" s="941"/>
      <c r="BG7" s="941"/>
      <c r="BH7" s="941"/>
      <c r="BI7" s="941"/>
      <c r="BJ7" s="941"/>
      <c r="BK7" s="941"/>
      <c r="BL7" s="941"/>
      <c r="BM7" s="941"/>
      <c r="BN7" s="941"/>
      <c r="BO7" s="941"/>
      <c r="BP7" s="941"/>
      <c r="BQ7" s="941"/>
      <c r="BR7" s="941"/>
      <c r="BS7" s="941"/>
      <c r="BT7" s="941"/>
      <c r="BU7" s="941"/>
      <c r="BV7" s="941"/>
      <c r="BW7" s="941"/>
      <c r="BX7" s="941"/>
      <c r="BY7" s="941"/>
      <c r="BZ7" s="941"/>
      <c r="CA7" s="941"/>
      <c r="CB7" s="941"/>
      <c r="CC7" s="941"/>
      <c r="CD7" s="941"/>
      <c r="CE7" s="941"/>
      <c r="CF7" s="941"/>
      <c r="CG7" s="941"/>
      <c r="CH7" s="941"/>
      <c r="CI7" s="941"/>
      <c r="CJ7" s="941"/>
      <c r="CK7" s="941"/>
      <c r="CL7" s="941"/>
      <c r="CM7" s="941"/>
      <c r="CN7" s="941"/>
      <c r="CO7" s="941"/>
      <c r="CP7" s="941"/>
      <c r="CQ7" s="941"/>
      <c r="CR7" s="941"/>
      <c r="CS7" s="941"/>
      <c r="CT7" s="941"/>
      <c r="CU7" s="941"/>
      <c r="CV7" s="941"/>
      <c r="CW7" s="941"/>
      <c r="CX7" s="941"/>
      <c r="CY7" s="941"/>
      <c r="CZ7" s="941"/>
      <c r="DA7" s="941"/>
      <c r="DB7" s="941"/>
      <c r="DC7" s="941"/>
      <c r="DD7" s="941"/>
      <c r="DE7" s="941"/>
      <c r="DF7" s="941"/>
      <c r="DG7" s="941"/>
      <c r="DH7" s="941"/>
      <c r="DI7" s="941"/>
      <c r="DJ7" s="941"/>
      <c r="DK7" s="941"/>
      <c r="DL7" s="941"/>
      <c r="DM7" s="941"/>
      <c r="DN7" s="941"/>
      <c r="DO7" s="941"/>
      <c r="DP7" s="941"/>
      <c r="DQ7" s="941"/>
      <c r="DR7" s="941"/>
      <c r="DS7" s="941"/>
      <c r="DT7" s="941"/>
      <c r="DU7" s="941"/>
      <c r="DV7" s="941"/>
      <c r="DW7" s="941"/>
      <c r="DX7" s="941"/>
      <c r="DY7" s="941"/>
      <c r="DZ7" s="941"/>
      <c r="EA7" s="941"/>
      <c r="EB7" s="941"/>
      <c r="EC7" s="941"/>
      <c r="ED7" s="941"/>
      <c r="EE7" s="941"/>
      <c r="EF7" s="941"/>
      <c r="EG7" s="941"/>
      <c r="EH7" s="941"/>
      <c r="EI7" s="941"/>
      <c r="EJ7" s="941"/>
      <c r="EK7" s="941"/>
      <c r="EL7" s="941"/>
      <c r="EM7" s="941"/>
      <c r="EN7" s="941"/>
      <c r="EO7" s="941"/>
      <c r="EP7" s="941"/>
      <c r="EQ7" s="941"/>
      <c r="ER7" s="941"/>
      <c r="ES7" s="941"/>
      <c r="ET7" s="941"/>
      <c r="EU7" s="941"/>
      <c r="EV7" s="941"/>
      <c r="EW7" s="941"/>
      <c r="EX7" s="941"/>
      <c r="EY7" s="941"/>
      <c r="EZ7" s="941"/>
      <c r="FA7" s="941"/>
      <c r="FB7" s="941"/>
      <c r="FC7" s="941"/>
      <c r="FD7" s="941"/>
      <c r="FE7" s="941"/>
      <c r="FF7" s="941"/>
      <c r="FG7" s="941"/>
      <c r="FH7" s="941"/>
      <c r="FI7" s="941"/>
      <c r="FJ7" s="941"/>
      <c r="FK7" s="941"/>
      <c r="FL7" s="941"/>
      <c r="FM7" s="941"/>
      <c r="FN7" s="941"/>
      <c r="FO7" s="941"/>
      <c r="FP7" s="941"/>
      <c r="FQ7" s="941"/>
      <c r="FR7" s="941"/>
      <c r="FS7" s="941"/>
      <c r="FT7" s="941"/>
      <c r="FU7" s="941"/>
      <c r="FV7" s="941"/>
      <c r="FW7" s="941"/>
      <c r="FX7" s="941"/>
      <c r="FY7" s="941"/>
      <c r="FZ7" s="941"/>
      <c r="GA7" s="941"/>
      <c r="GB7" s="941"/>
      <c r="GC7" s="941"/>
      <c r="GD7" s="941"/>
      <c r="GE7" s="941"/>
    </row>
    <row r="8" spans="1:187" s="749" customFormat="1" ht="15" customHeight="1">
      <c r="B8" s="736" t="s">
        <v>59</v>
      </c>
      <c r="E8" s="197"/>
      <c r="F8" s="197"/>
      <c r="G8" s="197"/>
      <c r="H8" s="197"/>
      <c r="I8" s="197"/>
      <c r="J8" s="197"/>
      <c r="K8" s="197">
        <v>15</v>
      </c>
      <c r="L8" s="943"/>
      <c r="M8" s="943"/>
      <c r="N8" s="941"/>
      <c r="O8" s="941"/>
      <c r="P8" s="941"/>
      <c r="Q8" s="941"/>
      <c r="R8" s="941"/>
      <c r="S8" s="941"/>
      <c r="T8" s="941"/>
      <c r="U8" s="941"/>
      <c r="V8" s="941"/>
      <c r="W8" s="941"/>
      <c r="X8" s="941"/>
      <c r="Y8" s="941"/>
      <c r="Z8" s="941"/>
      <c r="AA8" s="941"/>
      <c r="AB8" s="941"/>
      <c r="AC8" s="941"/>
      <c r="AD8" s="941"/>
      <c r="AE8" s="941"/>
      <c r="AF8" s="941"/>
      <c r="AG8" s="941"/>
      <c r="AH8" s="941"/>
      <c r="AI8" s="941"/>
      <c r="AJ8" s="941"/>
      <c r="AK8" s="941"/>
      <c r="AL8" s="941"/>
      <c r="AM8" s="941"/>
      <c r="AN8" s="941"/>
      <c r="AO8" s="941"/>
      <c r="AP8" s="941"/>
      <c r="AQ8" s="941"/>
      <c r="AR8" s="941"/>
      <c r="AS8" s="941"/>
      <c r="AT8" s="941"/>
      <c r="AU8" s="941"/>
      <c r="AV8" s="941"/>
      <c r="AW8" s="941"/>
      <c r="AX8" s="941"/>
      <c r="AY8" s="941"/>
      <c r="AZ8" s="941"/>
      <c r="BA8" s="941"/>
      <c r="BB8" s="941"/>
      <c r="BC8" s="941"/>
      <c r="BD8" s="941"/>
      <c r="BE8" s="941"/>
      <c r="BF8" s="941"/>
      <c r="BG8" s="941"/>
      <c r="BH8" s="941"/>
      <c r="BI8" s="941"/>
      <c r="BJ8" s="941"/>
      <c r="BK8" s="941"/>
      <c r="BL8" s="941"/>
      <c r="BM8" s="941"/>
      <c r="BN8" s="941"/>
      <c r="BO8" s="941"/>
      <c r="BP8" s="941"/>
      <c r="BQ8" s="941"/>
      <c r="BR8" s="941"/>
      <c r="BS8" s="941"/>
      <c r="BT8" s="941"/>
      <c r="BU8" s="941"/>
      <c r="BV8" s="941"/>
      <c r="BW8" s="941"/>
      <c r="BX8" s="941"/>
      <c r="BY8" s="941"/>
      <c r="BZ8" s="941"/>
      <c r="CA8" s="941"/>
      <c r="CB8" s="941"/>
      <c r="CC8" s="941"/>
      <c r="CD8" s="941"/>
      <c r="CE8" s="941"/>
      <c r="CF8" s="941"/>
      <c r="CG8" s="941"/>
      <c r="CH8" s="941"/>
      <c r="CI8" s="941"/>
      <c r="CJ8" s="941"/>
      <c r="CK8" s="941"/>
      <c r="CL8" s="941"/>
      <c r="CM8" s="941"/>
      <c r="CN8" s="941"/>
      <c r="CO8" s="941"/>
      <c r="CP8" s="941"/>
      <c r="CQ8" s="941"/>
      <c r="CR8" s="941"/>
      <c r="CS8" s="941"/>
      <c r="CT8" s="941"/>
      <c r="CU8" s="941"/>
      <c r="CV8" s="941"/>
      <c r="CW8" s="941"/>
      <c r="CX8" s="941"/>
      <c r="CY8" s="941"/>
      <c r="CZ8" s="941"/>
      <c r="DA8" s="941"/>
      <c r="DB8" s="941"/>
      <c r="DC8" s="941"/>
      <c r="DD8" s="941"/>
      <c r="DE8" s="941"/>
      <c r="DF8" s="941"/>
      <c r="DG8" s="941"/>
      <c r="DH8" s="941"/>
      <c r="DI8" s="941"/>
      <c r="DJ8" s="941"/>
      <c r="DK8" s="941"/>
      <c r="DL8" s="941"/>
      <c r="DM8" s="941"/>
      <c r="DN8" s="941"/>
      <c r="DO8" s="941"/>
      <c r="DP8" s="941"/>
      <c r="DQ8" s="941"/>
      <c r="DR8" s="941"/>
      <c r="DS8" s="941"/>
      <c r="DT8" s="941"/>
      <c r="DU8" s="941"/>
      <c r="DV8" s="941"/>
      <c r="DW8" s="941"/>
      <c r="DX8" s="941"/>
      <c r="DY8" s="941"/>
      <c r="DZ8" s="941"/>
      <c r="EA8" s="941"/>
      <c r="EB8" s="941"/>
      <c r="EC8" s="941"/>
      <c r="ED8" s="941"/>
      <c r="EE8" s="941"/>
      <c r="EF8" s="941"/>
      <c r="EG8" s="941"/>
      <c r="EH8" s="941"/>
      <c r="EI8" s="941"/>
      <c r="EJ8" s="941"/>
      <c r="EK8" s="941"/>
      <c r="EL8" s="941"/>
      <c r="EM8" s="941"/>
      <c r="EN8" s="941"/>
      <c r="EO8" s="941"/>
      <c r="EP8" s="941"/>
      <c r="EQ8" s="941"/>
      <c r="ER8" s="941"/>
      <c r="ES8" s="941"/>
      <c r="ET8" s="941"/>
      <c r="EU8" s="941"/>
      <c r="EV8" s="941"/>
      <c r="EW8" s="941"/>
      <c r="EX8" s="941"/>
      <c r="EY8" s="941"/>
      <c r="EZ8" s="941"/>
      <c r="FA8" s="941"/>
      <c r="FB8" s="941"/>
      <c r="FC8" s="941"/>
      <c r="FD8" s="941"/>
      <c r="FE8" s="941"/>
      <c r="FF8" s="941"/>
      <c r="FG8" s="941"/>
      <c r="FH8" s="941"/>
      <c r="FI8" s="941"/>
      <c r="FJ8" s="941"/>
      <c r="FK8" s="941"/>
      <c r="FL8" s="941"/>
      <c r="FM8" s="941"/>
      <c r="FN8" s="941"/>
      <c r="FO8" s="941"/>
      <c r="FP8" s="941"/>
      <c r="FQ8" s="941"/>
      <c r="FR8" s="941"/>
      <c r="FS8" s="941"/>
      <c r="FT8" s="941"/>
      <c r="FU8" s="941"/>
      <c r="FV8" s="941"/>
      <c r="FW8" s="941"/>
      <c r="FX8" s="941"/>
      <c r="FY8" s="941"/>
      <c r="FZ8" s="941"/>
      <c r="GA8" s="941"/>
      <c r="GB8" s="941"/>
      <c r="GC8" s="941"/>
      <c r="GD8" s="941"/>
      <c r="GE8" s="941"/>
    </row>
    <row r="9" spans="1:187" s="749" customFormat="1" ht="15" customHeight="1">
      <c r="B9" s="737" t="s">
        <v>91</v>
      </c>
      <c r="C9" s="738"/>
      <c r="E9" s="197"/>
      <c r="F9" s="197"/>
      <c r="G9" s="197"/>
      <c r="H9" s="197"/>
      <c r="I9" s="197"/>
      <c r="J9" s="197"/>
      <c r="K9" s="197"/>
      <c r="L9" s="944"/>
      <c r="M9" s="945"/>
      <c r="N9" s="941"/>
      <c r="O9" s="941"/>
      <c r="P9" s="941"/>
      <c r="Q9" s="941"/>
      <c r="R9" s="941"/>
      <c r="S9" s="941"/>
      <c r="T9" s="941"/>
      <c r="U9" s="941"/>
      <c r="V9" s="941"/>
      <c r="W9" s="941"/>
      <c r="X9" s="941"/>
      <c r="Y9" s="941"/>
      <c r="Z9" s="941"/>
      <c r="AA9" s="941"/>
      <c r="AB9" s="941"/>
      <c r="AC9" s="941"/>
      <c r="AD9" s="941"/>
      <c r="AE9" s="941"/>
      <c r="AF9" s="941"/>
      <c r="AG9" s="941"/>
      <c r="AH9" s="941"/>
      <c r="AI9" s="941"/>
      <c r="AJ9" s="941"/>
      <c r="AK9" s="941"/>
      <c r="AL9" s="941"/>
      <c r="AM9" s="941"/>
      <c r="AN9" s="941"/>
      <c r="AO9" s="941"/>
      <c r="AP9" s="941"/>
      <c r="AQ9" s="941"/>
      <c r="AR9" s="941"/>
      <c r="AS9" s="941"/>
      <c r="AT9" s="941"/>
      <c r="AU9" s="941"/>
      <c r="AV9" s="941"/>
      <c r="AW9" s="941"/>
      <c r="AX9" s="941"/>
      <c r="AY9" s="941"/>
      <c r="AZ9" s="941"/>
      <c r="BA9" s="941"/>
      <c r="BB9" s="941"/>
      <c r="BC9" s="941"/>
      <c r="BD9" s="941"/>
      <c r="BE9" s="941"/>
      <c r="BF9" s="941"/>
      <c r="BG9" s="941"/>
      <c r="BH9" s="941"/>
      <c r="BI9" s="941"/>
      <c r="BJ9" s="941"/>
      <c r="BK9" s="941"/>
      <c r="BL9" s="941"/>
      <c r="BM9" s="941"/>
      <c r="BN9" s="941"/>
      <c r="BO9" s="941"/>
      <c r="BP9" s="941"/>
      <c r="BQ9" s="941"/>
      <c r="BR9" s="941"/>
      <c r="BS9" s="941"/>
      <c r="BT9" s="941"/>
      <c r="BU9" s="941"/>
      <c r="BV9" s="941"/>
      <c r="BW9" s="941"/>
      <c r="BX9" s="941"/>
      <c r="BY9" s="941"/>
      <c r="BZ9" s="941"/>
      <c r="CA9" s="941"/>
      <c r="CB9" s="941"/>
      <c r="CC9" s="941"/>
      <c r="CD9" s="941"/>
      <c r="CE9" s="941"/>
      <c r="CF9" s="941"/>
      <c r="CG9" s="941"/>
      <c r="CH9" s="941"/>
      <c r="CI9" s="941"/>
      <c r="CJ9" s="941"/>
      <c r="CK9" s="941"/>
      <c r="CL9" s="941"/>
      <c r="CM9" s="941"/>
      <c r="CN9" s="941"/>
      <c r="CO9" s="941"/>
      <c r="CP9" s="941"/>
      <c r="CQ9" s="941"/>
      <c r="CR9" s="941"/>
      <c r="CS9" s="941"/>
      <c r="CT9" s="941"/>
      <c r="CU9" s="941"/>
      <c r="CV9" s="941"/>
      <c r="CW9" s="941"/>
      <c r="CX9" s="941"/>
      <c r="CY9" s="941"/>
      <c r="CZ9" s="941"/>
      <c r="DA9" s="941"/>
      <c r="DB9" s="941"/>
      <c r="DC9" s="941"/>
      <c r="DD9" s="941"/>
      <c r="DE9" s="941"/>
      <c r="DF9" s="941"/>
      <c r="DG9" s="941"/>
      <c r="DH9" s="941"/>
      <c r="DI9" s="941"/>
      <c r="DJ9" s="941"/>
      <c r="DK9" s="941"/>
      <c r="DL9" s="941"/>
      <c r="DM9" s="941"/>
      <c r="DN9" s="941"/>
      <c r="DO9" s="941"/>
      <c r="DP9" s="941"/>
      <c r="DQ9" s="941"/>
      <c r="DR9" s="941"/>
      <c r="DS9" s="941"/>
      <c r="DT9" s="941"/>
      <c r="DU9" s="941"/>
      <c r="DV9" s="941"/>
      <c r="DW9" s="941"/>
      <c r="DX9" s="941"/>
      <c r="DY9" s="941"/>
      <c r="DZ9" s="941"/>
      <c r="EA9" s="941"/>
      <c r="EB9" s="941"/>
      <c r="EC9" s="941"/>
      <c r="ED9" s="941"/>
      <c r="EE9" s="941"/>
      <c r="EF9" s="941"/>
      <c r="EG9" s="941"/>
      <c r="EH9" s="941"/>
      <c r="EI9" s="941"/>
      <c r="EJ9" s="941"/>
      <c r="EK9" s="941"/>
      <c r="EL9" s="941"/>
      <c r="EM9" s="941"/>
      <c r="EN9" s="941"/>
      <c r="EO9" s="941"/>
      <c r="EP9" s="941"/>
      <c r="EQ9" s="941"/>
      <c r="ER9" s="941"/>
      <c r="ES9" s="941"/>
      <c r="ET9" s="941"/>
      <c r="EU9" s="941"/>
      <c r="EV9" s="941"/>
      <c r="EW9" s="941"/>
      <c r="EX9" s="941"/>
      <c r="EY9" s="941"/>
      <c r="EZ9" s="941"/>
      <c r="FA9" s="941"/>
      <c r="FB9" s="941"/>
      <c r="FC9" s="941"/>
      <c r="FD9" s="941"/>
      <c r="FE9" s="941"/>
      <c r="FF9" s="941"/>
      <c r="FG9" s="941"/>
      <c r="FH9" s="941"/>
      <c r="FI9" s="941"/>
      <c r="FJ9" s="941"/>
      <c r="FK9" s="941"/>
      <c r="FL9" s="941"/>
      <c r="FM9" s="941"/>
      <c r="FN9" s="941"/>
      <c r="FO9" s="941"/>
      <c r="FP9" s="941"/>
      <c r="FQ9" s="941"/>
      <c r="FR9" s="941"/>
      <c r="FS9" s="941"/>
      <c r="FT9" s="941"/>
      <c r="FU9" s="941"/>
      <c r="FV9" s="941"/>
      <c r="FW9" s="941"/>
      <c r="FX9" s="941"/>
      <c r="FY9" s="941"/>
      <c r="FZ9" s="941"/>
      <c r="GA9" s="941"/>
      <c r="GB9" s="941"/>
      <c r="GC9" s="941"/>
      <c r="GD9" s="941"/>
      <c r="GE9" s="941"/>
    </row>
    <row r="10" spans="1:187" s="749" customFormat="1" ht="15" customHeight="1">
      <c r="B10" s="737"/>
      <c r="C10" s="738"/>
      <c r="E10" s="197"/>
      <c r="F10" s="197"/>
      <c r="G10" s="197"/>
      <c r="H10" s="197"/>
      <c r="I10" s="197"/>
      <c r="J10" s="197"/>
      <c r="K10" s="197"/>
      <c r="L10" s="944"/>
      <c r="M10" s="945"/>
      <c r="N10" s="941"/>
      <c r="O10" s="941"/>
      <c r="P10" s="941"/>
      <c r="Q10" s="941"/>
      <c r="R10" s="941"/>
      <c r="S10" s="941"/>
      <c r="T10" s="941"/>
      <c r="U10" s="941"/>
      <c r="V10" s="941"/>
      <c r="W10" s="941"/>
      <c r="X10" s="941"/>
      <c r="Y10" s="941"/>
      <c r="Z10" s="941"/>
      <c r="AA10" s="941"/>
      <c r="AB10" s="941"/>
      <c r="AC10" s="941"/>
      <c r="AD10" s="941"/>
      <c r="AE10" s="941"/>
      <c r="AF10" s="941"/>
      <c r="AG10" s="941"/>
      <c r="AH10" s="941"/>
      <c r="AI10" s="941"/>
      <c r="AJ10" s="941"/>
      <c r="AK10" s="941"/>
      <c r="AL10" s="941"/>
      <c r="AM10" s="941"/>
      <c r="AN10" s="941"/>
      <c r="AO10" s="941"/>
      <c r="AP10" s="941"/>
      <c r="AQ10" s="941"/>
      <c r="AR10" s="941"/>
      <c r="AS10" s="941"/>
      <c r="AT10" s="941"/>
      <c r="AU10" s="941"/>
      <c r="AV10" s="941"/>
      <c r="AW10" s="941"/>
      <c r="AX10" s="941"/>
      <c r="AY10" s="941"/>
      <c r="AZ10" s="941"/>
      <c r="BA10" s="941"/>
      <c r="BB10" s="941"/>
      <c r="BC10" s="941"/>
      <c r="BD10" s="941"/>
      <c r="BE10" s="941"/>
      <c r="BF10" s="941"/>
      <c r="BG10" s="941"/>
      <c r="BH10" s="941"/>
      <c r="BI10" s="941"/>
      <c r="BJ10" s="941"/>
      <c r="BK10" s="941"/>
      <c r="BL10" s="941"/>
      <c r="BM10" s="941"/>
      <c r="BN10" s="941"/>
      <c r="BO10" s="941"/>
      <c r="BP10" s="941"/>
      <c r="BQ10" s="941"/>
      <c r="BR10" s="941"/>
      <c r="BS10" s="941"/>
      <c r="BT10" s="941"/>
      <c r="BU10" s="941"/>
      <c r="BV10" s="941"/>
      <c r="BW10" s="941"/>
      <c r="BX10" s="941"/>
      <c r="BY10" s="941"/>
      <c r="BZ10" s="941"/>
      <c r="CA10" s="941"/>
      <c r="CB10" s="941"/>
      <c r="CC10" s="941"/>
      <c r="CD10" s="941"/>
      <c r="CE10" s="941"/>
      <c r="CF10" s="941"/>
      <c r="CG10" s="941"/>
      <c r="CH10" s="941"/>
      <c r="CI10" s="941"/>
      <c r="CJ10" s="941"/>
      <c r="CK10" s="941"/>
      <c r="CL10" s="941"/>
      <c r="CM10" s="941"/>
      <c r="CN10" s="941"/>
      <c r="CO10" s="941"/>
      <c r="CP10" s="941"/>
      <c r="CQ10" s="941"/>
      <c r="CR10" s="941"/>
      <c r="CS10" s="941"/>
      <c r="CT10" s="941"/>
      <c r="CU10" s="941"/>
      <c r="CV10" s="941"/>
      <c r="CW10" s="941"/>
      <c r="CX10" s="941"/>
      <c r="CY10" s="941"/>
      <c r="CZ10" s="941"/>
      <c r="DA10" s="941"/>
      <c r="DB10" s="941"/>
      <c r="DC10" s="941"/>
      <c r="DD10" s="941"/>
      <c r="DE10" s="941"/>
      <c r="DF10" s="941"/>
      <c r="DG10" s="941"/>
      <c r="DH10" s="941"/>
      <c r="DI10" s="941"/>
      <c r="DJ10" s="941"/>
      <c r="DK10" s="941"/>
      <c r="DL10" s="941"/>
      <c r="DM10" s="941"/>
      <c r="DN10" s="941"/>
      <c r="DO10" s="941"/>
      <c r="DP10" s="941"/>
      <c r="DQ10" s="941"/>
      <c r="DR10" s="941"/>
      <c r="DS10" s="941"/>
      <c r="DT10" s="941"/>
      <c r="DU10" s="941"/>
      <c r="DV10" s="941"/>
      <c r="DW10" s="941"/>
      <c r="DX10" s="941"/>
      <c r="DY10" s="941"/>
      <c r="DZ10" s="941"/>
      <c r="EA10" s="941"/>
      <c r="EB10" s="941"/>
      <c r="EC10" s="941"/>
      <c r="ED10" s="941"/>
      <c r="EE10" s="941"/>
      <c r="EF10" s="941"/>
      <c r="EG10" s="941"/>
      <c r="EH10" s="941"/>
      <c r="EI10" s="941"/>
      <c r="EJ10" s="941"/>
      <c r="EK10" s="941"/>
      <c r="EL10" s="941"/>
      <c r="EM10" s="941"/>
      <c r="EN10" s="941"/>
      <c r="EO10" s="941"/>
      <c r="EP10" s="941"/>
      <c r="EQ10" s="941"/>
      <c r="ER10" s="941"/>
      <c r="ES10" s="941"/>
      <c r="ET10" s="941"/>
      <c r="EU10" s="941"/>
      <c r="EV10" s="941"/>
      <c r="EW10" s="941"/>
      <c r="EX10" s="941"/>
      <c r="EY10" s="941"/>
      <c r="EZ10" s="941"/>
      <c r="FA10" s="941"/>
      <c r="FB10" s="941"/>
      <c r="FC10" s="941"/>
      <c r="FD10" s="941"/>
      <c r="FE10" s="941"/>
      <c r="FF10" s="941"/>
      <c r="FG10" s="941"/>
      <c r="FH10" s="941"/>
      <c r="FI10" s="941"/>
      <c r="FJ10" s="941"/>
      <c r="FK10" s="941"/>
      <c r="FL10" s="941"/>
      <c r="FM10" s="941"/>
      <c r="FN10" s="941"/>
      <c r="FO10" s="941"/>
      <c r="FP10" s="941"/>
      <c r="FQ10" s="941"/>
      <c r="FR10" s="941"/>
      <c r="FS10" s="941"/>
      <c r="FT10" s="941"/>
      <c r="FU10" s="941"/>
      <c r="FV10" s="941"/>
      <c r="FW10" s="941"/>
      <c r="FX10" s="941"/>
      <c r="FY10" s="941"/>
      <c r="FZ10" s="941"/>
      <c r="GA10" s="941"/>
      <c r="GB10" s="941"/>
      <c r="GC10" s="941"/>
      <c r="GD10" s="941"/>
      <c r="GE10" s="941"/>
    </row>
    <row r="11" spans="1:187" s="749" customFormat="1" ht="15" customHeight="1">
      <c r="B11" s="736" t="s">
        <v>89</v>
      </c>
      <c r="C11" s="738"/>
      <c r="E11" s="197"/>
      <c r="F11" s="197"/>
      <c r="G11" s="197"/>
      <c r="H11" s="197"/>
      <c r="I11" s="197"/>
      <c r="J11" s="197"/>
      <c r="K11" s="197">
        <v>22</v>
      </c>
      <c r="L11" s="944"/>
      <c r="M11" s="945"/>
      <c r="N11" s="941"/>
      <c r="O11" s="941"/>
      <c r="P11" s="941"/>
      <c r="Q11" s="941"/>
      <c r="R11" s="941"/>
      <c r="S11" s="941"/>
      <c r="T11" s="941"/>
      <c r="U11" s="941"/>
      <c r="V11" s="941"/>
      <c r="W11" s="941"/>
      <c r="X11" s="941"/>
      <c r="Y11" s="941"/>
      <c r="Z11" s="941"/>
      <c r="AA11" s="941"/>
      <c r="AB11" s="941"/>
      <c r="AC11" s="941"/>
      <c r="AD11" s="941"/>
      <c r="AE11" s="941"/>
      <c r="AF11" s="941"/>
      <c r="AG11" s="941"/>
      <c r="AH11" s="941"/>
      <c r="AI11" s="941"/>
      <c r="AJ11" s="941"/>
      <c r="AK11" s="941"/>
      <c r="AL11" s="941"/>
      <c r="AM11" s="941"/>
      <c r="AN11" s="941"/>
      <c r="AO11" s="941"/>
      <c r="AP11" s="941"/>
      <c r="AQ11" s="941"/>
      <c r="AR11" s="941"/>
      <c r="AS11" s="941"/>
      <c r="AT11" s="941"/>
      <c r="AU11" s="941"/>
      <c r="AV11" s="941"/>
      <c r="AW11" s="941"/>
      <c r="AX11" s="941"/>
      <c r="AY11" s="941"/>
      <c r="AZ11" s="941"/>
      <c r="BA11" s="941"/>
      <c r="BB11" s="941"/>
      <c r="BC11" s="941"/>
      <c r="BD11" s="941"/>
      <c r="BE11" s="941"/>
      <c r="BF11" s="941"/>
      <c r="BG11" s="941"/>
      <c r="BH11" s="941"/>
      <c r="BI11" s="941"/>
      <c r="BJ11" s="941"/>
      <c r="BK11" s="941"/>
      <c r="BL11" s="941"/>
      <c r="BM11" s="941"/>
      <c r="BN11" s="941"/>
      <c r="BO11" s="941"/>
      <c r="BP11" s="941"/>
      <c r="BQ11" s="941"/>
      <c r="BR11" s="941"/>
      <c r="BS11" s="941"/>
      <c r="BT11" s="941"/>
      <c r="BU11" s="941"/>
      <c r="BV11" s="941"/>
      <c r="BW11" s="941"/>
      <c r="BX11" s="941"/>
      <c r="BY11" s="941"/>
      <c r="BZ11" s="941"/>
      <c r="CA11" s="941"/>
      <c r="CB11" s="941"/>
      <c r="CC11" s="941"/>
      <c r="CD11" s="941"/>
      <c r="CE11" s="941"/>
      <c r="CF11" s="941"/>
      <c r="CG11" s="941"/>
      <c r="CH11" s="941"/>
      <c r="CI11" s="941"/>
      <c r="CJ11" s="941"/>
      <c r="CK11" s="941"/>
      <c r="CL11" s="941"/>
      <c r="CM11" s="941"/>
      <c r="CN11" s="941"/>
      <c r="CO11" s="941"/>
      <c r="CP11" s="941"/>
      <c r="CQ11" s="941"/>
      <c r="CR11" s="941"/>
      <c r="CS11" s="941"/>
      <c r="CT11" s="941"/>
      <c r="CU11" s="941"/>
      <c r="CV11" s="941"/>
      <c r="CW11" s="941"/>
      <c r="CX11" s="941"/>
      <c r="CY11" s="941"/>
      <c r="CZ11" s="941"/>
      <c r="DA11" s="941"/>
      <c r="DB11" s="941"/>
      <c r="DC11" s="941"/>
      <c r="DD11" s="941"/>
      <c r="DE11" s="941"/>
      <c r="DF11" s="941"/>
      <c r="DG11" s="941"/>
      <c r="DH11" s="941"/>
      <c r="DI11" s="941"/>
      <c r="DJ11" s="941"/>
      <c r="DK11" s="941"/>
      <c r="DL11" s="941"/>
      <c r="DM11" s="941"/>
      <c r="DN11" s="941"/>
      <c r="DO11" s="941"/>
      <c r="DP11" s="941"/>
      <c r="DQ11" s="941"/>
      <c r="DR11" s="941"/>
      <c r="DS11" s="941"/>
      <c r="DT11" s="941"/>
      <c r="DU11" s="941"/>
      <c r="DV11" s="941"/>
      <c r="DW11" s="941"/>
      <c r="DX11" s="941"/>
      <c r="DY11" s="941"/>
      <c r="DZ11" s="941"/>
      <c r="EA11" s="941"/>
      <c r="EB11" s="941"/>
      <c r="EC11" s="941"/>
      <c r="ED11" s="941"/>
      <c r="EE11" s="941"/>
      <c r="EF11" s="941"/>
      <c r="EG11" s="941"/>
      <c r="EH11" s="941"/>
      <c r="EI11" s="941"/>
      <c r="EJ11" s="941"/>
      <c r="EK11" s="941"/>
      <c r="EL11" s="941"/>
      <c r="EM11" s="941"/>
      <c r="EN11" s="941"/>
      <c r="EO11" s="941"/>
      <c r="EP11" s="941"/>
      <c r="EQ11" s="941"/>
      <c r="ER11" s="941"/>
      <c r="ES11" s="941"/>
      <c r="ET11" s="941"/>
      <c r="EU11" s="941"/>
      <c r="EV11" s="941"/>
      <c r="EW11" s="941"/>
      <c r="EX11" s="941"/>
      <c r="EY11" s="941"/>
      <c r="EZ11" s="941"/>
      <c r="FA11" s="941"/>
      <c r="FB11" s="941"/>
      <c r="FC11" s="941"/>
      <c r="FD11" s="941"/>
      <c r="FE11" s="941"/>
      <c r="FF11" s="941"/>
      <c r="FG11" s="941"/>
      <c r="FH11" s="941"/>
      <c r="FI11" s="941"/>
      <c r="FJ11" s="941"/>
      <c r="FK11" s="941"/>
      <c r="FL11" s="941"/>
      <c r="FM11" s="941"/>
      <c r="FN11" s="941"/>
      <c r="FO11" s="941"/>
      <c r="FP11" s="941"/>
      <c r="FQ11" s="941"/>
      <c r="FR11" s="941"/>
      <c r="FS11" s="941"/>
      <c r="FT11" s="941"/>
      <c r="FU11" s="941"/>
      <c r="FV11" s="941"/>
      <c r="FW11" s="941"/>
      <c r="FX11" s="941"/>
      <c r="FY11" s="941"/>
      <c r="FZ11" s="941"/>
      <c r="GA11" s="941"/>
      <c r="GB11" s="941"/>
      <c r="GC11" s="941"/>
      <c r="GD11" s="941"/>
      <c r="GE11" s="941"/>
    </row>
    <row r="12" spans="1:187" s="749" customFormat="1" ht="15" customHeight="1">
      <c r="B12" s="737" t="s">
        <v>90</v>
      </c>
      <c r="C12" s="738"/>
      <c r="E12" s="197"/>
      <c r="F12" s="197"/>
      <c r="G12" s="197"/>
      <c r="H12" s="197"/>
      <c r="I12" s="197"/>
      <c r="J12" s="197"/>
      <c r="K12" s="197"/>
      <c r="L12" s="944"/>
      <c r="M12" s="945"/>
      <c r="N12" s="941"/>
      <c r="O12" s="941"/>
      <c r="P12" s="941"/>
      <c r="Q12" s="941"/>
      <c r="R12" s="941"/>
      <c r="S12" s="941"/>
      <c r="T12" s="941"/>
      <c r="U12" s="941"/>
      <c r="V12" s="941"/>
      <c r="W12" s="941"/>
      <c r="X12" s="941"/>
      <c r="Y12" s="941"/>
      <c r="Z12" s="941"/>
      <c r="AA12" s="941"/>
      <c r="AB12" s="941"/>
      <c r="AC12" s="941"/>
      <c r="AD12" s="941"/>
      <c r="AE12" s="941"/>
      <c r="AF12" s="941"/>
      <c r="AG12" s="941"/>
      <c r="AH12" s="941"/>
      <c r="AI12" s="941"/>
      <c r="AJ12" s="941"/>
      <c r="AK12" s="941"/>
      <c r="AL12" s="941"/>
      <c r="AM12" s="941"/>
      <c r="AN12" s="941"/>
      <c r="AO12" s="941"/>
      <c r="AP12" s="941"/>
      <c r="AQ12" s="941"/>
      <c r="AR12" s="941"/>
      <c r="AS12" s="941"/>
      <c r="AT12" s="941"/>
      <c r="AU12" s="941"/>
      <c r="AV12" s="941"/>
      <c r="AW12" s="941"/>
      <c r="AX12" s="941"/>
      <c r="AY12" s="941"/>
      <c r="AZ12" s="941"/>
      <c r="BA12" s="941"/>
      <c r="BB12" s="941"/>
      <c r="BC12" s="941"/>
      <c r="BD12" s="941"/>
      <c r="BE12" s="941"/>
      <c r="BF12" s="941"/>
      <c r="BG12" s="941"/>
      <c r="BH12" s="941"/>
      <c r="BI12" s="941"/>
      <c r="BJ12" s="941"/>
      <c r="BK12" s="941"/>
      <c r="BL12" s="941"/>
      <c r="BM12" s="941"/>
      <c r="BN12" s="941"/>
      <c r="BO12" s="941"/>
      <c r="BP12" s="941"/>
      <c r="BQ12" s="941"/>
      <c r="BR12" s="941"/>
      <c r="BS12" s="941"/>
      <c r="BT12" s="941"/>
      <c r="BU12" s="941"/>
      <c r="BV12" s="941"/>
      <c r="BW12" s="941"/>
      <c r="BX12" s="941"/>
      <c r="BY12" s="941"/>
      <c r="BZ12" s="941"/>
      <c r="CA12" s="941"/>
      <c r="CB12" s="941"/>
      <c r="CC12" s="941"/>
      <c r="CD12" s="941"/>
      <c r="CE12" s="941"/>
      <c r="CF12" s="941"/>
      <c r="CG12" s="941"/>
      <c r="CH12" s="941"/>
      <c r="CI12" s="941"/>
      <c r="CJ12" s="941"/>
      <c r="CK12" s="941"/>
      <c r="CL12" s="941"/>
      <c r="CM12" s="941"/>
      <c r="CN12" s="941"/>
      <c r="CO12" s="941"/>
      <c r="CP12" s="941"/>
      <c r="CQ12" s="941"/>
      <c r="CR12" s="941"/>
      <c r="CS12" s="941"/>
      <c r="CT12" s="941"/>
      <c r="CU12" s="941"/>
      <c r="CV12" s="941"/>
      <c r="CW12" s="941"/>
      <c r="CX12" s="941"/>
      <c r="CY12" s="941"/>
      <c r="CZ12" s="941"/>
      <c r="DA12" s="941"/>
      <c r="DB12" s="941"/>
      <c r="DC12" s="941"/>
      <c r="DD12" s="941"/>
      <c r="DE12" s="941"/>
      <c r="DF12" s="941"/>
      <c r="DG12" s="941"/>
      <c r="DH12" s="941"/>
      <c r="DI12" s="941"/>
      <c r="DJ12" s="941"/>
      <c r="DK12" s="941"/>
      <c r="DL12" s="941"/>
      <c r="DM12" s="941"/>
      <c r="DN12" s="941"/>
      <c r="DO12" s="941"/>
      <c r="DP12" s="941"/>
      <c r="DQ12" s="941"/>
      <c r="DR12" s="941"/>
      <c r="DS12" s="941"/>
      <c r="DT12" s="941"/>
      <c r="DU12" s="941"/>
      <c r="DV12" s="941"/>
      <c r="DW12" s="941"/>
      <c r="DX12" s="941"/>
      <c r="DY12" s="941"/>
      <c r="DZ12" s="941"/>
      <c r="EA12" s="941"/>
      <c r="EB12" s="941"/>
      <c r="EC12" s="941"/>
      <c r="ED12" s="941"/>
      <c r="EE12" s="941"/>
      <c r="EF12" s="941"/>
      <c r="EG12" s="941"/>
      <c r="EH12" s="941"/>
      <c r="EI12" s="941"/>
      <c r="EJ12" s="941"/>
      <c r="EK12" s="941"/>
      <c r="EL12" s="941"/>
      <c r="EM12" s="941"/>
      <c r="EN12" s="941"/>
      <c r="EO12" s="941"/>
      <c r="EP12" s="941"/>
      <c r="EQ12" s="941"/>
      <c r="ER12" s="941"/>
      <c r="ES12" s="941"/>
      <c r="ET12" s="941"/>
      <c r="EU12" s="941"/>
      <c r="EV12" s="941"/>
      <c r="EW12" s="941"/>
      <c r="EX12" s="941"/>
      <c r="EY12" s="941"/>
      <c r="EZ12" s="941"/>
      <c r="FA12" s="941"/>
      <c r="FB12" s="941"/>
      <c r="FC12" s="941"/>
      <c r="FD12" s="941"/>
      <c r="FE12" s="941"/>
      <c r="FF12" s="941"/>
      <c r="FG12" s="941"/>
      <c r="FH12" s="941"/>
      <c r="FI12" s="941"/>
      <c r="FJ12" s="941"/>
      <c r="FK12" s="941"/>
      <c r="FL12" s="941"/>
      <c r="FM12" s="941"/>
      <c r="FN12" s="941"/>
      <c r="FO12" s="941"/>
      <c r="FP12" s="941"/>
      <c r="FQ12" s="941"/>
      <c r="FR12" s="941"/>
      <c r="FS12" s="941"/>
      <c r="FT12" s="941"/>
      <c r="FU12" s="941"/>
      <c r="FV12" s="941"/>
      <c r="FW12" s="941"/>
      <c r="FX12" s="941"/>
      <c r="FY12" s="941"/>
      <c r="FZ12" s="941"/>
      <c r="GA12" s="941"/>
      <c r="GB12" s="941"/>
      <c r="GC12" s="941"/>
      <c r="GD12" s="941"/>
      <c r="GE12" s="941"/>
    </row>
    <row r="13" spans="1:187" s="749" customFormat="1" ht="15" customHeight="1">
      <c r="B13" s="737"/>
      <c r="C13" s="738"/>
      <c r="E13" s="197"/>
      <c r="F13" s="197"/>
      <c r="G13" s="197"/>
      <c r="H13" s="197"/>
      <c r="I13" s="197"/>
      <c r="J13" s="197"/>
      <c r="K13" s="197"/>
      <c r="L13" s="944"/>
      <c r="M13" s="945"/>
      <c r="N13" s="941"/>
      <c r="O13" s="941"/>
      <c r="P13" s="941"/>
      <c r="Q13" s="941"/>
      <c r="R13" s="941"/>
      <c r="S13" s="941"/>
      <c r="T13" s="941"/>
      <c r="U13" s="941"/>
      <c r="V13" s="941"/>
      <c r="W13" s="941"/>
      <c r="X13" s="941"/>
      <c r="Y13" s="941"/>
      <c r="Z13" s="941"/>
      <c r="AA13" s="941"/>
      <c r="AB13" s="941"/>
      <c r="AC13" s="941"/>
      <c r="AD13" s="941"/>
      <c r="AE13" s="941"/>
      <c r="AF13" s="941"/>
      <c r="AG13" s="941"/>
      <c r="AH13" s="941"/>
      <c r="AI13" s="941"/>
      <c r="AJ13" s="941"/>
      <c r="AK13" s="941"/>
      <c r="AL13" s="941"/>
      <c r="AM13" s="941"/>
      <c r="AN13" s="941"/>
      <c r="AO13" s="941"/>
      <c r="AP13" s="941"/>
      <c r="AQ13" s="941"/>
      <c r="AR13" s="941"/>
      <c r="AS13" s="941"/>
      <c r="AT13" s="941"/>
      <c r="AU13" s="941"/>
      <c r="AV13" s="941"/>
      <c r="AW13" s="941"/>
      <c r="AX13" s="941"/>
      <c r="AY13" s="941"/>
      <c r="AZ13" s="941"/>
      <c r="BA13" s="941"/>
      <c r="BB13" s="941"/>
      <c r="BC13" s="941"/>
      <c r="BD13" s="941"/>
      <c r="BE13" s="941"/>
      <c r="BF13" s="941"/>
      <c r="BG13" s="941"/>
      <c r="BH13" s="941"/>
      <c r="BI13" s="941"/>
      <c r="BJ13" s="941"/>
      <c r="BK13" s="941"/>
      <c r="BL13" s="941"/>
      <c r="BM13" s="941"/>
      <c r="BN13" s="941"/>
      <c r="BO13" s="941"/>
      <c r="BP13" s="941"/>
      <c r="BQ13" s="941"/>
      <c r="BR13" s="941"/>
      <c r="BS13" s="941"/>
      <c r="BT13" s="941"/>
      <c r="BU13" s="941"/>
      <c r="BV13" s="941"/>
      <c r="BW13" s="941"/>
      <c r="BX13" s="941"/>
      <c r="BY13" s="941"/>
      <c r="BZ13" s="941"/>
      <c r="CA13" s="941"/>
      <c r="CB13" s="941"/>
      <c r="CC13" s="941"/>
      <c r="CD13" s="941"/>
      <c r="CE13" s="941"/>
      <c r="CF13" s="941"/>
      <c r="CG13" s="941"/>
      <c r="CH13" s="941"/>
      <c r="CI13" s="941"/>
      <c r="CJ13" s="941"/>
      <c r="CK13" s="941"/>
      <c r="CL13" s="941"/>
      <c r="CM13" s="941"/>
      <c r="CN13" s="941"/>
      <c r="CO13" s="941"/>
      <c r="CP13" s="941"/>
      <c r="CQ13" s="941"/>
      <c r="CR13" s="941"/>
      <c r="CS13" s="941"/>
      <c r="CT13" s="941"/>
      <c r="CU13" s="941"/>
      <c r="CV13" s="941"/>
      <c r="CW13" s="941"/>
      <c r="CX13" s="941"/>
      <c r="CY13" s="941"/>
      <c r="CZ13" s="941"/>
      <c r="DA13" s="941"/>
      <c r="DB13" s="941"/>
      <c r="DC13" s="941"/>
      <c r="DD13" s="941"/>
      <c r="DE13" s="941"/>
      <c r="DF13" s="941"/>
      <c r="DG13" s="941"/>
      <c r="DH13" s="941"/>
      <c r="DI13" s="941"/>
      <c r="DJ13" s="941"/>
      <c r="DK13" s="941"/>
      <c r="DL13" s="941"/>
      <c r="DM13" s="941"/>
      <c r="DN13" s="941"/>
      <c r="DO13" s="941"/>
      <c r="DP13" s="941"/>
      <c r="DQ13" s="941"/>
      <c r="DR13" s="941"/>
      <c r="DS13" s="941"/>
      <c r="DT13" s="941"/>
      <c r="DU13" s="941"/>
      <c r="DV13" s="941"/>
      <c r="DW13" s="941"/>
      <c r="DX13" s="941"/>
      <c r="DY13" s="941"/>
      <c r="DZ13" s="941"/>
      <c r="EA13" s="941"/>
      <c r="EB13" s="941"/>
      <c r="EC13" s="941"/>
      <c r="ED13" s="941"/>
      <c r="EE13" s="941"/>
      <c r="EF13" s="941"/>
      <c r="EG13" s="941"/>
      <c r="EH13" s="941"/>
      <c r="EI13" s="941"/>
      <c r="EJ13" s="941"/>
      <c r="EK13" s="941"/>
      <c r="EL13" s="941"/>
      <c r="EM13" s="941"/>
      <c r="EN13" s="941"/>
      <c r="EO13" s="941"/>
      <c r="EP13" s="941"/>
      <c r="EQ13" s="941"/>
      <c r="ER13" s="941"/>
      <c r="ES13" s="941"/>
      <c r="ET13" s="941"/>
      <c r="EU13" s="941"/>
      <c r="EV13" s="941"/>
      <c r="EW13" s="941"/>
      <c r="EX13" s="941"/>
      <c r="EY13" s="941"/>
      <c r="EZ13" s="941"/>
      <c r="FA13" s="941"/>
      <c r="FB13" s="941"/>
      <c r="FC13" s="941"/>
      <c r="FD13" s="941"/>
      <c r="FE13" s="941"/>
      <c r="FF13" s="941"/>
      <c r="FG13" s="941"/>
      <c r="FH13" s="941"/>
      <c r="FI13" s="941"/>
      <c r="FJ13" s="941"/>
      <c r="FK13" s="941"/>
      <c r="FL13" s="941"/>
      <c r="FM13" s="941"/>
      <c r="FN13" s="941"/>
      <c r="FO13" s="941"/>
      <c r="FP13" s="941"/>
      <c r="FQ13" s="941"/>
      <c r="FR13" s="941"/>
      <c r="FS13" s="941"/>
      <c r="FT13" s="941"/>
      <c r="FU13" s="941"/>
      <c r="FV13" s="941"/>
      <c r="FW13" s="941"/>
      <c r="FX13" s="941"/>
      <c r="FY13" s="941"/>
      <c r="FZ13" s="941"/>
      <c r="GA13" s="941"/>
      <c r="GB13" s="941"/>
      <c r="GC13" s="941"/>
      <c r="GD13" s="941"/>
      <c r="GE13" s="941"/>
    </row>
    <row r="14" spans="1:187" s="749" customFormat="1" ht="15" customHeight="1">
      <c r="B14" s="736" t="s">
        <v>411</v>
      </c>
      <c r="C14" s="738"/>
      <c r="E14" s="197"/>
      <c r="F14" s="197"/>
      <c r="G14" s="197"/>
      <c r="H14" s="197"/>
      <c r="I14" s="197"/>
      <c r="J14" s="197"/>
      <c r="K14" s="197">
        <v>18</v>
      </c>
      <c r="L14" s="944"/>
      <c r="M14" s="945"/>
      <c r="N14" s="941"/>
      <c r="O14" s="941"/>
      <c r="P14" s="941"/>
      <c r="Q14" s="941"/>
      <c r="R14" s="941"/>
      <c r="S14" s="941"/>
      <c r="T14" s="941"/>
      <c r="U14" s="941"/>
      <c r="V14" s="941"/>
      <c r="W14" s="941"/>
      <c r="X14" s="941"/>
      <c r="Y14" s="941"/>
      <c r="Z14" s="941"/>
      <c r="AA14" s="941"/>
      <c r="AB14" s="941"/>
      <c r="AC14" s="941"/>
      <c r="AD14" s="941"/>
      <c r="AE14" s="941"/>
      <c r="AF14" s="941"/>
      <c r="AG14" s="941"/>
      <c r="AH14" s="941"/>
      <c r="AI14" s="941"/>
      <c r="AJ14" s="941"/>
      <c r="AK14" s="941"/>
      <c r="AL14" s="941"/>
      <c r="AM14" s="941"/>
      <c r="AN14" s="941"/>
      <c r="AO14" s="941"/>
      <c r="AP14" s="941"/>
      <c r="AQ14" s="941"/>
      <c r="AR14" s="941"/>
      <c r="AS14" s="941"/>
      <c r="AT14" s="941"/>
      <c r="AU14" s="941"/>
      <c r="AV14" s="941"/>
      <c r="AW14" s="941"/>
      <c r="AX14" s="941"/>
      <c r="AY14" s="941"/>
      <c r="AZ14" s="941"/>
      <c r="BA14" s="941"/>
      <c r="BB14" s="941"/>
      <c r="BC14" s="941"/>
      <c r="BD14" s="941"/>
      <c r="BE14" s="941"/>
      <c r="BF14" s="941"/>
      <c r="BG14" s="941"/>
      <c r="BH14" s="941"/>
      <c r="BI14" s="941"/>
      <c r="BJ14" s="941"/>
      <c r="BK14" s="941"/>
      <c r="BL14" s="941"/>
      <c r="BM14" s="941"/>
      <c r="BN14" s="941"/>
      <c r="BO14" s="941"/>
      <c r="BP14" s="941"/>
      <c r="BQ14" s="941"/>
      <c r="BR14" s="941"/>
      <c r="BS14" s="941"/>
      <c r="BT14" s="941"/>
      <c r="BU14" s="941"/>
      <c r="BV14" s="941"/>
      <c r="BW14" s="941"/>
      <c r="BX14" s="941"/>
      <c r="BY14" s="941"/>
      <c r="BZ14" s="941"/>
      <c r="CA14" s="941"/>
      <c r="CB14" s="941"/>
      <c r="CC14" s="941"/>
      <c r="CD14" s="941"/>
      <c r="CE14" s="941"/>
      <c r="CF14" s="941"/>
      <c r="CG14" s="941"/>
      <c r="CH14" s="941"/>
      <c r="CI14" s="941"/>
      <c r="CJ14" s="941"/>
      <c r="CK14" s="941"/>
      <c r="CL14" s="941"/>
      <c r="CM14" s="941"/>
      <c r="CN14" s="941"/>
      <c r="CO14" s="941"/>
      <c r="CP14" s="941"/>
      <c r="CQ14" s="941"/>
      <c r="CR14" s="941"/>
      <c r="CS14" s="941"/>
      <c r="CT14" s="941"/>
      <c r="CU14" s="941"/>
      <c r="CV14" s="941"/>
      <c r="CW14" s="941"/>
      <c r="CX14" s="941"/>
      <c r="CY14" s="941"/>
      <c r="CZ14" s="941"/>
      <c r="DA14" s="941"/>
      <c r="DB14" s="941"/>
      <c r="DC14" s="941"/>
      <c r="DD14" s="941"/>
      <c r="DE14" s="941"/>
      <c r="DF14" s="941"/>
      <c r="DG14" s="941"/>
      <c r="DH14" s="941"/>
      <c r="DI14" s="941"/>
      <c r="DJ14" s="941"/>
      <c r="DK14" s="941"/>
      <c r="DL14" s="941"/>
      <c r="DM14" s="941"/>
      <c r="DN14" s="941"/>
      <c r="DO14" s="941"/>
      <c r="DP14" s="941"/>
      <c r="DQ14" s="941"/>
      <c r="DR14" s="941"/>
      <c r="DS14" s="941"/>
      <c r="DT14" s="941"/>
      <c r="DU14" s="941"/>
      <c r="DV14" s="941"/>
      <c r="DW14" s="941"/>
      <c r="DX14" s="941"/>
      <c r="DY14" s="941"/>
      <c r="DZ14" s="941"/>
      <c r="EA14" s="941"/>
      <c r="EB14" s="941"/>
      <c r="EC14" s="941"/>
      <c r="ED14" s="941"/>
      <c r="EE14" s="941"/>
      <c r="EF14" s="941"/>
      <c r="EG14" s="941"/>
      <c r="EH14" s="941"/>
      <c r="EI14" s="941"/>
      <c r="EJ14" s="941"/>
      <c r="EK14" s="941"/>
      <c r="EL14" s="941"/>
      <c r="EM14" s="941"/>
      <c r="EN14" s="941"/>
      <c r="EO14" s="941"/>
      <c r="EP14" s="941"/>
      <c r="EQ14" s="941"/>
      <c r="ER14" s="941"/>
      <c r="ES14" s="941"/>
      <c r="ET14" s="941"/>
      <c r="EU14" s="941"/>
      <c r="EV14" s="941"/>
      <c r="EW14" s="941"/>
      <c r="EX14" s="941"/>
      <c r="EY14" s="941"/>
      <c r="EZ14" s="941"/>
      <c r="FA14" s="941"/>
      <c r="FB14" s="941"/>
      <c r="FC14" s="941"/>
      <c r="FD14" s="941"/>
      <c r="FE14" s="941"/>
      <c r="FF14" s="941"/>
      <c r="FG14" s="941"/>
      <c r="FH14" s="941"/>
      <c r="FI14" s="941"/>
      <c r="FJ14" s="941"/>
      <c r="FK14" s="941"/>
      <c r="FL14" s="941"/>
      <c r="FM14" s="941"/>
      <c r="FN14" s="941"/>
      <c r="FO14" s="941"/>
      <c r="FP14" s="941"/>
      <c r="FQ14" s="941"/>
      <c r="FR14" s="941"/>
      <c r="FS14" s="941"/>
      <c r="FT14" s="941"/>
      <c r="FU14" s="941"/>
      <c r="FV14" s="941"/>
      <c r="FW14" s="941"/>
      <c r="FX14" s="941"/>
      <c r="FY14" s="941"/>
      <c r="FZ14" s="941"/>
      <c r="GA14" s="941"/>
      <c r="GB14" s="941"/>
      <c r="GC14" s="941"/>
      <c r="GD14" s="941"/>
      <c r="GE14" s="941"/>
    </row>
    <row r="15" spans="1:187" s="749" customFormat="1" ht="15" customHeight="1">
      <c r="B15" s="737" t="s">
        <v>452</v>
      </c>
      <c r="C15" s="738"/>
      <c r="E15" s="197"/>
      <c r="F15" s="197"/>
      <c r="G15" s="197"/>
      <c r="H15" s="197"/>
      <c r="I15" s="197"/>
      <c r="J15" s="197"/>
      <c r="K15" s="197"/>
      <c r="L15" s="944"/>
      <c r="M15" s="945"/>
      <c r="N15" s="941"/>
      <c r="O15" s="941"/>
      <c r="P15" s="941"/>
      <c r="Q15" s="941"/>
      <c r="R15" s="941"/>
      <c r="S15" s="941"/>
      <c r="T15" s="941"/>
      <c r="U15" s="941"/>
      <c r="V15" s="941"/>
      <c r="W15" s="941"/>
      <c r="X15" s="941"/>
      <c r="Y15" s="941"/>
      <c r="Z15" s="941"/>
      <c r="AA15" s="941"/>
      <c r="AB15" s="941"/>
      <c r="AC15" s="941"/>
      <c r="AD15" s="941"/>
      <c r="AE15" s="941"/>
      <c r="AF15" s="941"/>
      <c r="AG15" s="941"/>
      <c r="AH15" s="941"/>
      <c r="AI15" s="941"/>
      <c r="AJ15" s="941"/>
      <c r="AK15" s="941"/>
      <c r="AL15" s="941"/>
      <c r="AM15" s="941"/>
      <c r="AN15" s="941"/>
      <c r="AO15" s="941"/>
      <c r="AP15" s="941"/>
      <c r="AQ15" s="941"/>
      <c r="AR15" s="941"/>
      <c r="AS15" s="941"/>
      <c r="AT15" s="941"/>
      <c r="AU15" s="941"/>
      <c r="AV15" s="941"/>
      <c r="AW15" s="941"/>
      <c r="AX15" s="941"/>
      <c r="AY15" s="941"/>
      <c r="AZ15" s="941"/>
      <c r="BA15" s="941"/>
      <c r="BB15" s="941"/>
      <c r="BC15" s="941"/>
      <c r="BD15" s="941"/>
      <c r="BE15" s="941"/>
      <c r="BF15" s="941"/>
      <c r="BG15" s="941"/>
      <c r="BH15" s="941"/>
      <c r="BI15" s="941"/>
      <c r="BJ15" s="941"/>
      <c r="BK15" s="941"/>
      <c r="BL15" s="941"/>
      <c r="BM15" s="941"/>
      <c r="BN15" s="941"/>
      <c r="BO15" s="941"/>
      <c r="BP15" s="941"/>
      <c r="BQ15" s="941"/>
      <c r="BR15" s="941"/>
      <c r="BS15" s="941"/>
      <c r="BT15" s="941"/>
      <c r="BU15" s="941"/>
      <c r="BV15" s="941"/>
      <c r="BW15" s="941"/>
      <c r="BX15" s="941"/>
      <c r="BY15" s="941"/>
      <c r="BZ15" s="941"/>
      <c r="CA15" s="941"/>
      <c r="CB15" s="941"/>
      <c r="CC15" s="941"/>
      <c r="CD15" s="941"/>
      <c r="CE15" s="941"/>
      <c r="CF15" s="941"/>
      <c r="CG15" s="941"/>
      <c r="CH15" s="941"/>
      <c r="CI15" s="941"/>
      <c r="CJ15" s="941"/>
      <c r="CK15" s="941"/>
      <c r="CL15" s="941"/>
      <c r="CM15" s="941"/>
      <c r="CN15" s="941"/>
      <c r="CO15" s="941"/>
      <c r="CP15" s="941"/>
      <c r="CQ15" s="941"/>
      <c r="CR15" s="941"/>
      <c r="CS15" s="941"/>
      <c r="CT15" s="941"/>
      <c r="CU15" s="941"/>
      <c r="CV15" s="941"/>
      <c r="CW15" s="941"/>
      <c r="CX15" s="941"/>
      <c r="CY15" s="941"/>
      <c r="CZ15" s="941"/>
      <c r="DA15" s="941"/>
      <c r="DB15" s="941"/>
      <c r="DC15" s="941"/>
      <c r="DD15" s="941"/>
      <c r="DE15" s="941"/>
      <c r="DF15" s="941"/>
      <c r="DG15" s="941"/>
      <c r="DH15" s="941"/>
      <c r="DI15" s="941"/>
      <c r="DJ15" s="941"/>
      <c r="DK15" s="941"/>
      <c r="DL15" s="941"/>
      <c r="DM15" s="941"/>
      <c r="DN15" s="941"/>
      <c r="DO15" s="941"/>
      <c r="DP15" s="941"/>
      <c r="DQ15" s="941"/>
      <c r="DR15" s="941"/>
      <c r="DS15" s="941"/>
      <c r="DT15" s="941"/>
      <c r="DU15" s="941"/>
      <c r="DV15" s="941"/>
      <c r="DW15" s="941"/>
      <c r="DX15" s="941"/>
      <c r="DY15" s="941"/>
      <c r="DZ15" s="941"/>
      <c r="EA15" s="941"/>
      <c r="EB15" s="941"/>
      <c r="EC15" s="941"/>
      <c r="ED15" s="941"/>
      <c r="EE15" s="941"/>
      <c r="EF15" s="941"/>
      <c r="EG15" s="941"/>
      <c r="EH15" s="941"/>
      <c r="EI15" s="941"/>
      <c r="EJ15" s="941"/>
      <c r="EK15" s="941"/>
      <c r="EL15" s="941"/>
      <c r="EM15" s="941"/>
      <c r="EN15" s="941"/>
      <c r="EO15" s="941"/>
      <c r="EP15" s="941"/>
      <c r="EQ15" s="941"/>
      <c r="ER15" s="941"/>
      <c r="ES15" s="941"/>
      <c r="ET15" s="941"/>
      <c r="EU15" s="941"/>
      <c r="EV15" s="941"/>
      <c r="EW15" s="941"/>
      <c r="EX15" s="941"/>
      <c r="EY15" s="941"/>
      <c r="EZ15" s="941"/>
      <c r="FA15" s="941"/>
      <c r="FB15" s="941"/>
      <c r="FC15" s="941"/>
      <c r="FD15" s="941"/>
      <c r="FE15" s="941"/>
      <c r="FF15" s="941"/>
      <c r="FG15" s="941"/>
      <c r="FH15" s="941"/>
      <c r="FI15" s="941"/>
      <c r="FJ15" s="941"/>
      <c r="FK15" s="941"/>
      <c r="FL15" s="941"/>
      <c r="FM15" s="941"/>
      <c r="FN15" s="941"/>
      <c r="FO15" s="941"/>
      <c r="FP15" s="941"/>
      <c r="FQ15" s="941"/>
      <c r="FR15" s="941"/>
      <c r="FS15" s="941"/>
      <c r="FT15" s="941"/>
      <c r="FU15" s="941"/>
      <c r="FV15" s="941"/>
      <c r="FW15" s="941"/>
      <c r="FX15" s="941"/>
      <c r="FY15" s="941"/>
      <c r="FZ15" s="941"/>
      <c r="GA15" s="941"/>
      <c r="GB15" s="941"/>
      <c r="GC15" s="941"/>
      <c r="GD15" s="941"/>
      <c r="GE15" s="941"/>
    </row>
    <row r="16" spans="1:187" s="749" customFormat="1" ht="15" customHeight="1">
      <c r="B16" s="737"/>
      <c r="C16" s="738"/>
      <c r="E16" s="197"/>
      <c r="F16" s="197"/>
      <c r="G16" s="197"/>
      <c r="H16" s="197"/>
      <c r="I16" s="197"/>
      <c r="J16" s="197"/>
      <c r="K16" s="197"/>
      <c r="L16" s="944"/>
      <c r="M16" s="945"/>
      <c r="N16" s="941"/>
      <c r="O16" s="941"/>
      <c r="P16" s="941"/>
      <c r="Q16" s="941"/>
      <c r="R16" s="941"/>
      <c r="S16" s="941"/>
      <c r="T16" s="941"/>
      <c r="U16" s="941"/>
      <c r="V16" s="941"/>
      <c r="W16" s="941"/>
      <c r="X16" s="941"/>
      <c r="Y16" s="941"/>
      <c r="Z16" s="941"/>
      <c r="AA16" s="941"/>
      <c r="AB16" s="941"/>
      <c r="AC16" s="941"/>
      <c r="AD16" s="941"/>
      <c r="AE16" s="941"/>
      <c r="AF16" s="941"/>
      <c r="AG16" s="941"/>
      <c r="AH16" s="941"/>
      <c r="AI16" s="941"/>
      <c r="AJ16" s="941"/>
      <c r="AK16" s="941"/>
      <c r="AL16" s="941"/>
      <c r="AM16" s="941"/>
      <c r="AN16" s="941"/>
      <c r="AO16" s="941"/>
      <c r="AP16" s="941"/>
      <c r="AQ16" s="941"/>
      <c r="AR16" s="941"/>
      <c r="AS16" s="941"/>
      <c r="AT16" s="941"/>
      <c r="AU16" s="941"/>
      <c r="AV16" s="941"/>
      <c r="AW16" s="941"/>
      <c r="AX16" s="941"/>
      <c r="AY16" s="941"/>
      <c r="AZ16" s="941"/>
      <c r="BA16" s="941"/>
      <c r="BB16" s="941"/>
      <c r="BC16" s="941"/>
      <c r="BD16" s="941"/>
      <c r="BE16" s="941"/>
      <c r="BF16" s="941"/>
      <c r="BG16" s="941"/>
      <c r="BH16" s="941"/>
      <c r="BI16" s="941"/>
      <c r="BJ16" s="941"/>
      <c r="BK16" s="941"/>
      <c r="BL16" s="941"/>
      <c r="BM16" s="941"/>
      <c r="BN16" s="941"/>
      <c r="BO16" s="941"/>
      <c r="BP16" s="941"/>
      <c r="BQ16" s="941"/>
      <c r="BR16" s="941"/>
      <c r="BS16" s="941"/>
      <c r="BT16" s="941"/>
      <c r="BU16" s="941"/>
      <c r="BV16" s="941"/>
      <c r="BW16" s="941"/>
      <c r="BX16" s="941"/>
      <c r="BY16" s="941"/>
      <c r="BZ16" s="941"/>
      <c r="CA16" s="941"/>
      <c r="CB16" s="941"/>
      <c r="CC16" s="941"/>
      <c r="CD16" s="941"/>
      <c r="CE16" s="941"/>
      <c r="CF16" s="941"/>
      <c r="CG16" s="941"/>
      <c r="CH16" s="941"/>
      <c r="CI16" s="941"/>
      <c r="CJ16" s="941"/>
      <c r="CK16" s="941"/>
      <c r="CL16" s="941"/>
      <c r="CM16" s="941"/>
      <c r="CN16" s="941"/>
      <c r="CO16" s="941"/>
      <c r="CP16" s="941"/>
      <c r="CQ16" s="941"/>
      <c r="CR16" s="941"/>
      <c r="CS16" s="941"/>
      <c r="CT16" s="941"/>
      <c r="CU16" s="941"/>
      <c r="CV16" s="941"/>
      <c r="CW16" s="941"/>
      <c r="CX16" s="941"/>
      <c r="CY16" s="941"/>
      <c r="CZ16" s="941"/>
      <c r="DA16" s="941"/>
      <c r="DB16" s="941"/>
      <c r="DC16" s="941"/>
      <c r="DD16" s="941"/>
      <c r="DE16" s="941"/>
      <c r="DF16" s="941"/>
      <c r="DG16" s="941"/>
      <c r="DH16" s="941"/>
      <c r="DI16" s="941"/>
      <c r="DJ16" s="941"/>
      <c r="DK16" s="941"/>
      <c r="DL16" s="941"/>
      <c r="DM16" s="941"/>
      <c r="DN16" s="941"/>
      <c r="DO16" s="941"/>
      <c r="DP16" s="941"/>
      <c r="DQ16" s="941"/>
      <c r="DR16" s="941"/>
      <c r="DS16" s="941"/>
      <c r="DT16" s="941"/>
      <c r="DU16" s="941"/>
      <c r="DV16" s="941"/>
      <c r="DW16" s="941"/>
      <c r="DX16" s="941"/>
      <c r="DY16" s="941"/>
      <c r="DZ16" s="941"/>
      <c r="EA16" s="941"/>
      <c r="EB16" s="941"/>
      <c r="EC16" s="941"/>
      <c r="ED16" s="941"/>
      <c r="EE16" s="941"/>
      <c r="EF16" s="941"/>
      <c r="EG16" s="941"/>
      <c r="EH16" s="941"/>
      <c r="EI16" s="941"/>
      <c r="EJ16" s="941"/>
      <c r="EK16" s="941"/>
      <c r="EL16" s="941"/>
      <c r="EM16" s="941"/>
      <c r="EN16" s="941"/>
      <c r="EO16" s="941"/>
      <c r="EP16" s="941"/>
      <c r="EQ16" s="941"/>
      <c r="ER16" s="941"/>
      <c r="ES16" s="941"/>
      <c r="ET16" s="941"/>
      <c r="EU16" s="941"/>
      <c r="EV16" s="941"/>
      <c r="EW16" s="941"/>
      <c r="EX16" s="941"/>
      <c r="EY16" s="941"/>
      <c r="EZ16" s="941"/>
      <c r="FA16" s="941"/>
      <c r="FB16" s="941"/>
      <c r="FC16" s="941"/>
      <c r="FD16" s="941"/>
      <c r="FE16" s="941"/>
      <c r="FF16" s="941"/>
      <c r="FG16" s="941"/>
      <c r="FH16" s="941"/>
      <c r="FI16" s="941"/>
      <c r="FJ16" s="941"/>
      <c r="FK16" s="941"/>
      <c r="FL16" s="941"/>
      <c r="FM16" s="941"/>
      <c r="FN16" s="941"/>
      <c r="FO16" s="941"/>
      <c r="FP16" s="941"/>
      <c r="FQ16" s="941"/>
      <c r="FR16" s="941"/>
      <c r="FS16" s="941"/>
      <c r="FT16" s="941"/>
      <c r="FU16" s="941"/>
      <c r="FV16" s="941"/>
      <c r="FW16" s="941"/>
      <c r="FX16" s="941"/>
      <c r="FY16" s="941"/>
      <c r="FZ16" s="941"/>
      <c r="GA16" s="941"/>
      <c r="GB16" s="941"/>
      <c r="GC16" s="941"/>
      <c r="GD16" s="941"/>
      <c r="GE16" s="941"/>
    </row>
    <row r="17" spans="1:187" s="749" customFormat="1" ht="15" customHeight="1">
      <c r="B17" s="736" t="s">
        <v>412</v>
      </c>
      <c r="C17" s="738"/>
      <c r="E17" s="197"/>
      <c r="F17" s="197"/>
      <c r="G17" s="197"/>
      <c r="H17" s="197"/>
      <c r="I17" s="197"/>
      <c r="J17" s="197"/>
      <c r="K17" s="197">
        <v>102</v>
      </c>
      <c r="L17" s="944"/>
      <c r="M17" s="945"/>
      <c r="N17" s="941"/>
      <c r="O17" s="941"/>
      <c r="P17" s="941"/>
      <c r="Q17" s="941"/>
      <c r="R17" s="941"/>
      <c r="S17" s="941"/>
      <c r="T17" s="941"/>
      <c r="U17" s="941"/>
      <c r="V17" s="941"/>
      <c r="W17" s="941"/>
      <c r="X17" s="941"/>
      <c r="Y17" s="941"/>
      <c r="Z17" s="941"/>
      <c r="AA17" s="941"/>
      <c r="AB17" s="941"/>
      <c r="AC17" s="941"/>
      <c r="AD17" s="941"/>
      <c r="AE17" s="941"/>
      <c r="AF17" s="941"/>
      <c r="AG17" s="941"/>
      <c r="AH17" s="941"/>
      <c r="AI17" s="941"/>
      <c r="AJ17" s="941"/>
      <c r="AK17" s="941"/>
      <c r="AL17" s="941"/>
      <c r="AM17" s="941"/>
      <c r="AN17" s="941"/>
      <c r="AO17" s="941"/>
      <c r="AP17" s="941"/>
      <c r="AQ17" s="941"/>
      <c r="AR17" s="941"/>
      <c r="AS17" s="941"/>
      <c r="AT17" s="941"/>
      <c r="AU17" s="941"/>
      <c r="AV17" s="941"/>
      <c r="AW17" s="941"/>
      <c r="AX17" s="941"/>
      <c r="AY17" s="941"/>
      <c r="AZ17" s="941"/>
      <c r="BA17" s="941"/>
      <c r="BB17" s="941"/>
      <c r="BC17" s="941"/>
      <c r="BD17" s="941"/>
      <c r="BE17" s="941"/>
      <c r="BF17" s="941"/>
      <c r="BG17" s="941"/>
      <c r="BH17" s="941"/>
      <c r="BI17" s="941"/>
      <c r="BJ17" s="941"/>
      <c r="BK17" s="941"/>
      <c r="BL17" s="941"/>
      <c r="BM17" s="941"/>
      <c r="BN17" s="941"/>
      <c r="BO17" s="941"/>
      <c r="BP17" s="941"/>
      <c r="BQ17" s="941"/>
      <c r="BR17" s="941"/>
      <c r="BS17" s="941"/>
      <c r="BT17" s="941"/>
      <c r="BU17" s="941"/>
      <c r="BV17" s="941"/>
      <c r="BW17" s="941"/>
      <c r="BX17" s="941"/>
      <c r="BY17" s="941"/>
      <c r="BZ17" s="941"/>
      <c r="CA17" s="941"/>
      <c r="CB17" s="941"/>
      <c r="CC17" s="941"/>
      <c r="CD17" s="941"/>
      <c r="CE17" s="941"/>
      <c r="CF17" s="941"/>
      <c r="CG17" s="941"/>
      <c r="CH17" s="941"/>
      <c r="CI17" s="941"/>
      <c r="CJ17" s="941"/>
      <c r="CK17" s="941"/>
      <c r="CL17" s="941"/>
      <c r="CM17" s="941"/>
      <c r="CN17" s="941"/>
      <c r="CO17" s="941"/>
      <c r="CP17" s="941"/>
      <c r="CQ17" s="941"/>
      <c r="CR17" s="941"/>
      <c r="CS17" s="941"/>
      <c r="CT17" s="941"/>
      <c r="CU17" s="941"/>
      <c r="CV17" s="941"/>
      <c r="CW17" s="941"/>
      <c r="CX17" s="941"/>
      <c r="CY17" s="941"/>
      <c r="CZ17" s="941"/>
      <c r="DA17" s="941"/>
      <c r="DB17" s="941"/>
      <c r="DC17" s="941"/>
      <c r="DD17" s="941"/>
      <c r="DE17" s="941"/>
      <c r="DF17" s="941"/>
      <c r="DG17" s="941"/>
      <c r="DH17" s="941"/>
      <c r="DI17" s="941"/>
      <c r="DJ17" s="941"/>
      <c r="DK17" s="941"/>
      <c r="DL17" s="941"/>
      <c r="DM17" s="941"/>
      <c r="DN17" s="941"/>
      <c r="DO17" s="941"/>
      <c r="DP17" s="941"/>
      <c r="DQ17" s="941"/>
      <c r="DR17" s="941"/>
      <c r="DS17" s="941"/>
      <c r="DT17" s="941"/>
      <c r="DU17" s="941"/>
      <c r="DV17" s="941"/>
      <c r="DW17" s="941"/>
      <c r="DX17" s="941"/>
      <c r="DY17" s="941"/>
      <c r="DZ17" s="941"/>
      <c r="EA17" s="941"/>
      <c r="EB17" s="941"/>
      <c r="EC17" s="941"/>
      <c r="ED17" s="941"/>
      <c r="EE17" s="941"/>
      <c r="EF17" s="941"/>
      <c r="EG17" s="941"/>
      <c r="EH17" s="941"/>
      <c r="EI17" s="941"/>
      <c r="EJ17" s="941"/>
      <c r="EK17" s="941"/>
      <c r="EL17" s="941"/>
      <c r="EM17" s="941"/>
      <c r="EN17" s="941"/>
      <c r="EO17" s="941"/>
      <c r="EP17" s="941"/>
      <c r="EQ17" s="941"/>
      <c r="ER17" s="941"/>
      <c r="ES17" s="941"/>
      <c r="ET17" s="941"/>
      <c r="EU17" s="941"/>
      <c r="EV17" s="941"/>
      <c r="EW17" s="941"/>
      <c r="EX17" s="941"/>
      <c r="EY17" s="941"/>
      <c r="EZ17" s="941"/>
      <c r="FA17" s="941"/>
      <c r="FB17" s="941"/>
      <c r="FC17" s="941"/>
      <c r="FD17" s="941"/>
      <c r="FE17" s="941"/>
      <c r="FF17" s="941"/>
      <c r="FG17" s="941"/>
      <c r="FH17" s="941"/>
      <c r="FI17" s="941"/>
      <c r="FJ17" s="941"/>
      <c r="FK17" s="941"/>
      <c r="FL17" s="941"/>
      <c r="FM17" s="941"/>
      <c r="FN17" s="941"/>
      <c r="FO17" s="941"/>
      <c r="FP17" s="941"/>
      <c r="FQ17" s="941"/>
      <c r="FR17" s="941"/>
      <c r="FS17" s="941"/>
      <c r="FT17" s="941"/>
      <c r="FU17" s="941"/>
      <c r="FV17" s="941"/>
      <c r="FW17" s="941"/>
      <c r="FX17" s="941"/>
      <c r="FY17" s="941"/>
      <c r="FZ17" s="941"/>
      <c r="GA17" s="941"/>
      <c r="GB17" s="941"/>
      <c r="GC17" s="941"/>
      <c r="GD17" s="941"/>
      <c r="GE17" s="941"/>
    </row>
    <row r="18" spans="1:187" s="749" customFormat="1" ht="15" customHeight="1">
      <c r="B18" s="737" t="s">
        <v>453</v>
      </c>
      <c r="C18" s="738"/>
      <c r="E18" s="197"/>
      <c r="F18" s="197"/>
      <c r="G18" s="197"/>
      <c r="H18" s="197"/>
      <c r="I18" s="197"/>
      <c r="J18" s="197"/>
      <c r="K18" s="197"/>
      <c r="L18" s="944"/>
      <c r="M18" s="945"/>
      <c r="N18" s="941"/>
      <c r="O18" s="941"/>
      <c r="P18" s="941"/>
      <c r="Q18" s="941"/>
      <c r="R18" s="941"/>
      <c r="S18" s="941"/>
      <c r="T18" s="941"/>
      <c r="U18" s="941"/>
      <c r="V18" s="941"/>
      <c r="W18" s="941"/>
      <c r="X18" s="941"/>
      <c r="Y18" s="941"/>
      <c r="Z18" s="941"/>
      <c r="AA18" s="941"/>
      <c r="AB18" s="941"/>
      <c r="AC18" s="941"/>
      <c r="AD18" s="941"/>
      <c r="AE18" s="941"/>
      <c r="AF18" s="941"/>
      <c r="AG18" s="941"/>
      <c r="AH18" s="941"/>
      <c r="AI18" s="941"/>
      <c r="AJ18" s="941"/>
      <c r="AK18" s="941"/>
      <c r="AL18" s="941"/>
      <c r="AM18" s="941"/>
      <c r="AN18" s="941"/>
      <c r="AO18" s="941"/>
      <c r="AP18" s="941"/>
      <c r="AQ18" s="941"/>
      <c r="AR18" s="941"/>
      <c r="AS18" s="941"/>
      <c r="AT18" s="941"/>
      <c r="AU18" s="941"/>
      <c r="AV18" s="941"/>
      <c r="AW18" s="941"/>
      <c r="AX18" s="941"/>
      <c r="AY18" s="941"/>
      <c r="AZ18" s="941"/>
      <c r="BA18" s="941"/>
      <c r="BB18" s="941"/>
      <c r="BC18" s="941"/>
      <c r="BD18" s="941"/>
      <c r="BE18" s="941"/>
      <c r="BF18" s="941"/>
      <c r="BG18" s="941"/>
      <c r="BH18" s="941"/>
      <c r="BI18" s="941"/>
      <c r="BJ18" s="941"/>
      <c r="BK18" s="941"/>
      <c r="BL18" s="941"/>
      <c r="BM18" s="941"/>
      <c r="BN18" s="941"/>
      <c r="BO18" s="941"/>
      <c r="BP18" s="941"/>
      <c r="BQ18" s="941"/>
      <c r="BR18" s="941"/>
      <c r="BS18" s="941"/>
      <c r="BT18" s="941"/>
      <c r="BU18" s="941"/>
      <c r="BV18" s="941"/>
      <c r="BW18" s="941"/>
      <c r="BX18" s="941"/>
      <c r="BY18" s="941"/>
      <c r="BZ18" s="941"/>
      <c r="CA18" s="941"/>
      <c r="CB18" s="941"/>
      <c r="CC18" s="941"/>
      <c r="CD18" s="941"/>
      <c r="CE18" s="941"/>
      <c r="CF18" s="941"/>
      <c r="CG18" s="941"/>
      <c r="CH18" s="941"/>
      <c r="CI18" s="941"/>
      <c r="CJ18" s="941"/>
      <c r="CK18" s="941"/>
      <c r="CL18" s="941"/>
      <c r="CM18" s="941"/>
      <c r="CN18" s="941"/>
      <c r="CO18" s="941"/>
      <c r="CP18" s="941"/>
      <c r="CQ18" s="941"/>
      <c r="CR18" s="941"/>
      <c r="CS18" s="941"/>
      <c r="CT18" s="941"/>
      <c r="CU18" s="941"/>
      <c r="CV18" s="941"/>
      <c r="CW18" s="941"/>
      <c r="CX18" s="941"/>
      <c r="CY18" s="941"/>
      <c r="CZ18" s="941"/>
      <c r="DA18" s="941"/>
      <c r="DB18" s="941"/>
      <c r="DC18" s="941"/>
      <c r="DD18" s="941"/>
      <c r="DE18" s="941"/>
      <c r="DF18" s="941"/>
      <c r="DG18" s="941"/>
      <c r="DH18" s="941"/>
      <c r="DI18" s="941"/>
      <c r="DJ18" s="941"/>
      <c r="DK18" s="941"/>
      <c r="DL18" s="941"/>
      <c r="DM18" s="941"/>
      <c r="DN18" s="941"/>
      <c r="DO18" s="941"/>
      <c r="DP18" s="941"/>
      <c r="DQ18" s="941"/>
      <c r="DR18" s="941"/>
      <c r="DS18" s="941"/>
      <c r="DT18" s="941"/>
      <c r="DU18" s="941"/>
      <c r="DV18" s="941"/>
      <c r="DW18" s="941"/>
      <c r="DX18" s="941"/>
      <c r="DY18" s="941"/>
      <c r="DZ18" s="941"/>
      <c r="EA18" s="941"/>
      <c r="EB18" s="941"/>
      <c r="EC18" s="941"/>
      <c r="ED18" s="941"/>
      <c r="EE18" s="941"/>
      <c r="EF18" s="941"/>
      <c r="EG18" s="941"/>
      <c r="EH18" s="941"/>
      <c r="EI18" s="941"/>
      <c r="EJ18" s="941"/>
      <c r="EK18" s="941"/>
      <c r="EL18" s="941"/>
      <c r="EM18" s="941"/>
      <c r="EN18" s="941"/>
      <c r="EO18" s="941"/>
      <c r="EP18" s="941"/>
      <c r="EQ18" s="941"/>
      <c r="ER18" s="941"/>
      <c r="ES18" s="941"/>
      <c r="ET18" s="941"/>
      <c r="EU18" s="941"/>
      <c r="EV18" s="941"/>
      <c r="EW18" s="941"/>
      <c r="EX18" s="941"/>
      <c r="EY18" s="941"/>
      <c r="EZ18" s="941"/>
      <c r="FA18" s="941"/>
      <c r="FB18" s="941"/>
      <c r="FC18" s="941"/>
      <c r="FD18" s="941"/>
      <c r="FE18" s="941"/>
      <c r="FF18" s="941"/>
      <c r="FG18" s="941"/>
      <c r="FH18" s="941"/>
      <c r="FI18" s="941"/>
      <c r="FJ18" s="941"/>
      <c r="FK18" s="941"/>
      <c r="FL18" s="941"/>
      <c r="FM18" s="941"/>
      <c r="FN18" s="941"/>
      <c r="FO18" s="941"/>
      <c r="FP18" s="941"/>
      <c r="FQ18" s="941"/>
      <c r="FR18" s="941"/>
      <c r="FS18" s="941"/>
      <c r="FT18" s="941"/>
      <c r="FU18" s="941"/>
      <c r="FV18" s="941"/>
      <c r="FW18" s="941"/>
      <c r="FX18" s="941"/>
      <c r="FY18" s="941"/>
      <c r="FZ18" s="941"/>
      <c r="GA18" s="941"/>
      <c r="GB18" s="941"/>
      <c r="GC18" s="941"/>
      <c r="GD18" s="941"/>
      <c r="GE18" s="941"/>
    </row>
    <row r="19" spans="1:187" s="749" customFormat="1" ht="15" customHeight="1">
      <c r="B19" s="737"/>
      <c r="C19" s="738"/>
      <c r="E19" s="197"/>
      <c r="F19" s="197"/>
      <c r="G19" s="197"/>
      <c r="H19" s="197"/>
      <c r="I19" s="197"/>
      <c r="J19" s="197"/>
      <c r="K19" s="197"/>
      <c r="L19" s="944"/>
      <c r="M19" s="945"/>
      <c r="N19" s="941"/>
      <c r="O19" s="941"/>
      <c r="P19" s="941"/>
      <c r="Q19" s="941"/>
      <c r="R19" s="941"/>
      <c r="S19" s="941"/>
      <c r="T19" s="941"/>
      <c r="U19" s="941"/>
      <c r="V19" s="941"/>
      <c r="W19" s="941"/>
      <c r="X19" s="941"/>
      <c r="Y19" s="941"/>
      <c r="Z19" s="941"/>
      <c r="AA19" s="941"/>
      <c r="AB19" s="941"/>
      <c r="AC19" s="941"/>
      <c r="AD19" s="941"/>
      <c r="AE19" s="941"/>
      <c r="AF19" s="941"/>
      <c r="AG19" s="941"/>
      <c r="AH19" s="941"/>
      <c r="AI19" s="941"/>
      <c r="AJ19" s="941"/>
      <c r="AK19" s="941"/>
      <c r="AL19" s="941"/>
      <c r="AM19" s="941"/>
      <c r="AN19" s="941"/>
      <c r="AO19" s="941"/>
      <c r="AP19" s="941"/>
      <c r="AQ19" s="941"/>
      <c r="AR19" s="941"/>
      <c r="AS19" s="941"/>
      <c r="AT19" s="941"/>
      <c r="AU19" s="941"/>
      <c r="AV19" s="941"/>
      <c r="AW19" s="941"/>
      <c r="AX19" s="941"/>
      <c r="AY19" s="941"/>
      <c r="AZ19" s="941"/>
      <c r="BA19" s="941"/>
      <c r="BB19" s="941"/>
      <c r="BC19" s="941"/>
      <c r="BD19" s="941"/>
      <c r="BE19" s="941"/>
      <c r="BF19" s="941"/>
      <c r="BG19" s="941"/>
      <c r="BH19" s="941"/>
      <c r="BI19" s="941"/>
      <c r="BJ19" s="941"/>
      <c r="BK19" s="941"/>
      <c r="BL19" s="941"/>
      <c r="BM19" s="941"/>
      <c r="BN19" s="941"/>
      <c r="BO19" s="941"/>
      <c r="BP19" s="941"/>
      <c r="BQ19" s="941"/>
      <c r="BR19" s="941"/>
      <c r="BS19" s="941"/>
      <c r="BT19" s="941"/>
      <c r="BU19" s="941"/>
      <c r="BV19" s="941"/>
      <c r="BW19" s="941"/>
      <c r="BX19" s="941"/>
      <c r="BY19" s="941"/>
      <c r="BZ19" s="941"/>
      <c r="CA19" s="941"/>
      <c r="CB19" s="941"/>
      <c r="CC19" s="941"/>
      <c r="CD19" s="941"/>
      <c r="CE19" s="941"/>
      <c r="CF19" s="941"/>
      <c r="CG19" s="941"/>
      <c r="CH19" s="941"/>
      <c r="CI19" s="941"/>
      <c r="CJ19" s="941"/>
      <c r="CK19" s="941"/>
      <c r="CL19" s="941"/>
      <c r="CM19" s="941"/>
      <c r="CN19" s="941"/>
      <c r="CO19" s="941"/>
      <c r="CP19" s="941"/>
      <c r="CQ19" s="941"/>
      <c r="CR19" s="941"/>
      <c r="CS19" s="941"/>
      <c r="CT19" s="941"/>
      <c r="CU19" s="941"/>
      <c r="CV19" s="941"/>
      <c r="CW19" s="941"/>
      <c r="CX19" s="941"/>
      <c r="CY19" s="941"/>
      <c r="CZ19" s="941"/>
      <c r="DA19" s="941"/>
      <c r="DB19" s="941"/>
      <c r="DC19" s="941"/>
      <c r="DD19" s="941"/>
      <c r="DE19" s="941"/>
      <c r="DF19" s="941"/>
      <c r="DG19" s="941"/>
      <c r="DH19" s="941"/>
      <c r="DI19" s="941"/>
      <c r="DJ19" s="941"/>
      <c r="DK19" s="941"/>
      <c r="DL19" s="941"/>
      <c r="DM19" s="941"/>
      <c r="DN19" s="941"/>
      <c r="DO19" s="941"/>
      <c r="DP19" s="941"/>
      <c r="DQ19" s="941"/>
      <c r="DR19" s="941"/>
      <c r="DS19" s="941"/>
      <c r="DT19" s="941"/>
      <c r="DU19" s="941"/>
      <c r="DV19" s="941"/>
      <c r="DW19" s="941"/>
      <c r="DX19" s="941"/>
      <c r="DY19" s="941"/>
      <c r="DZ19" s="941"/>
      <c r="EA19" s="941"/>
      <c r="EB19" s="941"/>
      <c r="EC19" s="941"/>
      <c r="ED19" s="941"/>
      <c r="EE19" s="941"/>
      <c r="EF19" s="941"/>
      <c r="EG19" s="941"/>
      <c r="EH19" s="941"/>
      <c r="EI19" s="941"/>
      <c r="EJ19" s="941"/>
      <c r="EK19" s="941"/>
      <c r="EL19" s="941"/>
      <c r="EM19" s="941"/>
      <c r="EN19" s="941"/>
      <c r="EO19" s="941"/>
      <c r="EP19" s="941"/>
      <c r="EQ19" s="941"/>
      <c r="ER19" s="941"/>
      <c r="ES19" s="941"/>
      <c r="ET19" s="941"/>
      <c r="EU19" s="941"/>
      <c r="EV19" s="941"/>
      <c r="EW19" s="941"/>
      <c r="EX19" s="941"/>
      <c r="EY19" s="941"/>
      <c r="EZ19" s="941"/>
      <c r="FA19" s="941"/>
      <c r="FB19" s="941"/>
      <c r="FC19" s="941"/>
      <c r="FD19" s="941"/>
      <c r="FE19" s="941"/>
      <c r="FF19" s="941"/>
      <c r="FG19" s="941"/>
      <c r="FH19" s="941"/>
      <c r="FI19" s="941"/>
      <c r="FJ19" s="941"/>
      <c r="FK19" s="941"/>
      <c r="FL19" s="941"/>
      <c r="FM19" s="941"/>
      <c r="FN19" s="941"/>
      <c r="FO19" s="941"/>
      <c r="FP19" s="941"/>
      <c r="FQ19" s="941"/>
      <c r="FR19" s="941"/>
      <c r="FS19" s="941"/>
      <c r="FT19" s="941"/>
      <c r="FU19" s="941"/>
      <c r="FV19" s="941"/>
      <c r="FW19" s="941"/>
      <c r="FX19" s="941"/>
      <c r="FY19" s="941"/>
      <c r="FZ19" s="941"/>
      <c r="GA19" s="941"/>
      <c r="GB19" s="941"/>
      <c r="GC19" s="941"/>
      <c r="GD19" s="941"/>
      <c r="GE19" s="941"/>
    </row>
    <row r="20" spans="1:187" s="749" customFormat="1" ht="15" customHeight="1">
      <c r="B20" s="736" t="s">
        <v>92</v>
      </c>
      <c r="C20" s="738"/>
      <c r="E20" s="197"/>
      <c r="F20" s="197"/>
      <c r="G20" s="197"/>
      <c r="H20" s="197"/>
      <c r="I20" s="197"/>
      <c r="J20" s="197"/>
      <c r="K20" s="197">
        <v>50</v>
      </c>
      <c r="L20" s="944"/>
      <c r="M20" s="945"/>
      <c r="N20" s="941"/>
      <c r="O20" s="941"/>
      <c r="P20" s="941"/>
      <c r="Q20" s="941"/>
      <c r="R20" s="941"/>
      <c r="S20" s="941"/>
      <c r="T20" s="941"/>
      <c r="U20" s="941"/>
      <c r="V20" s="941"/>
      <c r="W20" s="941"/>
      <c r="X20" s="941"/>
      <c r="Y20" s="941"/>
      <c r="Z20" s="941"/>
      <c r="AA20" s="941"/>
      <c r="AB20" s="941"/>
      <c r="AC20" s="941"/>
      <c r="AD20" s="941"/>
      <c r="AE20" s="941"/>
      <c r="AF20" s="941"/>
      <c r="AG20" s="941"/>
      <c r="AH20" s="941"/>
      <c r="AI20" s="941"/>
      <c r="AJ20" s="941"/>
      <c r="AK20" s="941"/>
      <c r="AL20" s="941"/>
      <c r="AM20" s="941"/>
      <c r="AN20" s="941"/>
      <c r="AO20" s="941"/>
      <c r="AP20" s="941"/>
      <c r="AQ20" s="941"/>
      <c r="AR20" s="941"/>
      <c r="AS20" s="941"/>
      <c r="AT20" s="941"/>
      <c r="AU20" s="941"/>
      <c r="AV20" s="941"/>
      <c r="AW20" s="941"/>
      <c r="AX20" s="941"/>
      <c r="AY20" s="941"/>
      <c r="AZ20" s="941"/>
      <c r="BA20" s="941"/>
      <c r="BB20" s="941"/>
      <c r="BC20" s="941"/>
      <c r="BD20" s="941"/>
      <c r="BE20" s="941"/>
      <c r="BF20" s="941"/>
      <c r="BG20" s="941"/>
      <c r="BH20" s="941"/>
      <c r="BI20" s="941"/>
      <c r="BJ20" s="941"/>
      <c r="BK20" s="941"/>
      <c r="BL20" s="941"/>
      <c r="BM20" s="941"/>
      <c r="BN20" s="941"/>
      <c r="BO20" s="941"/>
      <c r="BP20" s="941"/>
      <c r="BQ20" s="941"/>
      <c r="BR20" s="941"/>
      <c r="BS20" s="941"/>
      <c r="BT20" s="941"/>
      <c r="BU20" s="941"/>
      <c r="BV20" s="941"/>
      <c r="BW20" s="941"/>
      <c r="BX20" s="941"/>
      <c r="BY20" s="941"/>
      <c r="BZ20" s="941"/>
      <c r="CA20" s="941"/>
      <c r="CB20" s="941"/>
      <c r="CC20" s="941"/>
      <c r="CD20" s="941"/>
      <c r="CE20" s="941"/>
      <c r="CF20" s="941"/>
      <c r="CG20" s="941"/>
      <c r="CH20" s="941"/>
      <c r="CI20" s="941"/>
      <c r="CJ20" s="941"/>
      <c r="CK20" s="941"/>
      <c r="CL20" s="941"/>
      <c r="CM20" s="941"/>
      <c r="CN20" s="941"/>
      <c r="CO20" s="941"/>
      <c r="CP20" s="941"/>
      <c r="CQ20" s="941"/>
      <c r="CR20" s="941"/>
      <c r="CS20" s="941"/>
      <c r="CT20" s="941"/>
      <c r="CU20" s="941"/>
      <c r="CV20" s="941"/>
      <c r="CW20" s="941"/>
      <c r="CX20" s="941"/>
      <c r="CY20" s="941"/>
      <c r="CZ20" s="941"/>
      <c r="DA20" s="941"/>
      <c r="DB20" s="941"/>
      <c r="DC20" s="941"/>
      <c r="DD20" s="941"/>
      <c r="DE20" s="941"/>
      <c r="DF20" s="941"/>
      <c r="DG20" s="941"/>
      <c r="DH20" s="941"/>
      <c r="DI20" s="941"/>
      <c r="DJ20" s="941"/>
      <c r="DK20" s="941"/>
      <c r="DL20" s="941"/>
      <c r="DM20" s="941"/>
      <c r="DN20" s="941"/>
      <c r="DO20" s="941"/>
      <c r="DP20" s="941"/>
      <c r="DQ20" s="941"/>
      <c r="DR20" s="941"/>
      <c r="DS20" s="941"/>
      <c r="DT20" s="941"/>
      <c r="DU20" s="941"/>
      <c r="DV20" s="941"/>
      <c r="DW20" s="941"/>
      <c r="DX20" s="941"/>
      <c r="DY20" s="941"/>
      <c r="DZ20" s="941"/>
      <c r="EA20" s="941"/>
      <c r="EB20" s="941"/>
      <c r="EC20" s="941"/>
      <c r="ED20" s="941"/>
      <c r="EE20" s="941"/>
      <c r="EF20" s="941"/>
      <c r="EG20" s="941"/>
      <c r="EH20" s="941"/>
      <c r="EI20" s="941"/>
      <c r="EJ20" s="941"/>
      <c r="EK20" s="941"/>
      <c r="EL20" s="941"/>
      <c r="EM20" s="941"/>
      <c r="EN20" s="941"/>
      <c r="EO20" s="941"/>
      <c r="EP20" s="941"/>
      <c r="EQ20" s="941"/>
      <c r="ER20" s="941"/>
      <c r="ES20" s="941"/>
      <c r="ET20" s="941"/>
      <c r="EU20" s="941"/>
      <c r="EV20" s="941"/>
      <c r="EW20" s="941"/>
      <c r="EX20" s="941"/>
      <c r="EY20" s="941"/>
      <c r="EZ20" s="941"/>
      <c r="FA20" s="941"/>
      <c r="FB20" s="941"/>
      <c r="FC20" s="941"/>
      <c r="FD20" s="941"/>
      <c r="FE20" s="941"/>
      <c r="FF20" s="941"/>
      <c r="FG20" s="941"/>
      <c r="FH20" s="941"/>
      <c r="FI20" s="941"/>
      <c r="FJ20" s="941"/>
      <c r="FK20" s="941"/>
      <c r="FL20" s="941"/>
      <c r="FM20" s="941"/>
      <c r="FN20" s="941"/>
      <c r="FO20" s="941"/>
      <c r="FP20" s="941"/>
      <c r="FQ20" s="941"/>
      <c r="FR20" s="941"/>
      <c r="FS20" s="941"/>
      <c r="FT20" s="941"/>
      <c r="FU20" s="941"/>
      <c r="FV20" s="941"/>
      <c r="FW20" s="941"/>
      <c r="FX20" s="941"/>
      <c r="FY20" s="941"/>
      <c r="FZ20" s="941"/>
      <c r="GA20" s="941"/>
      <c r="GB20" s="941"/>
      <c r="GC20" s="941"/>
      <c r="GD20" s="941"/>
      <c r="GE20" s="941"/>
    </row>
    <row r="21" spans="1:187" s="749" customFormat="1" ht="15" customHeight="1">
      <c r="B21" s="737" t="s">
        <v>136</v>
      </c>
      <c r="C21" s="738"/>
      <c r="E21" s="197"/>
      <c r="F21" s="197"/>
      <c r="G21" s="197"/>
      <c r="H21" s="197"/>
      <c r="I21" s="197"/>
      <c r="J21" s="197"/>
      <c r="K21" s="197"/>
      <c r="L21" s="944"/>
      <c r="M21" s="945"/>
      <c r="N21" s="941"/>
      <c r="O21" s="941"/>
      <c r="P21" s="941"/>
      <c r="Q21" s="941"/>
      <c r="R21" s="941"/>
      <c r="S21" s="941"/>
      <c r="T21" s="941"/>
      <c r="U21" s="941"/>
      <c r="V21" s="941"/>
      <c r="W21" s="941"/>
      <c r="X21" s="941"/>
      <c r="Y21" s="941"/>
      <c r="Z21" s="941"/>
      <c r="AA21" s="941"/>
      <c r="AB21" s="941"/>
      <c r="AC21" s="941"/>
      <c r="AD21" s="941"/>
      <c r="AE21" s="941"/>
      <c r="AF21" s="941"/>
      <c r="AG21" s="941"/>
      <c r="AH21" s="941"/>
      <c r="AI21" s="941"/>
      <c r="AJ21" s="941"/>
      <c r="AK21" s="941"/>
      <c r="AL21" s="941"/>
      <c r="AM21" s="941"/>
      <c r="AN21" s="941"/>
      <c r="AO21" s="941"/>
      <c r="AP21" s="941"/>
      <c r="AQ21" s="941"/>
      <c r="AR21" s="941"/>
      <c r="AS21" s="941"/>
      <c r="AT21" s="941"/>
      <c r="AU21" s="941"/>
      <c r="AV21" s="941"/>
      <c r="AW21" s="941"/>
      <c r="AX21" s="941"/>
      <c r="AY21" s="941"/>
      <c r="AZ21" s="941"/>
      <c r="BA21" s="941"/>
      <c r="BB21" s="941"/>
      <c r="BC21" s="941"/>
      <c r="BD21" s="941"/>
      <c r="BE21" s="941"/>
      <c r="BF21" s="941"/>
      <c r="BG21" s="941"/>
      <c r="BH21" s="941"/>
      <c r="BI21" s="941"/>
      <c r="BJ21" s="941"/>
      <c r="BK21" s="941"/>
      <c r="BL21" s="941"/>
      <c r="BM21" s="941"/>
      <c r="BN21" s="941"/>
      <c r="BO21" s="941"/>
      <c r="BP21" s="941"/>
      <c r="BQ21" s="941"/>
      <c r="BR21" s="941"/>
      <c r="BS21" s="941"/>
      <c r="BT21" s="941"/>
      <c r="BU21" s="941"/>
      <c r="BV21" s="941"/>
      <c r="BW21" s="941"/>
      <c r="BX21" s="941"/>
      <c r="BY21" s="941"/>
      <c r="BZ21" s="941"/>
      <c r="CA21" s="941"/>
      <c r="CB21" s="941"/>
      <c r="CC21" s="941"/>
      <c r="CD21" s="941"/>
      <c r="CE21" s="941"/>
      <c r="CF21" s="941"/>
      <c r="CG21" s="941"/>
      <c r="CH21" s="941"/>
      <c r="CI21" s="941"/>
      <c r="CJ21" s="941"/>
      <c r="CK21" s="941"/>
      <c r="CL21" s="941"/>
      <c r="CM21" s="941"/>
      <c r="CN21" s="941"/>
      <c r="CO21" s="941"/>
      <c r="CP21" s="941"/>
      <c r="CQ21" s="941"/>
      <c r="CR21" s="941"/>
      <c r="CS21" s="941"/>
      <c r="CT21" s="941"/>
      <c r="CU21" s="941"/>
      <c r="CV21" s="941"/>
      <c r="CW21" s="941"/>
      <c r="CX21" s="941"/>
      <c r="CY21" s="941"/>
      <c r="CZ21" s="941"/>
      <c r="DA21" s="941"/>
      <c r="DB21" s="941"/>
      <c r="DC21" s="941"/>
      <c r="DD21" s="941"/>
      <c r="DE21" s="941"/>
      <c r="DF21" s="941"/>
      <c r="DG21" s="941"/>
      <c r="DH21" s="941"/>
      <c r="DI21" s="941"/>
      <c r="DJ21" s="941"/>
      <c r="DK21" s="941"/>
      <c r="DL21" s="941"/>
      <c r="DM21" s="941"/>
      <c r="DN21" s="941"/>
      <c r="DO21" s="941"/>
      <c r="DP21" s="941"/>
      <c r="DQ21" s="941"/>
      <c r="DR21" s="941"/>
      <c r="DS21" s="941"/>
      <c r="DT21" s="941"/>
      <c r="DU21" s="941"/>
      <c r="DV21" s="941"/>
      <c r="DW21" s="941"/>
      <c r="DX21" s="941"/>
      <c r="DY21" s="941"/>
      <c r="DZ21" s="941"/>
      <c r="EA21" s="941"/>
      <c r="EB21" s="941"/>
      <c r="EC21" s="941"/>
      <c r="ED21" s="941"/>
      <c r="EE21" s="941"/>
      <c r="EF21" s="941"/>
      <c r="EG21" s="941"/>
      <c r="EH21" s="941"/>
      <c r="EI21" s="941"/>
      <c r="EJ21" s="941"/>
      <c r="EK21" s="941"/>
      <c r="EL21" s="941"/>
      <c r="EM21" s="941"/>
      <c r="EN21" s="941"/>
      <c r="EO21" s="941"/>
      <c r="EP21" s="941"/>
      <c r="EQ21" s="941"/>
      <c r="ER21" s="941"/>
      <c r="ES21" s="941"/>
      <c r="ET21" s="941"/>
      <c r="EU21" s="941"/>
      <c r="EV21" s="941"/>
      <c r="EW21" s="941"/>
      <c r="EX21" s="941"/>
      <c r="EY21" s="941"/>
      <c r="EZ21" s="941"/>
      <c r="FA21" s="941"/>
      <c r="FB21" s="941"/>
      <c r="FC21" s="941"/>
      <c r="FD21" s="941"/>
      <c r="FE21" s="941"/>
      <c r="FF21" s="941"/>
      <c r="FG21" s="941"/>
      <c r="FH21" s="941"/>
      <c r="FI21" s="941"/>
      <c r="FJ21" s="941"/>
      <c r="FK21" s="941"/>
      <c r="FL21" s="941"/>
      <c r="FM21" s="941"/>
      <c r="FN21" s="941"/>
      <c r="FO21" s="941"/>
      <c r="FP21" s="941"/>
      <c r="FQ21" s="941"/>
      <c r="FR21" s="941"/>
      <c r="FS21" s="941"/>
      <c r="FT21" s="941"/>
      <c r="FU21" s="941"/>
      <c r="FV21" s="941"/>
      <c r="FW21" s="941"/>
      <c r="FX21" s="941"/>
      <c r="FY21" s="941"/>
      <c r="FZ21" s="941"/>
      <c r="GA21" s="941"/>
      <c r="GB21" s="941"/>
      <c r="GC21" s="941"/>
      <c r="GD21" s="941"/>
      <c r="GE21" s="941"/>
    </row>
    <row r="22" spans="1:187" s="749" customFormat="1" ht="15" customHeight="1">
      <c r="B22" s="737"/>
      <c r="C22" s="738"/>
      <c r="E22" s="197"/>
      <c r="F22" s="197"/>
      <c r="G22" s="197"/>
      <c r="H22" s="197"/>
      <c r="I22" s="197"/>
      <c r="J22" s="197"/>
      <c r="K22" s="197"/>
      <c r="L22" s="944"/>
      <c r="M22" s="945"/>
      <c r="N22" s="941"/>
      <c r="O22" s="941"/>
      <c r="P22" s="941"/>
      <c r="Q22" s="941"/>
      <c r="R22" s="941"/>
      <c r="S22" s="941"/>
      <c r="T22" s="941"/>
      <c r="U22" s="941"/>
      <c r="V22" s="941"/>
      <c r="W22" s="941"/>
      <c r="X22" s="941"/>
      <c r="Y22" s="941"/>
      <c r="Z22" s="941"/>
      <c r="AA22" s="941"/>
      <c r="AB22" s="941"/>
      <c r="AC22" s="941"/>
      <c r="AD22" s="941"/>
      <c r="AE22" s="941"/>
      <c r="AF22" s="941"/>
      <c r="AG22" s="941"/>
      <c r="AH22" s="941"/>
      <c r="AI22" s="941"/>
      <c r="AJ22" s="941"/>
      <c r="AK22" s="941"/>
      <c r="AL22" s="941"/>
      <c r="AM22" s="941"/>
      <c r="AN22" s="941"/>
      <c r="AO22" s="941"/>
      <c r="AP22" s="941"/>
      <c r="AQ22" s="941"/>
      <c r="AR22" s="941"/>
      <c r="AS22" s="941"/>
      <c r="AT22" s="941"/>
      <c r="AU22" s="941"/>
      <c r="AV22" s="941"/>
      <c r="AW22" s="941"/>
      <c r="AX22" s="941"/>
      <c r="AY22" s="941"/>
      <c r="AZ22" s="941"/>
      <c r="BA22" s="941"/>
      <c r="BB22" s="941"/>
      <c r="BC22" s="941"/>
      <c r="BD22" s="941"/>
      <c r="BE22" s="941"/>
      <c r="BF22" s="941"/>
      <c r="BG22" s="941"/>
      <c r="BH22" s="941"/>
      <c r="BI22" s="941"/>
      <c r="BJ22" s="941"/>
      <c r="BK22" s="941"/>
      <c r="BL22" s="941"/>
      <c r="BM22" s="941"/>
      <c r="BN22" s="941"/>
      <c r="BO22" s="941"/>
      <c r="BP22" s="941"/>
      <c r="BQ22" s="941"/>
      <c r="BR22" s="941"/>
      <c r="BS22" s="941"/>
      <c r="BT22" s="941"/>
      <c r="BU22" s="941"/>
      <c r="BV22" s="941"/>
      <c r="BW22" s="941"/>
      <c r="BX22" s="941"/>
      <c r="BY22" s="941"/>
      <c r="BZ22" s="941"/>
      <c r="CA22" s="941"/>
      <c r="CB22" s="941"/>
      <c r="CC22" s="941"/>
      <c r="CD22" s="941"/>
      <c r="CE22" s="941"/>
      <c r="CF22" s="941"/>
      <c r="CG22" s="941"/>
      <c r="CH22" s="941"/>
      <c r="CI22" s="941"/>
      <c r="CJ22" s="941"/>
      <c r="CK22" s="941"/>
      <c r="CL22" s="941"/>
      <c r="CM22" s="941"/>
      <c r="CN22" s="941"/>
      <c r="CO22" s="941"/>
      <c r="CP22" s="941"/>
      <c r="CQ22" s="941"/>
      <c r="CR22" s="941"/>
      <c r="CS22" s="941"/>
      <c r="CT22" s="941"/>
      <c r="CU22" s="941"/>
      <c r="CV22" s="941"/>
      <c r="CW22" s="941"/>
      <c r="CX22" s="941"/>
      <c r="CY22" s="941"/>
      <c r="CZ22" s="941"/>
      <c r="DA22" s="941"/>
      <c r="DB22" s="941"/>
      <c r="DC22" s="941"/>
      <c r="DD22" s="941"/>
      <c r="DE22" s="941"/>
      <c r="DF22" s="941"/>
      <c r="DG22" s="941"/>
      <c r="DH22" s="941"/>
      <c r="DI22" s="941"/>
      <c r="DJ22" s="941"/>
      <c r="DK22" s="941"/>
      <c r="DL22" s="941"/>
      <c r="DM22" s="941"/>
      <c r="DN22" s="941"/>
      <c r="DO22" s="941"/>
      <c r="DP22" s="941"/>
      <c r="DQ22" s="941"/>
      <c r="DR22" s="941"/>
      <c r="DS22" s="941"/>
      <c r="DT22" s="941"/>
      <c r="DU22" s="941"/>
      <c r="DV22" s="941"/>
      <c r="DW22" s="941"/>
      <c r="DX22" s="941"/>
      <c r="DY22" s="941"/>
      <c r="DZ22" s="941"/>
      <c r="EA22" s="941"/>
      <c r="EB22" s="941"/>
      <c r="EC22" s="941"/>
      <c r="ED22" s="941"/>
      <c r="EE22" s="941"/>
      <c r="EF22" s="941"/>
      <c r="EG22" s="941"/>
      <c r="EH22" s="941"/>
      <c r="EI22" s="941"/>
      <c r="EJ22" s="941"/>
      <c r="EK22" s="941"/>
      <c r="EL22" s="941"/>
      <c r="EM22" s="941"/>
      <c r="EN22" s="941"/>
      <c r="EO22" s="941"/>
      <c r="EP22" s="941"/>
      <c r="EQ22" s="941"/>
      <c r="ER22" s="941"/>
      <c r="ES22" s="941"/>
      <c r="ET22" s="941"/>
      <c r="EU22" s="941"/>
      <c r="EV22" s="941"/>
      <c r="EW22" s="941"/>
      <c r="EX22" s="941"/>
      <c r="EY22" s="941"/>
      <c r="EZ22" s="941"/>
      <c r="FA22" s="941"/>
      <c r="FB22" s="941"/>
      <c r="FC22" s="941"/>
      <c r="FD22" s="941"/>
      <c r="FE22" s="941"/>
      <c r="FF22" s="941"/>
      <c r="FG22" s="941"/>
      <c r="FH22" s="941"/>
      <c r="FI22" s="941"/>
      <c r="FJ22" s="941"/>
      <c r="FK22" s="941"/>
      <c r="FL22" s="941"/>
      <c r="FM22" s="941"/>
      <c r="FN22" s="941"/>
      <c r="FO22" s="941"/>
      <c r="FP22" s="941"/>
      <c r="FQ22" s="941"/>
      <c r="FR22" s="941"/>
      <c r="FS22" s="941"/>
      <c r="FT22" s="941"/>
      <c r="FU22" s="941"/>
      <c r="FV22" s="941"/>
      <c r="FW22" s="941"/>
      <c r="FX22" s="941"/>
      <c r="FY22" s="941"/>
      <c r="FZ22" s="941"/>
      <c r="GA22" s="941"/>
      <c r="GB22" s="941"/>
      <c r="GC22" s="941"/>
      <c r="GD22" s="941"/>
      <c r="GE22" s="941"/>
    </row>
    <row r="23" spans="1:187" s="749" customFormat="1" ht="15" customHeight="1">
      <c r="B23" s="736" t="s">
        <v>130</v>
      </c>
      <c r="C23" s="738"/>
      <c r="E23" s="197"/>
      <c r="F23" s="197"/>
      <c r="G23" s="197"/>
      <c r="H23" s="197"/>
      <c r="I23" s="197"/>
      <c r="J23" s="197"/>
      <c r="K23" s="197">
        <v>23</v>
      </c>
      <c r="L23" s="944"/>
      <c r="M23" s="945"/>
      <c r="N23" s="941"/>
      <c r="O23" s="941"/>
      <c r="P23" s="941"/>
      <c r="Q23" s="941"/>
      <c r="R23" s="941"/>
      <c r="S23" s="941"/>
      <c r="T23" s="941"/>
      <c r="U23" s="941"/>
      <c r="V23" s="941"/>
      <c r="W23" s="941"/>
      <c r="X23" s="941"/>
      <c r="Y23" s="941"/>
      <c r="Z23" s="941"/>
      <c r="AA23" s="941"/>
      <c r="AB23" s="941"/>
      <c r="AC23" s="941"/>
      <c r="AD23" s="941"/>
      <c r="AE23" s="941"/>
      <c r="AF23" s="941"/>
      <c r="AG23" s="941"/>
      <c r="AH23" s="941"/>
      <c r="AI23" s="941"/>
      <c r="AJ23" s="941"/>
      <c r="AK23" s="941"/>
      <c r="AL23" s="941"/>
      <c r="AM23" s="941"/>
      <c r="AN23" s="941"/>
      <c r="AO23" s="941"/>
      <c r="AP23" s="941"/>
      <c r="AQ23" s="941"/>
      <c r="AR23" s="941"/>
      <c r="AS23" s="941"/>
      <c r="AT23" s="941"/>
      <c r="AU23" s="941"/>
      <c r="AV23" s="941"/>
      <c r="AW23" s="941"/>
      <c r="AX23" s="941"/>
      <c r="AY23" s="941"/>
      <c r="AZ23" s="941"/>
      <c r="BA23" s="941"/>
      <c r="BB23" s="941"/>
      <c r="BC23" s="941"/>
      <c r="BD23" s="941"/>
      <c r="BE23" s="941"/>
      <c r="BF23" s="941"/>
      <c r="BG23" s="941"/>
      <c r="BH23" s="941"/>
      <c r="BI23" s="941"/>
      <c r="BJ23" s="941"/>
      <c r="BK23" s="941"/>
      <c r="BL23" s="941"/>
      <c r="BM23" s="941"/>
      <c r="BN23" s="941"/>
      <c r="BO23" s="941"/>
      <c r="BP23" s="941"/>
      <c r="BQ23" s="941"/>
      <c r="BR23" s="941"/>
      <c r="BS23" s="941"/>
      <c r="BT23" s="941"/>
      <c r="BU23" s="941"/>
      <c r="BV23" s="941"/>
      <c r="BW23" s="941"/>
      <c r="BX23" s="941"/>
      <c r="BY23" s="941"/>
      <c r="BZ23" s="941"/>
      <c r="CA23" s="941"/>
      <c r="CB23" s="941"/>
      <c r="CC23" s="941"/>
      <c r="CD23" s="941"/>
      <c r="CE23" s="941"/>
      <c r="CF23" s="941"/>
      <c r="CG23" s="941"/>
      <c r="CH23" s="941"/>
      <c r="CI23" s="941"/>
      <c r="CJ23" s="941"/>
      <c r="CK23" s="941"/>
      <c r="CL23" s="941"/>
      <c r="CM23" s="941"/>
      <c r="CN23" s="941"/>
      <c r="CO23" s="941"/>
      <c r="CP23" s="941"/>
      <c r="CQ23" s="941"/>
      <c r="CR23" s="941"/>
      <c r="CS23" s="941"/>
      <c r="CT23" s="941"/>
      <c r="CU23" s="941"/>
      <c r="CV23" s="941"/>
      <c r="CW23" s="941"/>
      <c r="CX23" s="941"/>
      <c r="CY23" s="941"/>
      <c r="CZ23" s="941"/>
      <c r="DA23" s="941"/>
      <c r="DB23" s="941"/>
      <c r="DC23" s="941"/>
      <c r="DD23" s="941"/>
      <c r="DE23" s="941"/>
      <c r="DF23" s="941"/>
      <c r="DG23" s="941"/>
      <c r="DH23" s="941"/>
      <c r="DI23" s="941"/>
      <c r="DJ23" s="941"/>
      <c r="DK23" s="941"/>
      <c r="DL23" s="941"/>
      <c r="DM23" s="941"/>
      <c r="DN23" s="941"/>
      <c r="DO23" s="941"/>
      <c r="DP23" s="941"/>
      <c r="DQ23" s="941"/>
      <c r="DR23" s="941"/>
      <c r="DS23" s="941"/>
      <c r="DT23" s="941"/>
      <c r="DU23" s="941"/>
      <c r="DV23" s="941"/>
      <c r="DW23" s="941"/>
      <c r="DX23" s="941"/>
      <c r="DY23" s="941"/>
      <c r="DZ23" s="941"/>
      <c r="EA23" s="941"/>
      <c r="EB23" s="941"/>
      <c r="EC23" s="941"/>
      <c r="ED23" s="941"/>
      <c r="EE23" s="941"/>
      <c r="EF23" s="941"/>
      <c r="EG23" s="941"/>
      <c r="EH23" s="941"/>
      <c r="EI23" s="941"/>
      <c r="EJ23" s="941"/>
      <c r="EK23" s="941"/>
      <c r="EL23" s="941"/>
      <c r="EM23" s="941"/>
      <c r="EN23" s="941"/>
      <c r="EO23" s="941"/>
      <c r="EP23" s="941"/>
      <c r="EQ23" s="941"/>
      <c r="ER23" s="941"/>
      <c r="ES23" s="941"/>
      <c r="ET23" s="941"/>
      <c r="EU23" s="941"/>
      <c r="EV23" s="941"/>
      <c r="EW23" s="941"/>
      <c r="EX23" s="941"/>
      <c r="EY23" s="941"/>
      <c r="EZ23" s="941"/>
      <c r="FA23" s="941"/>
      <c r="FB23" s="941"/>
      <c r="FC23" s="941"/>
      <c r="FD23" s="941"/>
      <c r="FE23" s="941"/>
      <c r="FF23" s="941"/>
      <c r="FG23" s="941"/>
      <c r="FH23" s="941"/>
      <c r="FI23" s="941"/>
      <c r="FJ23" s="941"/>
      <c r="FK23" s="941"/>
      <c r="FL23" s="941"/>
      <c r="FM23" s="941"/>
      <c r="FN23" s="941"/>
      <c r="FO23" s="941"/>
      <c r="FP23" s="941"/>
      <c r="FQ23" s="941"/>
      <c r="FR23" s="941"/>
      <c r="FS23" s="941"/>
      <c r="FT23" s="941"/>
      <c r="FU23" s="941"/>
      <c r="FV23" s="941"/>
      <c r="FW23" s="941"/>
      <c r="FX23" s="941"/>
      <c r="FY23" s="941"/>
      <c r="FZ23" s="941"/>
      <c r="GA23" s="941"/>
      <c r="GB23" s="941"/>
      <c r="GC23" s="941"/>
      <c r="GD23" s="941"/>
      <c r="GE23" s="941"/>
    </row>
    <row r="24" spans="1:187" s="749" customFormat="1" ht="15" customHeight="1">
      <c r="B24" s="737" t="s">
        <v>137</v>
      </c>
      <c r="C24" s="738"/>
      <c r="E24" s="197"/>
      <c r="F24" s="197"/>
      <c r="G24" s="197"/>
      <c r="H24" s="197"/>
      <c r="I24" s="197"/>
      <c r="J24" s="197"/>
      <c r="K24" s="197"/>
      <c r="L24" s="944"/>
      <c r="M24" s="945"/>
      <c r="N24" s="941"/>
      <c r="O24" s="941"/>
      <c r="P24" s="941"/>
      <c r="Q24" s="941"/>
      <c r="R24" s="941"/>
      <c r="S24" s="941"/>
      <c r="T24" s="941"/>
      <c r="U24" s="941"/>
      <c r="V24" s="941"/>
      <c r="W24" s="941"/>
      <c r="X24" s="941"/>
      <c r="Y24" s="941"/>
      <c r="Z24" s="941"/>
      <c r="AA24" s="941"/>
      <c r="AB24" s="941"/>
      <c r="AC24" s="941"/>
      <c r="AD24" s="941"/>
      <c r="AE24" s="941"/>
      <c r="AF24" s="941"/>
      <c r="AG24" s="941"/>
      <c r="AH24" s="941"/>
      <c r="AI24" s="941"/>
      <c r="AJ24" s="941"/>
      <c r="AK24" s="941"/>
      <c r="AL24" s="941"/>
      <c r="AM24" s="941"/>
      <c r="AN24" s="941"/>
      <c r="AO24" s="941"/>
      <c r="AP24" s="941"/>
      <c r="AQ24" s="941"/>
      <c r="AR24" s="941"/>
      <c r="AS24" s="941"/>
      <c r="AT24" s="941"/>
      <c r="AU24" s="941"/>
      <c r="AV24" s="941"/>
      <c r="AW24" s="941"/>
      <c r="AX24" s="941"/>
      <c r="AY24" s="941"/>
      <c r="AZ24" s="941"/>
      <c r="BA24" s="941"/>
      <c r="BB24" s="941"/>
      <c r="BC24" s="941"/>
      <c r="BD24" s="941"/>
      <c r="BE24" s="941"/>
      <c r="BF24" s="941"/>
      <c r="BG24" s="941"/>
      <c r="BH24" s="941"/>
      <c r="BI24" s="941"/>
      <c r="BJ24" s="941"/>
      <c r="BK24" s="941"/>
      <c r="BL24" s="941"/>
      <c r="BM24" s="941"/>
      <c r="BN24" s="941"/>
      <c r="BO24" s="941"/>
      <c r="BP24" s="941"/>
      <c r="BQ24" s="941"/>
      <c r="BR24" s="941"/>
      <c r="BS24" s="941"/>
      <c r="BT24" s="941"/>
      <c r="BU24" s="941"/>
      <c r="BV24" s="941"/>
      <c r="BW24" s="941"/>
      <c r="BX24" s="941"/>
      <c r="BY24" s="941"/>
      <c r="BZ24" s="941"/>
      <c r="CA24" s="941"/>
      <c r="CB24" s="941"/>
      <c r="CC24" s="941"/>
      <c r="CD24" s="941"/>
      <c r="CE24" s="941"/>
      <c r="CF24" s="941"/>
      <c r="CG24" s="941"/>
      <c r="CH24" s="941"/>
      <c r="CI24" s="941"/>
      <c r="CJ24" s="941"/>
      <c r="CK24" s="941"/>
      <c r="CL24" s="941"/>
      <c r="CM24" s="941"/>
      <c r="CN24" s="941"/>
      <c r="CO24" s="941"/>
      <c r="CP24" s="941"/>
      <c r="CQ24" s="941"/>
      <c r="CR24" s="941"/>
      <c r="CS24" s="941"/>
      <c r="CT24" s="941"/>
      <c r="CU24" s="941"/>
      <c r="CV24" s="941"/>
      <c r="CW24" s="941"/>
      <c r="CX24" s="941"/>
      <c r="CY24" s="941"/>
      <c r="CZ24" s="941"/>
      <c r="DA24" s="941"/>
      <c r="DB24" s="941"/>
      <c r="DC24" s="941"/>
      <c r="DD24" s="941"/>
      <c r="DE24" s="941"/>
      <c r="DF24" s="941"/>
      <c r="DG24" s="941"/>
      <c r="DH24" s="941"/>
      <c r="DI24" s="941"/>
      <c r="DJ24" s="941"/>
      <c r="DK24" s="941"/>
      <c r="DL24" s="941"/>
      <c r="DM24" s="941"/>
      <c r="DN24" s="941"/>
      <c r="DO24" s="941"/>
      <c r="DP24" s="941"/>
      <c r="DQ24" s="941"/>
      <c r="DR24" s="941"/>
      <c r="DS24" s="941"/>
      <c r="DT24" s="941"/>
      <c r="DU24" s="941"/>
      <c r="DV24" s="941"/>
      <c r="DW24" s="941"/>
      <c r="DX24" s="941"/>
      <c r="DY24" s="941"/>
      <c r="DZ24" s="941"/>
      <c r="EA24" s="941"/>
      <c r="EB24" s="941"/>
      <c r="EC24" s="941"/>
      <c r="ED24" s="941"/>
      <c r="EE24" s="941"/>
      <c r="EF24" s="941"/>
      <c r="EG24" s="941"/>
      <c r="EH24" s="941"/>
      <c r="EI24" s="941"/>
      <c r="EJ24" s="941"/>
      <c r="EK24" s="941"/>
      <c r="EL24" s="941"/>
      <c r="EM24" s="941"/>
      <c r="EN24" s="941"/>
      <c r="EO24" s="941"/>
      <c r="EP24" s="941"/>
      <c r="EQ24" s="941"/>
      <c r="ER24" s="941"/>
      <c r="ES24" s="941"/>
      <c r="ET24" s="941"/>
      <c r="EU24" s="941"/>
      <c r="EV24" s="941"/>
      <c r="EW24" s="941"/>
      <c r="EX24" s="941"/>
      <c r="EY24" s="941"/>
      <c r="EZ24" s="941"/>
      <c r="FA24" s="941"/>
      <c r="FB24" s="941"/>
      <c r="FC24" s="941"/>
      <c r="FD24" s="941"/>
      <c r="FE24" s="941"/>
      <c r="FF24" s="941"/>
      <c r="FG24" s="941"/>
      <c r="FH24" s="941"/>
      <c r="FI24" s="941"/>
      <c r="FJ24" s="941"/>
      <c r="FK24" s="941"/>
      <c r="FL24" s="941"/>
      <c r="FM24" s="941"/>
      <c r="FN24" s="941"/>
      <c r="FO24" s="941"/>
      <c r="FP24" s="941"/>
      <c r="FQ24" s="941"/>
      <c r="FR24" s="941"/>
      <c r="FS24" s="941"/>
      <c r="FT24" s="941"/>
      <c r="FU24" s="941"/>
      <c r="FV24" s="941"/>
      <c r="FW24" s="941"/>
      <c r="FX24" s="941"/>
      <c r="FY24" s="941"/>
      <c r="FZ24" s="941"/>
      <c r="GA24" s="941"/>
      <c r="GB24" s="941"/>
      <c r="GC24" s="941"/>
      <c r="GD24" s="941"/>
      <c r="GE24" s="941"/>
    </row>
    <row r="25" spans="1:187" s="749" customFormat="1" ht="15" customHeight="1">
      <c r="B25" s="737"/>
      <c r="C25" s="738"/>
      <c r="E25" s="197"/>
      <c r="F25" s="197"/>
      <c r="G25" s="197"/>
      <c r="H25" s="197"/>
      <c r="I25" s="197"/>
      <c r="J25" s="197"/>
      <c r="K25" s="197"/>
      <c r="L25" s="944"/>
      <c r="M25" s="945"/>
      <c r="N25" s="941"/>
      <c r="O25" s="941"/>
      <c r="P25" s="941"/>
      <c r="Q25" s="941"/>
      <c r="R25" s="941"/>
      <c r="S25" s="941"/>
      <c r="T25" s="941"/>
      <c r="U25" s="941"/>
      <c r="V25" s="941"/>
      <c r="W25" s="941"/>
      <c r="X25" s="941"/>
      <c r="Y25" s="941"/>
      <c r="Z25" s="941"/>
      <c r="AA25" s="941"/>
      <c r="AB25" s="941"/>
      <c r="AC25" s="941"/>
      <c r="AD25" s="941"/>
      <c r="AE25" s="941"/>
      <c r="AF25" s="941"/>
      <c r="AG25" s="941"/>
      <c r="AH25" s="941"/>
      <c r="AI25" s="941"/>
      <c r="AJ25" s="941"/>
      <c r="AK25" s="941"/>
      <c r="AL25" s="941"/>
      <c r="AM25" s="941"/>
      <c r="AN25" s="941"/>
      <c r="AO25" s="941"/>
      <c r="AP25" s="941"/>
      <c r="AQ25" s="941"/>
      <c r="AR25" s="941"/>
      <c r="AS25" s="941"/>
      <c r="AT25" s="941"/>
      <c r="AU25" s="941"/>
      <c r="AV25" s="941"/>
      <c r="AW25" s="941"/>
      <c r="AX25" s="941"/>
      <c r="AY25" s="941"/>
      <c r="AZ25" s="941"/>
      <c r="BA25" s="941"/>
      <c r="BB25" s="941"/>
      <c r="BC25" s="941"/>
      <c r="BD25" s="941"/>
      <c r="BE25" s="941"/>
      <c r="BF25" s="941"/>
      <c r="BG25" s="941"/>
      <c r="BH25" s="941"/>
      <c r="BI25" s="941"/>
      <c r="BJ25" s="941"/>
      <c r="BK25" s="941"/>
      <c r="BL25" s="941"/>
      <c r="BM25" s="941"/>
      <c r="BN25" s="941"/>
      <c r="BO25" s="941"/>
      <c r="BP25" s="941"/>
      <c r="BQ25" s="941"/>
      <c r="BR25" s="941"/>
      <c r="BS25" s="941"/>
      <c r="BT25" s="941"/>
      <c r="BU25" s="941"/>
      <c r="BV25" s="941"/>
      <c r="BW25" s="941"/>
      <c r="BX25" s="941"/>
      <c r="BY25" s="941"/>
      <c r="BZ25" s="941"/>
      <c r="CA25" s="941"/>
      <c r="CB25" s="941"/>
      <c r="CC25" s="941"/>
      <c r="CD25" s="941"/>
      <c r="CE25" s="941"/>
      <c r="CF25" s="941"/>
      <c r="CG25" s="941"/>
      <c r="CH25" s="941"/>
      <c r="CI25" s="941"/>
      <c r="CJ25" s="941"/>
      <c r="CK25" s="941"/>
      <c r="CL25" s="941"/>
      <c r="CM25" s="941"/>
      <c r="CN25" s="941"/>
      <c r="CO25" s="941"/>
      <c r="CP25" s="941"/>
      <c r="CQ25" s="941"/>
      <c r="CR25" s="941"/>
      <c r="CS25" s="941"/>
      <c r="CT25" s="941"/>
      <c r="CU25" s="941"/>
      <c r="CV25" s="941"/>
      <c r="CW25" s="941"/>
      <c r="CX25" s="941"/>
      <c r="CY25" s="941"/>
      <c r="CZ25" s="941"/>
      <c r="DA25" s="941"/>
      <c r="DB25" s="941"/>
      <c r="DC25" s="941"/>
      <c r="DD25" s="941"/>
      <c r="DE25" s="941"/>
      <c r="DF25" s="941"/>
      <c r="DG25" s="941"/>
      <c r="DH25" s="941"/>
      <c r="DI25" s="941"/>
      <c r="DJ25" s="941"/>
      <c r="DK25" s="941"/>
      <c r="DL25" s="941"/>
      <c r="DM25" s="941"/>
      <c r="DN25" s="941"/>
      <c r="DO25" s="941"/>
      <c r="DP25" s="941"/>
      <c r="DQ25" s="941"/>
      <c r="DR25" s="941"/>
      <c r="DS25" s="941"/>
      <c r="DT25" s="941"/>
      <c r="DU25" s="941"/>
      <c r="DV25" s="941"/>
      <c r="DW25" s="941"/>
      <c r="DX25" s="941"/>
      <c r="DY25" s="941"/>
      <c r="DZ25" s="941"/>
      <c r="EA25" s="941"/>
      <c r="EB25" s="941"/>
      <c r="EC25" s="941"/>
      <c r="ED25" s="941"/>
      <c r="EE25" s="941"/>
      <c r="EF25" s="941"/>
      <c r="EG25" s="941"/>
      <c r="EH25" s="941"/>
      <c r="EI25" s="941"/>
      <c r="EJ25" s="941"/>
      <c r="EK25" s="941"/>
      <c r="EL25" s="941"/>
      <c r="EM25" s="941"/>
      <c r="EN25" s="941"/>
      <c r="EO25" s="941"/>
      <c r="EP25" s="941"/>
      <c r="EQ25" s="941"/>
      <c r="ER25" s="941"/>
      <c r="ES25" s="941"/>
      <c r="ET25" s="941"/>
      <c r="EU25" s="941"/>
      <c r="EV25" s="941"/>
      <c r="EW25" s="941"/>
      <c r="EX25" s="941"/>
      <c r="EY25" s="941"/>
      <c r="EZ25" s="941"/>
      <c r="FA25" s="941"/>
      <c r="FB25" s="941"/>
      <c r="FC25" s="941"/>
      <c r="FD25" s="941"/>
      <c r="FE25" s="941"/>
      <c r="FF25" s="941"/>
      <c r="FG25" s="941"/>
      <c r="FH25" s="941"/>
      <c r="FI25" s="941"/>
      <c r="FJ25" s="941"/>
      <c r="FK25" s="941"/>
      <c r="FL25" s="941"/>
      <c r="FM25" s="941"/>
      <c r="FN25" s="941"/>
      <c r="FO25" s="941"/>
      <c r="FP25" s="941"/>
      <c r="FQ25" s="941"/>
      <c r="FR25" s="941"/>
      <c r="FS25" s="941"/>
      <c r="FT25" s="941"/>
      <c r="FU25" s="941"/>
      <c r="FV25" s="941"/>
      <c r="FW25" s="941"/>
      <c r="FX25" s="941"/>
      <c r="FY25" s="941"/>
      <c r="FZ25" s="941"/>
      <c r="GA25" s="941"/>
      <c r="GB25" s="941"/>
      <c r="GC25" s="941"/>
      <c r="GD25" s="941"/>
      <c r="GE25" s="941"/>
    </row>
    <row r="26" spans="1:187" s="749" customFormat="1" ht="15" customHeight="1">
      <c r="B26" s="736" t="s">
        <v>119</v>
      </c>
      <c r="C26" s="738"/>
      <c r="E26" s="197"/>
      <c r="F26" s="197"/>
      <c r="G26" s="197"/>
      <c r="H26" s="197"/>
      <c r="I26" s="197"/>
      <c r="J26" s="197"/>
      <c r="K26" s="197" t="s">
        <v>495</v>
      </c>
      <c r="L26" s="946"/>
      <c r="M26" s="941"/>
      <c r="N26" s="941"/>
      <c r="O26" s="944"/>
      <c r="P26" s="945"/>
      <c r="Q26" s="941"/>
      <c r="R26" s="941"/>
      <c r="S26" s="941"/>
      <c r="T26" s="941"/>
      <c r="U26" s="941"/>
      <c r="V26" s="941"/>
      <c r="W26" s="941"/>
      <c r="X26" s="941"/>
      <c r="Y26" s="941"/>
      <c r="Z26" s="941"/>
      <c r="AA26" s="941"/>
      <c r="AB26" s="941"/>
      <c r="AC26" s="941"/>
      <c r="AD26" s="941"/>
      <c r="AE26" s="941"/>
      <c r="AF26" s="941"/>
      <c r="AG26" s="941"/>
      <c r="AH26" s="941"/>
      <c r="AI26" s="941"/>
      <c r="AJ26" s="941"/>
      <c r="AK26" s="941"/>
      <c r="AL26" s="941"/>
      <c r="AM26" s="941"/>
      <c r="AN26" s="941"/>
      <c r="AO26" s="941"/>
      <c r="AP26" s="941"/>
      <c r="AQ26" s="941"/>
      <c r="AR26" s="941"/>
      <c r="AS26" s="941"/>
      <c r="AT26" s="941"/>
      <c r="AU26" s="941"/>
      <c r="AV26" s="941"/>
      <c r="AW26" s="941"/>
      <c r="AX26" s="941"/>
      <c r="AY26" s="941"/>
      <c r="AZ26" s="941"/>
      <c r="BA26" s="941"/>
      <c r="BB26" s="941"/>
      <c r="BC26" s="941"/>
      <c r="BD26" s="941"/>
      <c r="BE26" s="941"/>
      <c r="BF26" s="941"/>
      <c r="BG26" s="941"/>
      <c r="BH26" s="941"/>
      <c r="BI26" s="941"/>
      <c r="BJ26" s="941"/>
      <c r="BK26" s="941"/>
      <c r="BL26" s="941"/>
      <c r="BM26" s="941"/>
      <c r="BN26" s="941"/>
      <c r="BO26" s="941"/>
      <c r="BP26" s="941"/>
      <c r="BQ26" s="941"/>
      <c r="BR26" s="941"/>
      <c r="BS26" s="941"/>
      <c r="BT26" s="941"/>
      <c r="BU26" s="941"/>
      <c r="BV26" s="941"/>
      <c r="BW26" s="941"/>
      <c r="BX26" s="941"/>
      <c r="BY26" s="941"/>
      <c r="BZ26" s="941"/>
      <c r="CA26" s="941"/>
      <c r="CB26" s="941"/>
      <c r="CC26" s="941"/>
      <c r="CD26" s="941"/>
      <c r="CE26" s="941"/>
      <c r="CF26" s="941"/>
      <c r="CG26" s="941"/>
      <c r="CH26" s="941"/>
      <c r="CI26" s="941"/>
      <c r="CJ26" s="941"/>
      <c r="CK26" s="941"/>
      <c r="CL26" s="941"/>
      <c r="CM26" s="941"/>
      <c r="CN26" s="941"/>
      <c r="CO26" s="941"/>
      <c r="CP26" s="941"/>
      <c r="CQ26" s="941"/>
      <c r="CR26" s="941"/>
      <c r="CS26" s="941"/>
      <c r="CT26" s="941"/>
      <c r="CU26" s="941"/>
      <c r="CV26" s="941"/>
      <c r="CW26" s="941"/>
      <c r="CX26" s="941"/>
      <c r="CY26" s="941"/>
      <c r="CZ26" s="941"/>
      <c r="DA26" s="941"/>
      <c r="DB26" s="941"/>
      <c r="DC26" s="941"/>
      <c r="DD26" s="941"/>
      <c r="DE26" s="941"/>
      <c r="DF26" s="941"/>
      <c r="DG26" s="941"/>
      <c r="DH26" s="941"/>
      <c r="DI26" s="941"/>
      <c r="DJ26" s="941"/>
      <c r="DK26" s="941"/>
      <c r="DL26" s="941"/>
      <c r="DM26" s="941"/>
      <c r="DN26" s="941"/>
      <c r="DO26" s="941"/>
      <c r="DP26" s="941"/>
      <c r="DQ26" s="941"/>
      <c r="DR26" s="941"/>
      <c r="DS26" s="941"/>
      <c r="DT26" s="941"/>
      <c r="DU26" s="941"/>
      <c r="DV26" s="941"/>
      <c r="DW26" s="941"/>
      <c r="DX26" s="941"/>
      <c r="DY26" s="941"/>
      <c r="DZ26" s="941"/>
      <c r="EA26" s="941"/>
      <c r="EB26" s="941"/>
      <c r="EC26" s="941"/>
      <c r="ED26" s="941"/>
      <c r="EE26" s="941"/>
      <c r="EF26" s="941"/>
      <c r="EG26" s="941"/>
      <c r="EH26" s="941"/>
      <c r="EI26" s="941"/>
      <c r="EJ26" s="941"/>
      <c r="EK26" s="941"/>
      <c r="EL26" s="941"/>
      <c r="EM26" s="941"/>
      <c r="EN26" s="941"/>
      <c r="EO26" s="941"/>
      <c r="EP26" s="941"/>
      <c r="EQ26" s="941"/>
      <c r="ER26" s="941"/>
      <c r="ES26" s="941"/>
      <c r="ET26" s="941"/>
      <c r="EU26" s="941"/>
      <c r="EV26" s="941"/>
      <c r="EW26" s="941"/>
      <c r="EX26" s="941"/>
      <c r="EY26" s="941"/>
      <c r="EZ26" s="941"/>
      <c r="FA26" s="941"/>
      <c r="FB26" s="941"/>
      <c r="FC26" s="941"/>
      <c r="FD26" s="941"/>
      <c r="FE26" s="941"/>
      <c r="FF26" s="941"/>
      <c r="FG26" s="941"/>
      <c r="FH26" s="941"/>
      <c r="FI26" s="941"/>
      <c r="FJ26" s="941"/>
      <c r="FK26" s="941"/>
      <c r="FL26" s="941"/>
      <c r="FM26" s="941"/>
      <c r="FN26" s="941"/>
      <c r="FO26" s="941"/>
      <c r="FP26" s="941"/>
      <c r="FQ26" s="941"/>
      <c r="FR26" s="941"/>
      <c r="FS26" s="941"/>
      <c r="FT26" s="941"/>
      <c r="FU26" s="941"/>
      <c r="FV26" s="941"/>
      <c r="FW26" s="941"/>
      <c r="FX26" s="941"/>
      <c r="FY26" s="941"/>
      <c r="FZ26" s="941"/>
      <c r="GA26" s="941"/>
      <c r="GB26" s="941"/>
      <c r="GC26" s="941"/>
      <c r="GD26" s="941"/>
      <c r="GE26" s="941"/>
    </row>
    <row r="27" spans="1:187" s="749" customFormat="1" ht="15" customHeight="1">
      <c r="B27" s="737" t="s">
        <v>275</v>
      </c>
      <c r="C27" s="738"/>
      <c r="E27" s="940"/>
      <c r="F27" s="940"/>
      <c r="G27" s="940"/>
      <c r="H27" s="940"/>
      <c r="I27" s="940"/>
      <c r="J27" s="940"/>
      <c r="K27" s="940"/>
      <c r="L27" s="944"/>
      <c r="M27" s="945"/>
      <c r="N27" s="941"/>
      <c r="O27" s="941"/>
      <c r="P27" s="941"/>
      <c r="Q27" s="941"/>
      <c r="R27" s="941"/>
      <c r="S27" s="941"/>
      <c r="T27" s="941"/>
      <c r="U27" s="941"/>
      <c r="V27" s="941"/>
      <c r="W27" s="941"/>
      <c r="X27" s="941"/>
      <c r="Y27" s="941"/>
      <c r="Z27" s="941"/>
      <c r="AA27" s="941"/>
      <c r="AB27" s="941"/>
      <c r="AC27" s="941"/>
      <c r="AD27" s="941"/>
      <c r="AE27" s="941"/>
      <c r="AF27" s="941"/>
      <c r="AG27" s="941"/>
      <c r="AH27" s="941"/>
      <c r="AI27" s="941"/>
      <c r="AJ27" s="941"/>
      <c r="AK27" s="941"/>
      <c r="AL27" s="941"/>
      <c r="AM27" s="941"/>
      <c r="AN27" s="941"/>
      <c r="AO27" s="941"/>
      <c r="AP27" s="941"/>
      <c r="AQ27" s="941"/>
      <c r="AR27" s="941"/>
      <c r="AS27" s="941"/>
      <c r="AT27" s="941"/>
      <c r="AU27" s="941"/>
      <c r="AV27" s="941"/>
      <c r="AW27" s="941"/>
      <c r="AX27" s="941"/>
      <c r="AY27" s="941"/>
      <c r="AZ27" s="941"/>
      <c r="BA27" s="941"/>
      <c r="BB27" s="941"/>
      <c r="BC27" s="941"/>
      <c r="BD27" s="941"/>
      <c r="BE27" s="941"/>
      <c r="BF27" s="941"/>
      <c r="BG27" s="941"/>
      <c r="BH27" s="941"/>
      <c r="BI27" s="941"/>
      <c r="BJ27" s="941"/>
      <c r="BK27" s="941"/>
      <c r="BL27" s="941"/>
      <c r="BM27" s="941"/>
      <c r="BN27" s="941"/>
      <c r="BO27" s="941"/>
      <c r="BP27" s="941"/>
      <c r="BQ27" s="941"/>
      <c r="BR27" s="941"/>
      <c r="BS27" s="941"/>
      <c r="BT27" s="941"/>
      <c r="BU27" s="941"/>
      <c r="BV27" s="941"/>
      <c r="BW27" s="941"/>
      <c r="BX27" s="941"/>
      <c r="BY27" s="941"/>
      <c r="BZ27" s="941"/>
      <c r="CA27" s="941"/>
      <c r="CB27" s="941"/>
      <c r="CC27" s="941"/>
      <c r="CD27" s="941"/>
      <c r="CE27" s="941"/>
      <c r="CF27" s="941"/>
      <c r="CG27" s="941"/>
      <c r="CH27" s="941"/>
      <c r="CI27" s="941"/>
      <c r="CJ27" s="941"/>
      <c r="CK27" s="941"/>
      <c r="CL27" s="941"/>
      <c r="CM27" s="941"/>
      <c r="CN27" s="941"/>
      <c r="CO27" s="941"/>
      <c r="CP27" s="941"/>
      <c r="CQ27" s="941"/>
      <c r="CR27" s="941"/>
      <c r="CS27" s="941"/>
      <c r="CT27" s="941"/>
      <c r="CU27" s="941"/>
      <c r="CV27" s="941"/>
      <c r="CW27" s="941"/>
      <c r="CX27" s="941"/>
      <c r="CY27" s="941"/>
      <c r="CZ27" s="941"/>
      <c r="DA27" s="941"/>
      <c r="DB27" s="941"/>
      <c r="DC27" s="941"/>
      <c r="DD27" s="941"/>
      <c r="DE27" s="941"/>
      <c r="DF27" s="941"/>
      <c r="DG27" s="941"/>
      <c r="DH27" s="941"/>
      <c r="DI27" s="941"/>
      <c r="DJ27" s="941"/>
      <c r="DK27" s="941"/>
      <c r="DL27" s="941"/>
      <c r="DM27" s="941"/>
      <c r="DN27" s="941"/>
      <c r="DO27" s="941"/>
      <c r="DP27" s="941"/>
      <c r="DQ27" s="941"/>
      <c r="DR27" s="941"/>
      <c r="DS27" s="941"/>
      <c r="DT27" s="941"/>
      <c r="DU27" s="941"/>
      <c r="DV27" s="941"/>
      <c r="DW27" s="941"/>
      <c r="DX27" s="941"/>
      <c r="DY27" s="941"/>
      <c r="DZ27" s="941"/>
      <c r="EA27" s="941"/>
      <c r="EB27" s="941"/>
      <c r="EC27" s="941"/>
      <c r="ED27" s="941"/>
      <c r="EE27" s="941"/>
      <c r="EF27" s="941"/>
      <c r="EG27" s="941"/>
      <c r="EH27" s="941"/>
      <c r="EI27" s="941"/>
      <c r="EJ27" s="941"/>
      <c r="EK27" s="941"/>
      <c r="EL27" s="941"/>
      <c r="EM27" s="941"/>
      <c r="EN27" s="941"/>
      <c r="EO27" s="941"/>
      <c r="EP27" s="941"/>
      <c r="EQ27" s="941"/>
      <c r="ER27" s="941"/>
      <c r="ES27" s="941"/>
      <c r="ET27" s="941"/>
      <c r="EU27" s="941"/>
      <c r="EV27" s="941"/>
      <c r="EW27" s="941"/>
      <c r="EX27" s="941"/>
      <c r="EY27" s="941"/>
      <c r="EZ27" s="941"/>
      <c r="FA27" s="941"/>
      <c r="FB27" s="941"/>
      <c r="FC27" s="941"/>
      <c r="FD27" s="941"/>
      <c r="FE27" s="941"/>
      <c r="FF27" s="941"/>
      <c r="FG27" s="941"/>
      <c r="FH27" s="941"/>
      <c r="FI27" s="941"/>
      <c r="FJ27" s="941"/>
      <c r="FK27" s="941"/>
      <c r="FL27" s="941"/>
      <c r="FM27" s="941"/>
      <c r="FN27" s="941"/>
      <c r="FO27" s="941"/>
      <c r="FP27" s="941"/>
      <c r="FQ27" s="941"/>
      <c r="FR27" s="941"/>
      <c r="FS27" s="941"/>
      <c r="FT27" s="941"/>
      <c r="FU27" s="941"/>
      <c r="FV27" s="941"/>
      <c r="FW27" s="941"/>
      <c r="FX27" s="941"/>
      <c r="FY27" s="941"/>
      <c r="FZ27" s="941"/>
      <c r="GA27" s="941"/>
      <c r="GB27" s="941"/>
      <c r="GC27" s="941"/>
      <c r="GD27" s="941"/>
      <c r="GE27" s="941"/>
    </row>
    <row r="28" spans="1:187" s="785" customFormat="1" ht="15" customHeight="1">
      <c r="A28" s="783"/>
      <c r="B28" s="783"/>
      <c r="C28" s="783"/>
      <c r="D28" s="783"/>
      <c r="E28" s="783"/>
      <c r="F28" s="783"/>
      <c r="G28" s="783"/>
      <c r="H28" s="783"/>
      <c r="I28" s="783"/>
      <c r="J28" s="783"/>
      <c r="K28" s="783"/>
      <c r="L28" s="205"/>
      <c r="M28" s="784"/>
    </row>
    <row r="29" spans="1:187" ht="8.1" customHeight="1" thickBot="1">
      <c r="A29" s="758"/>
      <c r="B29" s="758"/>
      <c r="C29" s="758"/>
      <c r="D29" s="758"/>
      <c r="E29" s="758"/>
      <c r="F29" s="758"/>
      <c r="G29" s="758"/>
      <c r="H29" s="758"/>
      <c r="I29" s="758"/>
      <c r="J29" s="758"/>
      <c r="K29" s="758"/>
      <c r="L29" s="758"/>
      <c r="M29" s="757"/>
    </row>
    <row r="30" spans="1:187" s="759" customFormat="1" ht="15" customHeight="1" thickTop="1">
      <c r="L30" s="739" t="s">
        <v>3</v>
      </c>
      <c r="M30" s="760"/>
    </row>
    <row r="31" spans="1:187" s="759" customFormat="1" ht="15" customHeight="1">
      <c r="L31" s="739" t="s">
        <v>219</v>
      </c>
      <c r="M31" s="760"/>
    </row>
    <row r="32" spans="1:187" s="759" customFormat="1" ht="15" customHeight="1">
      <c r="L32" s="740" t="s">
        <v>4</v>
      </c>
      <c r="M32" s="760"/>
    </row>
    <row r="33" spans="2:13" s="759" customFormat="1" ht="15" customHeight="1">
      <c r="L33" s="740" t="s">
        <v>220</v>
      </c>
      <c r="M33" s="760"/>
    </row>
    <row r="34" spans="2:13" s="759" customFormat="1" ht="15" customHeight="1">
      <c r="L34" s="740"/>
      <c r="M34" s="760"/>
    </row>
    <row r="35" spans="2:13" s="759" customFormat="1" ht="15" customHeight="1">
      <c r="L35" s="740"/>
      <c r="M35" s="760"/>
    </row>
    <row r="36" spans="2:13" s="759" customFormat="1" ht="15" customHeight="1">
      <c r="B36" s="761" t="s">
        <v>379</v>
      </c>
      <c r="L36" s="740"/>
      <c r="M36" s="760"/>
    </row>
    <row r="37" spans="2:13" s="759" customFormat="1" ht="15" customHeight="1">
      <c r="B37" s="741" t="s">
        <v>413</v>
      </c>
      <c r="L37" s="740"/>
      <c r="M37" s="760"/>
    </row>
    <row r="38" spans="2:13" s="759" customFormat="1" ht="15" customHeight="1">
      <c r="B38" s="742" t="s">
        <v>410</v>
      </c>
      <c r="L38" s="760"/>
      <c r="M38" s="760"/>
    </row>
    <row r="39" spans="2:13" s="759" customFormat="1" ht="7.9" customHeight="1">
      <c r="B39" s="742"/>
      <c r="L39" s="760"/>
      <c r="M39" s="760"/>
    </row>
    <row r="40" spans="2:13" s="759" customFormat="1" ht="15.75">
      <c r="B40" s="743" t="s">
        <v>414</v>
      </c>
      <c r="L40" s="760"/>
      <c r="M40" s="760"/>
    </row>
    <row r="41" spans="2:13" s="759" customFormat="1" ht="15.75">
      <c r="B41" s="742" t="s">
        <v>415</v>
      </c>
      <c r="L41" s="760"/>
      <c r="M41" s="760"/>
    </row>
    <row r="42" spans="2:13" s="759" customFormat="1" ht="7.9" customHeight="1">
      <c r="B42" s="742"/>
      <c r="L42" s="760"/>
      <c r="M42" s="760"/>
    </row>
    <row r="43" spans="2:13" s="759" customFormat="1" ht="15" customHeight="1">
      <c r="B43" s="743" t="s">
        <v>416</v>
      </c>
      <c r="L43" s="760"/>
      <c r="M43" s="760"/>
    </row>
    <row r="44" spans="2:13" s="762" customFormat="1" ht="15" customHeight="1">
      <c r="B44" s="742" t="s">
        <v>417</v>
      </c>
      <c r="L44" s="763"/>
      <c r="M44" s="763"/>
    </row>
    <row r="45" spans="2:13" s="759" customFormat="1" ht="7.9" customHeight="1">
      <c r="B45" s="742"/>
      <c r="L45" s="760"/>
      <c r="M45" s="760"/>
    </row>
    <row r="46" spans="2:13" s="759" customFormat="1" ht="7.9" customHeight="1">
      <c r="B46" s="742"/>
      <c r="L46" s="760"/>
      <c r="M46" s="760"/>
    </row>
    <row r="47" spans="2:13" s="759" customFormat="1" ht="15" customHeight="1">
      <c r="B47" s="743" t="s">
        <v>331</v>
      </c>
      <c r="L47" s="760"/>
      <c r="M47" s="760"/>
    </row>
    <row r="48" spans="2:13" s="759" customFormat="1" ht="15" customHeight="1">
      <c r="B48" s="742" t="s">
        <v>448</v>
      </c>
      <c r="L48" s="760"/>
      <c r="M48" s="760"/>
    </row>
    <row r="49" spans="2:13" s="759" customFormat="1" ht="7.9" customHeight="1">
      <c r="B49" s="742"/>
      <c r="L49" s="760"/>
      <c r="M49" s="760"/>
    </row>
    <row r="50" spans="2:13" ht="8.1" customHeight="1">
      <c r="E50" s="764"/>
      <c r="F50" s="764"/>
      <c r="G50" s="764"/>
      <c r="H50" s="764"/>
      <c r="I50" s="764"/>
      <c r="J50" s="764"/>
      <c r="K50" s="764"/>
      <c r="L50" s="764"/>
      <c r="M50" s="764"/>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1960A6-CD0E-41D8-8B1F-9B388F1DC5DC}">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0" customWidth="1"/>
    <col min="2" max="2" width="10.7109375" style="970" customWidth="1"/>
    <col min="3" max="3" width="26.7109375" style="970" customWidth="1"/>
    <col min="4" max="10" width="8.85546875" style="970" customWidth="1"/>
    <col min="11" max="11" width="1.7109375" style="970" customWidth="1"/>
    <col min="12" max="12" width="11.85546875" style="970" customWidth="1"/>
    <col min="13" max="28" width="9.140625" style="970" customWidth="1"/>
    <col min="29" max="16384" width="14.42578125" style="970"/>
  </cols>
  <sheetData>
    <row r="1" spans="1:12" ht="7.5" customHeight="1"/>
    <row r="2" spans="1:12" ht="7.5" customHeight="1"/>
    <row r="3" spans="1:12" ht="30" customHeight="1">
      <c r="A3" s="971"/>
      <c r="B3" s="972" t="s">
        <v>539</v>
      </c>
      <c r="C3" s="973" t="s">
        <v>540</v>
      </c>
      <c r="D3" s="973"/>
      <c r="E3" s="973"/>
      <c r="F3" s="973"/>
      <c r="G3" s="973"/>
      <c r="H3" s="973"/>
      <c r="I3" s="973"/>
      <c r="J3" s="973"/>
      <c r="K3" s="974"/>
    </row>
    <row r="4" spans="1:12" ht="3" customHeight="1">
      <c r="A4" s="971"/>
      <c r="B4" s="975"/>
      <c r="C4" s="973"/>
      <c r="D4" s="973"/>
      <c r="E4" s="973"/>
      <c r="F4" s="973"/>
      <c r="G4" s="973"/>
      <c r="H4" s="973"/>
      <c r="I4" s="973"/>
      <c r="J4" s="973"/>
      <c r="K4" s="974"/>
    </row>
    <row r="5" spans="1:12" ht="16.5" customHeight="1">
      <c r="A5" s="974"/>
      <c r="B5" s="976" t="s">
        <v>541</v>
      </c>
      <c r="C5" s="977" t="s">
        <v>542</v>
      </c>
      <c r="D5" s="977"/>
      <c r="E5" s="977"/>
      <c r="F5" s="977"/>
      <c r="G5" s="977"/>
      <c r="H5" s="977"/>
      <c r="I5" s="977"/>
      <c r="J5" s="977"/>
      <c r="K5" s="974"/>
    </row>
    <row r="6" spans="1:12" ht="16.5" customHeight="1">
      <c r="A6" s="974"/>
      <c r="B6" s="976"/>
      <c r="C6" s="977"/>
      <c r="D6" s="977"/>
      <c r="E6" s="977"/>
      <c r="F6" s="977"/>
      <c r="G6" s="977"/>
      <c r="H6" s="977"/>
      <c r="I6" s="977"/>
      <c r="J6" s="977"/>
      <c r="K6" s="974"/>
    </row>
    <row r="7" spans="1:12" ht="15" customHeight="1" thickBot="1">
      <c r="A7" s="978"/>
      <c r="B7" s="978"/>
      <c r="C7" s="978"/>
      <c r="D7" s="978"/>
      <c r="E7" s="978"/>
      <c r="F7" s="978"/>
      <c r="G7" s="978"/>
      <c r="H7" s="978"/>
      <c r="I7" s="978"/>
      <c r="J7" s="978"/>
      <c r="K7" s="978"/>
    </row>
    <row r="8" spans="1:12" ht="5.25" customHeight="1">
      <c r="A8" s="974"/>
      <c r="B8" s="974"/>
      <c r="C8" s="974"/>
      <c r="D8" s="974"/>
      <c r="E8" s="974"/>
      <c r="F8" s="974"/>
      <c r="G8" s="974"/>
      <c r="H8" s="974"/>
      <c r="I8" s="974"/>
      <c r="J8" s="974"/>
      <c r="K8" s="974"/>
    </row>
    <row r="9" spans="1:12" ht="22.5" customHeight="1">
      <c r="A9" s="979"/>
      <c r="B9" s="980" t="s">
        <v>543</v>
      </c>
      <c r="C9" s="980"/>
      <c r="E9" s="981"/>
      <c r="F9" s="981"/>
      <c r="G9" s="981"/>
      <c r="H9" s="981"/>
      <c r="I9" s="982" t="s">
        <v>544</v>
      </c>
      <c r="J9" s="982"/>
      <c r="K9" s="983"/>
      <c r="L9" s="984"/>
    </row>
    <row r="10" spans="1:12" ht="5.25" customHeight="1">
      <c r="A10" s="979"/>
      <c r="B10" s="980"/>
      <c r="C10" s="980"/>
      <c r="D10" s="985"/>
      <c r="E10" s="985"/>
      <c r="F10" s="985"/>
      <c r="G10" s="985"/>
      <c r="H10" s="985"/>
      <c r="I10" s="985"/>
      <c r="J10" s="985"/>
      <c r="K10" s="983"/>
      <c r="L10" s="984"/>
    </row>
    <row r="11" spans="1:12" ht="21" customHeight="1" thickBot="1">
      <c r="A11" s="986"/>
      <c r="B11" s="987"/>
      <c r="C11" s="987"/>
      <c r="D11" s="988"/>
      <c r="E11" s="988"/>
      <c r="F11" s="988"/>
      <c r="G11" s="988"/>
      <c r="H11" s="988"/>
      <c r="I11" s="988"/>
      <c r="J11" s="988" t="s">
        <v>545</v>
      </c>
      <c r="K11" s="989"/>
      <c r="L11" s="984"/>
    </row>
    <row r="12" spans="1:12" ht="22.5" customHeight="1">
      <c r="B12" s="990"/>
      <c r="C12" s="984"/>
      <c r="D12" s="984"/>
      <c r="E12" s="979"/>
      <c r="F12" s="991"/>
      <c r="G12" s="991"/>
      <c r="H12" s="991"/>
      <c r="I12" s="991"/>
      <c r="J12" s="991"/>
      <c r="L12" s="984"/>
    </row>
    <row r="13" spans="1:12" ht="15" customHeight="1">
      <c r="B13" s="992" t="s">
        <v>546</v>
      </c>
      <c r="C13" s="984"/>
      <c r="D13" s="984"/>
      <c r="E13" s="979"/>
      <c r="F13" s="991"/>
      <c r="G13" s="991"/>
      <c r="H13" s="991"/>
      <c r="I13" s="991"/>
      <c r="J13" s="991"/>
      <c r="L13" s="984"/>
    </row>
    <row r="14" spans="1:12" ht="15" customHeight="1">
      <c r="B14" s="993" t="s">
        <v>547</v>
      </c>
      <c r="C14" s="984"/>
      <c r="D14" s="984"/>
      <c r="E14" s="979"/>
      <c r="F14" s="991"/>
      <c r="G14" s="991"/>
      <c r="H14" s="991"/>
      <c r="I14" s="991"/>
      <c r="J14" s="991"/>
      <c r="L14" s="984"/>
    </row>
    <row r="15" spans="1:12" ht="15" customHeight="1">
      <c r="D15" s="974"/>
      <c r="E15" s="971"/>
      <c r="F15" s="971"/>
      <c r="G15" s="971"/>
      <c r="H15" s="971"/>
      <c r="I15" s="971"/>
      <c r="J15" s="971"/>
      <c r="K15" s="981"/>
      <c r="L15" s="981"/>
    </row>
    <row r="16" spans="1:12" ht="15" customHeight="1">
      <c r="B16" s="992" t="s">
        <v>548</v>
      </c>
      <c r="C16" s="994"/>
      <c r="D16" s="995"/>
      <c r="E16" s="995"/>
      <c r="F16" s="995"/>
      <c r="G16" s="995"/>
      <c r="H16" s="995"/>
      <c r="I16" s="995"/>
      <c r="J16" s="995">
        <v>15</v>
      </c>
      <c r="K16" s="996"/>
      <c r="L16" s="997"/>
    </row>
    <row r="17" spans="2:12" ht="15" customHeight="1">
      <c r="B17" s="993"/>
      <c r="C17" s="994"/>
      <c r="D17" s="971"/>
      <c r="E17" s="971"/>
      <c r="F17" s="971"/>
      <c r="G17" s="971"/>
      <c r="H17" s="971"/>
      <c r="I17" s="971"/>
      <c r="J17" s="971"/>
      <c r="K17" s="996"/>
      <c r="L17" s="997"/>
    </row>
    <row r="18" spans="2:12" ht="15" customHeight="1">
      <c r="B18" s="992" t="s">
        <v>549</v>
      </c>
      <c r="C18" s="994"/>
      <c r="D18" s="995"/>
      <c r="E18" s="995"/>
      <c r="F18" s="995"/>
      <c r="G18" s="995"/>
      <c r="H18" s="995"/>
      <c r="I18" s="995"/>
      <c r="J18" s="995">
        <v>2.5</v>
      </c>
      <c r="K18" s="996"/>
      <c r="L18" s="997"/>
    </row>
    <row r="19" spans="2:12" ht="15" customHeight="1">
      <c r="B19" s="993" t="s">
        <v>550</v>
      </c>
      <c r="C19" s="994"/>
      <c r="D19" s="971"/>
      <c r="E19" s="971"/>
      <c r="F19" s="971"/>
      <c r="G19" s="971"/>
      <c r="H19" s="971"/>
      <c r="I19" s="971"/>
      <c r="J19" s="971"/>
      <c r="K19" s="996"/>
      <c r="L19" s="997"/>
    </row>
    <row r="20" spans="2:12" ht="15" customHeight="1">
      <c r="B20" s="993"/>
      <c r="C20" s="994"/>
      <c r="D20" s="971"/>
      <c r="E20" s="971"/>
      <c r="F20" s="971"/>
      <c r="G20" s="971"/>
      <c r="H20" s="971"/>
      <c r="I20" s="971"/>
      <c r="J20" s="971"/>
      <c r="K20" s="996"/>
      <c r="L20" s="997"/>
    </row>
    <row r="21" spans="2:12" ht="15" customHeight="1">
      <c r="B21" s="992" t="s">
        <v>551</v>
      </c>
      <c r="C21" s="994"/>
      <c r="D21" s="995"/>
      <c r="E21" s="995"/>
      <c r="F21" s="995"/>
      <c r="G21" s="995"/>
      <c r="H21" s="995"/>
      <c r="I21" s="995"/>
      <c r="J21" s="995">
        <v>6.5</v>
      </c>
      <c r="K21" s="996"/>
      <c r="L21" s="997"/>
    </row>
    <row r="22" spans="2:12" ht="15" customHeight="1">
      <c r="B22" s="993" t="s">
        <v>552</v>
      </c>
      <c r="C22" s="994"/>
      <c r="D22" s="971"/>
      <c r="E22" s="971"/>
      <c r="F22" s="971"/>
      <c r="G22" s="971"/>
      <c r="H22" s="971"/>
      <c r="I22" s="971"/>
      <c r="J22" s="971"/>
      <c r="K22" s="996"/>
      <c r="L22" s="997"/>
    </row>
    <row r="23" spans="2:12" ht="15" customHeight="1">
      <c r="B23" s="993"/>
      <c r="C23" s="994"/>
      <c r="D23" s="971"/>
      <c r="E23" s="971"/>
      <c r="F23" s="971"/>
      <c r="G23" s="971"/>
      <c r="H23" s="971"/>
      <c r="I23" s="971"/>
      <c r="J23" s="971"/>
      <c r="K23" s="996"/>
      <c r="L23" s="997"/>
    </row>
    <row r="24" spans="2:12" ht="15" customHeight="1">
      <c r="B24" s="992" t="s">
        <v>553</v>
      </c>
      <c r="C24" s="994"/>
      <c r="D24" s="995"/>
      <c r="E24" s="995"/>
      <c r="F24" s="995"/>
      <c r="G24" s="995"/>
      <c r="H24" s="995"/>
      <c r="I24" s="995"/>
      <c r="J24" s="995">
        <v>2.2999999999999998</v>
      </c>
      <c r="K24" s="996"/>
      <c r="L24" s="997"/>
    </row>
    <row r="25" spans="2:12" ht="15" customHeight="1">
      <c r="B25" s="993" t="s">
        <v>554</v>
      </c>
      <c r="C25" s="994"/>
      <c r="D25" s="971"/>
      <c r="E25" s="971"/>
      <c r="F25" s="971"/>
      <c r="G25" s="971"/>
      <c r="H25" s="971"/>
      <c r="I25" s="971"/>
      <c r="J25" s="971"/>
      <c r="K25" s="996"/>
      <c r="L25" s="997"/>
    </row>
    <row r="26" spans="2:12" ht="15" customHeight="1">
      <c r="B26" s="993"/>
      <c r="C26" s="994"/>
      <c r="D26" s="971"/>
      <c r="E26" s="971"/>
      <c r="F26" s="971"/>
      <c r="G26" s="971"/>
      <c r="H26" s="971"/>
      <c r="I26" s="971"/>
      <c r="J26" s="971"/>
      <c r="K26" s="996"/>
      <c r="L26" s="997"/>
    </row>
    <row r="27" spans="2:12" ht="15" customHeight="1">
      <c r="B27" s="992" t="s">
        <v>555</v>
      </c>
      <c r="C27" s="994"/>
      <c r="D27" s="995"/>
      <c r="E27" s="995"/>
      <c r="F27" s="995"/>
      <c r="G27" s="995"/>
      <c r="H27" s="995"/>
      <c r="I27" s="995"/>
      <c r="J27" s="995">
        <v>6.3</v>
      </c>
      <c r="K27" s="996"/>
      <c r="L27" s="997"/>
    </row>
    <row r="28" spans="2:12" ht="15" customHeight="1">
      <c r="B28" s="993" t="s">
        <v>556</v>
      </c>
      <c r="C28" s="994"/>
      <c r="D28" s="971"/>
      <c r="E28" s="971"/>
      <c r="F28" s="971"/>
      <c r="G28" s="971"/>
      <c r="H28" s="971"/>
      <c r="I28" s="971"/>
      <c r="J28" s="971"/>
      <c r="K28" s="996"/>
      <c r="L28" s="997"/>
    </row>
    <row r="29" spans="2:12" ht="15" customHeight="1">
      <c r="B29" s="993"/>
      <c r="C29" s="994"/>
      <c r="D29" s="971"/>
      <c r="E29" s="971"/>
      <c r="F29" s="971"/>
      <c r="G29" s="971"/>
      <c r="H29" s="971"/>
      <c r="I29" s="971"/>
      <c r="J29" s="971"/>
      <c r="K29" s="996"/>
      <c r="L29" s="997"/>
    </row>
    <row r="30" spans="2:12" ht="15" customHeight="1">
      <c r="B30" s="992" t="s">
        <v>557</v>
      </c>
      <c r="C30" s="994"/>
      <c r="D30" s="995"/>
      <c r="E30" s="995"/>
      <c r="F30" s="995"/>
      <c r="G30" s="995"/>
      <c r="H30" s="995"/>
      <c r="I30" s="995"/>
      <c r="J30" s="995">
        <v>2.4</v>
      </c>
      <c r="K30" s="996"/>
      <c r="L30" s="997"/>
    </row>
    <row r="31" spans="2:12" ht="15" customHeight="1">
      <c r="B31" s="993" t="s">
        <v>558</v>
      </c>
      <c r="C31" s="994"/>
      <c r="D31" s="974"/>
      <c r="E31" s="974"/>
      <c r="F31" s="974"/>
      <c r="G31" s="974"/>
      <c r="H31" s="974"/>
      <c r="I31" s="974"/>
      <c r="J31" s="974"/>
      <c r="K31" s="996"/>
      <c r="L31" s="997"/>
    </row>
    <row r="32" spans="2:12" ht="15" customHeight="1">
      <c r="B32" s="993"/>
      <c r="C32" s="994"/>
      <c r="D32" s="974"/>
      <c r="E32" s="974"/>
      <c r="F32" s="974"/>
      <c r="G32" s="974"/>
      <c r="H32" s="974"/>
      <c r="I32" s="974"/>
      <c r="J32" s="974"/>
      <c r="K32" s="996"/>
      <c r="L32" s="997"/>
    </row>
    <row r="33" spans="1:15" ht="15" customHeight="1">
      <c r="B33" s="992" t="s">
        <v>559</v>
      </c>
      <c r="C33" s="994"/>
      <c r="D33" s="994"/>
      <c r="E33" s="994"/>
      <c r="F33" s="994"/>
      <c r="G33" s="994"/>
      <c r="H33" s="994"/>
      <c r="I33" s="994"/>
      <c r="J33" s="994">
        <v>4.0999999999999996</v>
      </c>
      <c r="K33" s="996"/>
      <c r="L33" s="997"/>
    </row>
    <row r="34" spans="1:15" ht="15" customHeight="1">
      <c r="B34" s="993"/>
      <c r="C34" s="994"/>
      <c r="D34" s="971"/>
      <c r="E34" s="971"/>
      <c r="F34" s="971"/>
      <c r="G34" s="971"/>
      <c r="H34" s="971"/>
      <c r="I34" s="971"/>
      <c r="J34" s="971"/>
      <c r="K34" s="996"/>
      <c r="L34" s="997"/>
    </row>
    <row r="35" spans="1:15" ht="15" customHeight="1">
      <c r="B35" s="992" t="s">
        <v>560</v>
      </c>
      <c r="C35" s="994"/>
      <c r="D35" s="995"/>
      <c r="E35" s="995"/>
      <c r="F35" s="995"/>
      <c r="G35" s="995"/>
      <c r="H35" s="995"/>
      <c r="I35" s="995"/>
      <c r="J35" s="995">
        <v>4.2</v>
      </c>
      <c r="K35" s="996"/>
      <c r="L35" s="997"/>
    </row>
    <row r="36" spans="1:15" ht="15" customHeight="1">
      <c r="B36" s="993" t="s">
        <v>561</v>
      </c>
      <c r="C36" s="994"/>
      <c r="D36" s="974"/>
      <c r="E36" s="974"/>
      <c r="F36" s="974"/>
      <c r="G36" s="974"/>
      <c r="H36" s="974"/>
      <c r="I36" s="974"/>
      <c r="J36" s="971"/>
      <c r="K36" s="996"/>
      <c r="L36" s="997"/>
    </row>
    <row r="37" spans="1:15" ht="7.5" customHeight="1">
      <c r="B37" s="993"/>
      <c r="C37" s="994"/>
      <c r="D37" s="974"/>
      <c r="E37" s="974"/>
      <c r="F37" s="974"/>
      <c r="G37" s="974"/>
      <c r="H37" s="974"/>
      <c r="I37" s="974"/>
      <c r="J37" s="974"/>
      <c r="K37" s="996"/>
      <c r="L37" s="997"/>
    </row>
    <row r="38" spans="1:15" ht="7.5" customHeight="1" thickBot="1">
      <c r="A38" s="998"/>
      <c r="B38" s="998"/>
      <c r="C38" s="998"/>
      <c r="D38" s="998"/>
      <c r="E38" s="998"/>
      <c r="F38" s="998"/>
      <c r="G38" s="998"/>
      <c r="H38" s="998"/>
      <c r="I38" s="998"/>
      <c r="J38" s="998"/>
      <c r="K38" s="998"/>
      <c r="L38" s="981"/>
    </row>
    <row r="39" spans="1:15" ht="13.5" customHeight="1" thickTop="1">
      <c r="A39" s="999"/>
      <c r="B39" s="999"/>
      <c r="C39" s="999"/>
      <c r="D39" s="999"/>
      <c r="E39" s="999"/>
      <c r="F39" s="1000"/>
      <c r="G39" s="1000"/>
      <c r="H39" s="1000"/>
      <c r="I39" s="1000"/>
      <c r="J39" s="1000"/>
      <c r="K39" s="1001" t="s">
        <v>3</v>
      </c>
      <c r="L39" s="981"/>
    </row>
    <row r="40" spans="1:15" ht="13.5" customHeight="1">
      <c r="A40" s="999"/>
      <c r="B40" s="999"/>
      <c r="C40" s="999"/>
      <c r="D40" s="999"/>
      <c r="E40" s="999"/>
      <c r="F40" s="1000"/>
      <c r="G40" s="1000"/>
      <c r="H40" s="1000"/>
      <c r="I40" s="1000"/>
      <c r="J40" s="1000"/>
      <c r="K40" s="1002" t="s">
        <v>4</v>
      </c>
      <c r="L40" s="981"/>
    </row>
    <row r="41" spans="1:15" ht="13.5" customHeight="1">
      <c r="A41" s="999"/>
      <c r="B41" s="1003" t="s">
        <v>562</v>
      </c>
      <c r="C41" s="999"/>
      <c r="D41" s="999"/>
      <c r="E41" s="999"/>
      <c r="F41" s="1000"/>
      <c r="G41" s="1000"/>
      <c r="H41" s="1000"/>
      <c r="I41" s="1000"/>
      <c r="J41" s="1000"/>
      <c r="K41" s="1004"/>
      <c r="L41" s="981"/>
    </row>
    <row r="42" spans="1:15" ht="13.5" customHeight="1">
      <c r="A42" s="999"/>
      <c r="B42" s="1003"/>
      <c r="C42" s="999"/>
      <c r="D42" s="999"/>
      <c r="E42" s="999"/>
      <c r="F42" s="1000"/>
      <c r="G42" s="1000"/>
      <c r="H42" s="1000"/>
      <c r="I42" s="1000"/>
      <c r="J42" s="1000"/>
      <c r="K42" s="1004"/>
      <c r="L42" s="981"/>
    </row>
    <row r="43" spans="1:15" ht="13.5" customHeight="1">
      <c r="A43" s="999"/>
      <c r="B43" s="1005" t="s">
        <v>563</v>
      </c>
      <c r="C43" s="999"/>
      <c r="D43" s="999"/>
      <c r="E43" s="999"/>
      <c r="F43" s="1000"/>
      <c r="G43" s="1000"/>
      <c r="H43" s="1000"/>
      <c r="I43" s="1000"/>
      <c r="J43" s="1000"/>
      <c r="K43" s="1004"/>
      <c r="L43" s="981"/>
    </row>
    <row r="44" spans="1:15" ht="15" customHeight="1">
      <c r="A44" s="999"/>
      <c r="B44" s="1006" t="s">
        <v>564</v>
      </c>
      <c r="C44" s="999"/>
      <c r="D44" s="999"/>
      <c r="E44" s="999"/>
      <c r="F44" s="1000"/>
      <c r="G44" s="1000"/>
      <c r="H44" s="1000"/>
      <c r="I44" s="1000"/>
      <c r="J44" s="1000"/>
      <c r="K44" s="1000"/>
      <c r="L44" s="981"/>
    </row>
    <row r="45" spans="1:15" ht="15" customHeight="1">
      <c r="A45" s="999"/>
      <c r="B45" s="1007"/>
      <c r="C45" s="999"/>
      <c r="D45" s="999"/>
      <c r="E45" s="999"/>
      <c r="F45" s="1000"/>
      <c r="G45" s="1000"/>
      <c r="H45" s="1000"/>
      <c r="I45" s="1000"/>
      <c r="J45" s="1000"/>
      <c r="K45" s="1000"/>
      <c r="L45" s="981"/>
    </row>
    <row r="46" spans="1:15" ht="15" customHeight="1">
      <c r="A46" s="999"/>
      <c r="B46" s="1008" t="s">
        <v>565</v>
      </c>
      <c r="C46" s="1008"/>
      <c r="D46" s="1008"/>
      <c r="E46" s="1008"/>
      <c r="F46" s="1008"/>
      <c r="G46" s="1008"/>
      <c r="H46" s="1008"/>
      <c r="I46" s="1008"/>
      <c r="J46" s="1008"/>
      <c r="K46" s="1000"/>
      <c r="L46" s="981"/>
    </row>
    <row r="47" spans="1:15" ht="15" customHeight="1">
      <c r="A47" s="1000"/>
      <c r="B47" s="1008"/>
      <c r="C47" s="1008"/>
      <c r="D47" s="1008"/>
      <c r="E47" s="1008"/>
      <c r="F47" s="1008"/>
      <c r="G47" s="1008"/>
      <c r="H47" s="1008"/>
      <c r="I47" s="1008"/>
      <c r="J47" s="1008"/>
      <c r="K47" s="1009"/>
      <c r="L47" s="985"/>
      <c r="M47" s="985"/>
      <c r="N47" s="1004"/>
      <c r="O47" s="981"/>
    </row>
    <row r="48" spans="1:15" ht="15" customHeight="1">
      <c r="A48" s="1000"/>
      <c r="B48" s="1010" t="s">
        <v>566</v>
      </c>
      <c r="C48" s="1010"/>
      <c r="D48" s="1010"/>
      <c r="E48" s="1010"/>
      <c r="F48" s="1010"/>
      <c r="G48" s="1010"/>
      <c r="H48" s="1010"/>
      <c r="I48" s="1010"/>
      <c r="J48" s="1010"/>
      <c r="K48" s="1000"/>
      <c r="L48" s="985"/>
      <c r="M48" s="985"/>
      <c r="N48" s="981"/>
      <c r="O48" s="981"/>
    </row>
    <row r="49" spans="2:12" ht="13.5" customHeight="1">
      <c r="B49" s="1010"/>
      <c r="C49" s="1010"/>
      <c r="D49" s="1010"/>
      <c r="E49" s="1010"/>
      <c r="F49" s="1010"/>
      <c r="G49" s="1010"/>
      <c r="H49" s="1010"/>
      <c r="I49" s="1010"/>
      <c r="J49" s="1010"/>
      <c r="K49" s="1011"/>
      <c r="L49" s="1011"/>
    </row>
    <row r="50" spans="2:12" ht="15.75" customHeight="1"/>
    <row r="51" spans="2:12" ht="15.75" customHeight="1">
      <c r="B51" s="1012" t="s">
        <v>567</v>
      </c>
    </row>
    <row r="52" spans="2:12" ht="15.75" customHeight="1">
      <c r="B52" s="1013" t="s">
        <v>568</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D41376B-3470-4FD4-8AB0-11263F9326FB}">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17" customWidth="1"/>
    <col min="2" max="2" width="12.5703125" style="1017" customWidth="1"/>
    <col min="3" max="3" width="22.5703125" style="1017" customWidth="1"/>
    <col min="4" max="4" width="16.28515625" style="1017" customWidth="1"/>
    <col min="5" max="9" width="10.7109375" style="1017" customWidth="1"/>
    <col min="10" max="10" width="3" style="1017" customWidth="1"/>
    <col min="11" max="16384" width="9.140625" style="1017"/>
  </cols>
  <sheetData>
    <row r="2" spans="2:10" ht="30" customHeight="1">
      <c r="B2" s="1014" t="s">
        <v>569</v>
      </c>
      <c r="C2" s="1015" t="s">
        <v>570</v>
      </c>
      <c r="D2" s="1016"/>
      <c r="E2" s="1016"/>
      <c r="F2" s="1016"/>
      <c r="G2" s="1016"/>
      <c r="H2" s="1016"/>
      <c r="I2" s="1016"/>
    </row>
    <row r="3" spans="2:10" ht="30.75" customHeight="1">
      <c r="B3" s="1018" t="s">
        <v>571</v>
      </c>
      <c r="C3" s="1019" t="s">
        <v>572</v>
      </c>
      <c r="D3" s="1019"/>
      <c r="E3" s="1019"/>
      <c r="F3" s="1019"/>
      <c r="G3" s="1019"/>
      <c r="H3" s="1019"/>
      <c r="I3" s="1019"/>
    </row>
    <row r="4" spans="2:10" ht="15.75" thickBot="1">
      <c r="D4" s="1020"/>
      <c r="E4" s="1020"/>
      <c r="F4" s="1020"/>
      <c r="G4" s="1020"/>
      <c r="H4" s="1020"/>
      <c r="I4" s="1020"/>
    </row>
    <row r="5" spans="2:10" ht="99" customHeight="1" thickTop="1" thickBot="1">
      <c r="B5" s="1021" t="s">
        <v>573</v>
      </c>
      <c r="C5" s="1021"/>
      <c r="D5" s="1022" t="s">
        <v>574</v>
      </c>
      <c r="E5" s="1022">
        <v>2016</v>
      </c>
      <c r="F5" s="1022">
        <v>2017</v>
      </c>
      <c r="G5" s="1022">
        <v>2018</v>
      </c>
      <c r="H5" s="1022">
        <v>2019</v>
      </c>
      <c r="I5" s="1023">
        <v>2020</v>
      </c>
    </row>
    <row r="6" spans="2:10" ht="30" customHeight="1">
      <c r="B6" s="1024"/>
      <c r="C6" s="1025" t="s">
        <v>575</v>
      </c>
      <c r="D6" s="1026" t="s">
        <v>576</v>
      </c>
      <c r="E6" s="1027" t="s">
        <v>577</v>
      </c>
      <c r="F6" s="1027" t="s">
        <v>577</v>
      </c>
      <c r="G6" s="1027" t="s">
        <v>577</v>
      </c>
      <c r="H6" s="1027" t="s">
        <v>577</v>
      </c>
      <c r="I6" s="1027" t="s">
        <v>577</v>
      </c>
    </row>
    <row r="7" spans="2:10" ht="30" customHeight="1">
      <c r="B7" s="1024"/>
      <c r="C7" s="1028"/>
      <c r="D7" s="1029" t="s">
        <v>578</v>
      </c>
      <c r="E7" s="1030" t="s">
        <v>577</v>
      </c>
      <c r="F7" s="1030" t="s">
        <v>577</v>
      </c>
      <c r="G7" s="1031" t="s">
        <v>577</v>
      </c>
      <c r="H7" s="1030" t="s">
        <v>577</v>
      </c>
      <c r="I7" s="1032" t="s">
        <v>577</v>
      </c>
    </row>
    <row r="8" spans="2:10" ht="42.6" customHeight="1">
      <c r="B8" s="1024"/>
      <c r="C8" s="1033" t="s">
        <v>579</v>
      </c>
      <c r="D8" s="1034" t="s">
        <v>580</v>
      </c>
      <c r="E8" s="1035" t="s">
        <v>577</v>
      </c>
      <c r="F8" s="1035" t="s">
        <v>577</v>
      </c>
      <c r="G8" s="1035" t="s">
        <v>577</v>
      </c>
      <c r="H8" s="1035" t="s">
        <v>577</v>
      </c>
      <c r="I8" s="1035" t="s">
        <v>577</v>
      </c>
    </row>
    <row r="9" spans="2:10" ht="30" customHeight="1">
      <c r="B9" s="1024"/>
      <c r="C9" s="1028"/>
      <c r="D9" s="1036" t="s">
        <v>581</v>
      </c>
      <c r="E9" s="1030" t="s">
        <v>577</v>
      </c>
      <c r="F9" s="1030" t="s">
        <v>577</v>
      </c>
      <c r="G9" s="1037" t="s">
        <v>577</v>
      </c>
      <c r="H9" s="1030" t="s">
        <v>577</v>
      </c>
      <c r="I9" s="1030" t="s">
        <v>577</v>
      </c>
    </row>
    <row r="10" spans="2:10" ht="39.6" customHeight="1" thickBot="1">
      <c r="B10" s="1038"/>
      <c r="C10" s="1039" t="s">
        <v>582</v>
      </c>
      <c r="D10" s="1040" t="s">
        <v>583</v>
      </c>
      <c r="E10" s="1041" t="s">
        <v>577</v>
      </c>
      <c r="F10" s="1041" t="s">
        <v>577</v>
      </c>
      <c r="G10" s="1042" t="s">
        <v>577</v>
      </c>
      <c r="H10" s="1041" t="s">
        <v>577</v>
      </c>
      <c r="I10" s="1041" t="s">
        <v>577</v>
      </c>
    </row>
    <row r="11" spans="2:10">
      <c r="J11" s="1043" t="s">
        <v>584</v>
      </c>
    </row>
    <row r="12" spans="2:10">
      <c r="J12" s="1044" t="s">
        <v>585</v>
      </c>
    </row>
    <row r="14" spans="2:10" ht="15.75">
      <c r="B14" s="1045" t="s">
        <v>586</v>
      </c>
      <c r="C14" s="1046"/>
    </row>
    <row r="15" spans="2:10" ht="15.75">
      <c r="B15" s="1045" t="s">
        <v>587</v>
      </c>
      <c r="C15" s="1046"/>
    </row>
    <row r="16" spans="2:10" ht="15.75">
      <c r="B16" s="1047" t="s">
        <v>588</v>
      </c>
      <c r="C16" s="1046"/>
    </row>
    <row r="17" spans="2:10" ht="15.75">
      <c r="B17" s="1045"/>
      <c r="C17" s="1046"/>
    </row>
    <row r="18" spans="2:10" ht="27" customHeight="1">
      <c r="B18" s="1048" t="s">
        <v>589</v>
      </c>
      <c r="C18" s="1049"/>
      <c r="D18" s="1049"/>
      <c r="E18" s="1049"/>
      <c r="F18" s="1049"/>
      <c r="G18" s="1049"/>
      <c r="H18" s="1049"/>
      <c r="I18" s="1049"/>
      <c r="J18" s="1049"/>
    </row>
    <row r="19" spans="2:10">
      <c r="B19" s="1050" t="s">
        <v>590</v>
      </c>
      <c r="C19" s="1050"/>
      <c r="D19" s="1050"/>
      <c r="E19" s="1050"/>
      <c r="F19" s="1050"/>
      <c r="G19" s="1050"/>
      <c r="H19" s="1050"/>
      <c r="I19" s="1050"/>
      <c r="J19" s="1050"/>
    </row>
    <row r="21" spans="2:10">
      <c r="B21" s="1045"/>
    </row>
    <row r="22" spans="2:10">
      <c r="B22" s="1047"/>
    </row>
    <row r="24" spans="2:10">
      <c r="B24" s="1045"/>
    </row>
    <row r="25" spans="2:10">
      <c r="B25" s="1047"/>
    </row>
  </sheetData>
  <mergeCells count="8">
    <mergeCell ref="B18:J18"/>
    <mergeCell ref="B19:J19"/>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5" customWidth="1"/>
    <col min="2" max="2" width="11.85546875" style="765" customWidth="1"/>
    <col min="3" max="3" width="30.7109375" style="765" customWidth="1"/>
    <col min="4" max="4" width="0.140625" style="765" customWidth="1"/>
    <col min="5" max="9" width="10.7109375" style="765" customWidth="1"/>
    <col min="10" max="11" width="14.85546875" style="765" customWidth="1"/>
    <col min="12" max="12" width="1.7109375" style="765" customWidth="1"/>
    <col min="13" max="13" width="11.85546875" style="765" customWidth="1"/>
    <col min="14" max="16384" width="9.140625" style="765"/>
  </cols>
  <sheetData>
    <row r="1" spans="1:13" ht="8.1" customHeight="1"/>
    <row r="2" spans="1:13" ht="8.1" customHeight="1"/>
    <row r="3" spans="1:13" s="770" customFormat="1" ht="16.5" customHeight="1">
      <c r="A3" s="766"/>
      <c r="B3" s="767" t="s">
        <v>419</v>
      </c>
      <c r="C3" s="768" t="s">
        <v>533</v>
      </c>
      <c r="D3" s="769"/>
      <c r="E3" s="769"/>
      <c r="F3" s="769"/>
      <c r="G3" s="769"/>
      <c r="H3" s="769"/>
      <c r="I3" s="769"/>
      <c r="J3" s="769"/>
      <c r="K3" s="769"/>
      <c r="L3" s="769"/>
    </row>
    <row r="4" spans="1:13" s="770" customFormat="1" ht="16.5" customHeight="1">
      <c r="A4" s="771"/>
      <c r="B4" s="772" t="s">
        <v>420</v>
      </c>
      <c r="C4" s="773" t="s">
        <v>534</v>
      </c>
      <c r="D4" s="774"/>
      <c r="E4" s="774"/>
      <c r="F4" s="774"/>
      <c r="G4" s="774"/>
      <c r="H4" s="774"/>
      <c r="I4" s="774"/>
      <c r="J4" s="774"/>
      <c r="K4" s="774"/>
      <c r="L4" s="774"/>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221</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222</v>
      </c>
      <c r="C8" s="237"/>
      <c r="E8" s="197"/>
      <c r="F8" s="197"/>
      <c r="G8" s="197"/>
      <c r="H8" s="197"/>
      <c r="I8" s="197"/>
      <c r="J8" s="197"/>
      <c r="K8" s="197"/>
      <c r="L8" s="779"/>
      <c r="M8" s="780"/>
    </row>
    <row r="9" spans="1:13" s="771" customFormat="1" ht="15" customHeight="1">
      <c r="B9" s="238" t="s">
        <v>223</v>
      </c>
      <c r="C9" s="237"/>
      <c r="E9" s="197"/>
      <c r="F9" s="197"/>
      <c r="G9" s="197"/>
      <c r="H9" s="197"/>
      <c r="I9" s="197"/>
      <c r="J9" s="197"/>
      <c r="K9" s="197"/>
      <c r="L9" s="779"/>
      <c r="M9" s="780"/>
    </row>
    <row r="10" spans="1:13" s="771" customFormat="1" ht="15" customHeight="1">
      <c r="B10" s="238"/>
      <c r="C10" s="237"/>
      <c r="E10" s="197"/>
      <c r="F10" s="197"/>
      <c r="G10" s="197"/>
      <c r="H10" s="197"/>
      <c r="I10" s="197"/>
      <c r="J10" s="197"/>
      <c r="K10" s="197"/>
      <c r="L10" s="779"/>
      <c r="M10" s="780"/>
    </row>
    <row r="11" spans="1:13" s="771" customFormat="1" ht="15" customHeight="1">
      <c r="B11" s="235" t="s">
        <v>335</v>
      </c>
      <c r="C11" s="237"/>
      <c r="E11" s="197"/>
      <c r="F11" s="197"/>
      <c r="G11" s="197"/>
      <c r="H11" s="197"/>
      <c r="I11" s="197"/>
      <c r="J11" s="197"/>
      <c r="K11" s="197"/>
      <c r="L11" s="779"/>
      <c r="M11" s="780"/>
    </row>
    <row r="12" spans="1:13" s="771" customFormat="1" ht="15" customHeight="1">
      <c r="B12" s="238" t="s">
        <v>224</v>
      </c>
      <c r="C12" s="237"/>
      <c r="E12" s="197"/>
      <c r="F12" s="197"/>
      <c r="G12" s="197"/>
      <c r="H12" s="197"/>
      <c r="I12" s="197"/>
      <c r="J12" s="197"/>
      <c r="K12" s="197"/>
      <c r="L12" s="779"/>
      <c r="M12" s="780"/>
    </row>
    <row r="13" spans="1:13" s="771" customFormat="1" ht="15" customHeight="1">
      <c r="B13" s="238"/>
      <c r="C13" s="237"/>
      <c r="E13" s="197"/>
      <c r="F13" s="197"/>
      <c r="G13" s="197"/>
      <c r="H13" s="197"/>
      <c r="I13" s="197"/>
      <c r="J13" s="197"/>
      <c r="K13" s="197"/>
      <c r="L13" s="779"/>
      <c r="M13" s="780"/>
    </row>
    <row r="14" spans="1:13" s="771" customFormat="1" ht="15" customHeight="1">
      <c r="B14" s="235" t="s">
        <v>225</v>
      </c>
      <c r="C14" s="237"/>
      <c r="E14" s="197"/>
      <c r="F14" s="197"/>
      <c r="G14" s="197"/>
      <c r="H14" s="197"/>
      <c r="I14" s="197"/>
      <c r="J14" s="197"/>
      <c r="K14" s="197"/>
      <c r="L14" s="779"/>
      <c r="M14" s="780"/>
    </row>
    <row r="15" spans="1:13" s="771" customFormat="1" ht="15" customHeight="1">
      <c r="B15" s="238" t="s">
        <v>310</v>
      </c>
      <c r="C15" s="237"/>
      <c r="E15" s="197"/>
      <c r="F15" s="197"/>
      <c r="G15" s="197"/>
      <c r="H15" s="197"/>
      <c r="I15" s="197"/>
      <c r="J15" s="197"/>
      <c r="K15" s="197"/>
      <c r="L15" s="779"/>
      <c r="M15" s="780"/>
    </row>
    <row r="16" spans="1:13" s="771" customFormat="1" ht="15" customHeight="1">
      <c r="B16" s="238"/>
      <c r="C16" s="237"/>
      <c r="E16" s="197"/>
      <c r="F16" s="197"/>
      <c r="G16" s="197"/>
      <c r="H16" s="197"/>
      <c r="I16" s="197"/>
      <c r="J16" s="197"/>
      <c r="K16" s="197"/>
      <c r="L16" s="779"/>
      <c r="M16" s="780"/>
    </row>
    <row r="17" spans="2:13" s="771" customFormat="1" ht="15" customHeight="1">
      <c r="B17" s="235" t="s">
        <v>226</v>
      </c>
      <c r="C17" s="237"/>
      <c r="E17" s="197"/>
      <c r="F17" s="197"/>
      <c r="G17" s="197"/>
      <c r="H17" s="197"/>
      <c r="I17" s="197"/>
      <c r="J17" s="197"/>
      <c r="K17" s="197"/>
      <c r="L17" s="779"/>
      <c r="M17" s="780"/>
    </row>
    <row r="18" spans="2:13" s="771" customFormat="1" ht="15" customHeight="1">
      <c r="B18" s="238" t="s">
        <v>311</v>
      </c>
      <c r="C18" s="237"/>
      <c r="E18" s="197"/>
      <c r="F18" s="197"/>
      <c r="G18" s="197"/>
      <c r="H18" s="197"/>
      <c r="I18" s="197"/>
      <c r="J18" s="197"/>
      <c r="K18" s="197"/>
      <c r="L18" s="779"/>
      <c r="M18" s="780"/>
    </row>
    <row r="19" spans="2:13" s="771" customFormat="1" ht="15" customHeight="1">
      <c r="B19" s="238"/>
      <c r="C19" s="237"/>
      <c r="E19" s="197"/>
      <c r="F19" s="197"/>
      <c r="G19" s="197"/>
      <c r="H19" s="197"/>
      <c r="I19" s="197"/>
      <c r="J19" s="197"/>
      <c r="K19" s="197"/>
      <c r="L19" s="779"/>
      <c r="M19" s="780"/>
    </row>
    <row r="20" spans="2:13" s="771" customFormat="1" ht="15" customHeight="1">
      <c r="B20" s="235" t="s">
        <v>227</v>
      </c>
      <c r="C20" s="237"/>
      <c r="E20" s="197"/>
      <c r="F20" s="197"/>
      <c r="G20" s="197"/>
      <c r="H20" s="197"/>
      <c r="I20" s="197"/>
      <c r="J20" s="197"/>
      <c r="K20" s="197"/>
      <c r="L20" s="779"/>
      <c r="M20" s="780"/>
    </row>
    <row r="21" spans="2:13" s="771" customFormat="1" ht="15" customHeight="1">
      <c r="B21" s="238" t="s">
        <v>228</v>
      </c>
      <c r="C21" s="237"/>
      <c r="E21" s="197"/>
      <c r="F21" s="197"/>
      <c r="G21" s="197"/>
      <c r="H21" s="197"/>
      <c r="I21" s="197"/>
      <c r="J21" s="197"/>
      <c r="K21" s="197"/>
      <c r="L21" s="779"/>
      <c r="M21" s="780"/>
    </row>
    <row r="22" spans="2:13" s="771" customFormat="1" ht="15" customHeight="1">
      <c r="B22" s="238"/>
      <c r="C22" s="237"/>
      <c r="E22" s="197"/>
      <c r="F22" s="197"/>
      <c r="G22" s="197"/>
      <c r="H22" s="197"/>
      <c r="I22" s="197"/>
      <c r="J22" s="197"/>
      <c r="K22" s="197"/>
      <c r="L22" s="779"/>
      <c r="M22" s="780"/>
    </row>
    <row r="23" spans="2:13" s="771" customFormat="1" ht="15" customHeight="1">
      <c r="B23" s="235" t="s">
        <v>229</v>
      </c>
      <c r="C23" s="237"/>
      <c r="E23" s="197"/>
      <c r="F23" s="197"/>
      <c r="G23" s="197"/>
      <c r="H23" s="197"/>
      <c r="I23" s="197"/>
      <c r="J23" s="197"/>
      <c r="K23" s="197"/>
      <c r="L23" s="779"/>
      <c r="M23" s="780"/>
    </row>
    <row r="24" spans="2:13" s="771" customFormat="1" ht="15" customHeight="1">
      <c r="B24" s="238" t="s">
        <v>316</v>
      </c>
      <c r="C24" s="237"/>
      <c r="E24" s="197"/>
      <c r="F24" s="197"/>
      <c r="G24" s="197"/>
      <c r="H24" s="197"/>
      <c r="I24" s="197"/>
      <c r="J24" s="197"/>
      <c r="K24" s="197"/>
      <c r="L24" s="779"/>
      <c r="M24" s="780"/>
    </row>
    <row r="25" spans="2:13" s="771" customFormat="1" ht="15" customHeight="1">
      <c r="B25" s="238"/>
      <c r="C25" s="237"/>
      <c r="E25" s="197"/>
      <c r="F25" s="197"/>
      <c r="G25" s="197"/>
      <c r="H25" s="197"/>
      <c r="I25" s="197"/>
      <c r="J25" s="197"/>
      <c r="K25" s="197"/>
      <c r="L25" s="779"/>
      <c r="M25" s="780"/>
    </row>
    <row r="26" spans="2:13" s="771" customFormat="1" ht="15" customHeight="1">
      <c r="B26" s="235" t="s">
        <v>230</v>
      </c>
      <c r="C26" s="237"/>
      <c r="E26" s="197"/>
      <c r="F26" s="197"/>
      <c r="G26" s="197"/>
      <c r="H26" s="197"/>
      <c r="I26" s="197"/>
      <c r="J26" s="197"/>
      <c r="K26" s="197"/>
      <c r="L26" s="779"/>
      <c r="M26" s="780"/>
    </row>
    <row r="27" spans="2:13" s="771" customFormat="1" ht="15" customHeight="1">
      <c r="B27" s="238" t="s">
        <v>312</v>
      </c>
      <c r="C27" s="237"/>
      <c r="E27" s="197"/>
      <c r="F27" s="197"/>
      <c r="G27" s="197"/>
      <c r="H27" s="197"/>
      <c r="I27" s="197"/>
      <c r="J27" s="197"/>
      <c r="K27" s="197"/>
      <c r="L27" s="779"/>
      <c r="M27" s="780"/>
    </row>
    <row r="28" spans="2:13" s="771" customFormat="1" ht="15" customHeight="1">
      <c r="B28" s="238"/>
      <c r="C28" s="237"/>
      <c r="E28" s="197"/>
      <c r="F28" s="197"/>
      <c r="G28" s="197"/>
      <c r="H28" s="197"/>
      <c r="I28" s="197"/>
      <c r="J28" s="197"/>
      <c r="K28" s="197"/>
      <c r="L28" s="779"/>
      <c r="M28" s="780"/>
    </row>
    <row r="29" spans="2:13" s="771" customFormat="1" ht="15" customHeight="1">
      <c r="B29" s="235" t="s">
        <v>231</v>
      </c>
      <c r="C29" s="237"/>
      <c r="E29" s="197"/>
      <c r="F29" s="197"/>
      <c r="G29" s="197"/>
      <c r="H29" s="197"/>
      <c r="I29" s="197"/>
      <c r="J29" s="197"/>
      <c r="K29" s="197"/>
      <c r="L29" s="779"/>
      <c r="M29" s="780"/>
    </row>
    <row r="30" spans="2:13" s="771" customFormat="1" ht="15" customHeight="1">
      <c r="B30" s="238" t="s">
        <v>313</v>
      </c>
      <c r="C30" s="237"/>
      <c r="E30" s="197"/>
      <c r="F30" s="197"/>
      <c r="G30" s="197"/>
      <c r="H30" s="197"/>
      <c r="I30" s="197"/>
      <c r="J30" s="197"/>
      <c r="K30" s="197"/>
      <c r="L30" s="779"/>
      <c r="M30" s="780"/>
    </row>
    <row r="31" spans="2:13" s="771" customFormat="1" ht="15" customHeight="1">
      <c r="B31" s="238"/>
      <c r="C31" s="237"/>
      <c r="E31" s="197"/>
      <c r="F31" s="197"/>
      <c r="G31" s="197"/>
      <c r="H31" s="197"/>
      <c r="I31" s="197"/>
      <c r="J31" s="197"/>
      <c r="K31" s="197"/>
      <c r="L31" s="779"/>
      <c r="M31" s="780"/>
    </row>
    <row r="32" spans="2:13" s="771" customFormat="1" ht="15" customHeight="1">
      <c r="B32" s="235" t="s">
        <v>232</v>
      </c>
      <c r="C32" s="237"/>
      <c r="E32" s="197"/>
      <c r="F32" s="197"/>
      <c r="G32" s="197"/>
      <c r="H32" s="197"/>
      <c r="I32" s="197"/>
      <c r="J32" s="197"/>
      <c r="K32" s="197"/>
      <c r="L32" s="779"/>
      <c r="M32" s="780"/>
    </row>
    <row r="33" spans="2:13" s="771" customFormat="1" ht="15" customHeight="1">
      <c r="B33" s="238" t="s">
        <v>314</v>
      </c>
      <c r="C33" s="237"/>
      <c r="E33" s="197"/>
      <c r="F33" s="197"/>
      <c r="G33" s="197"/>
      <c r="H33" s="197"/>
      <c r="I33" s="197"/>
      <c r="J33" s="197"/>
      <c r="K33" s="197"/>
      <c r="L33" s="779"/>
      <c r="M33" s="780"/>
    </row>
    <row r="34" spans="2:13" s="771" customFormat="1" ht="15" customHeight="1">
      <c r="B34" s="238"/>
      <c r="C34" s="237"/>
      <c r="E34" s="197"/>
      <c r="F34" s="197"/>
      <c r="G34" s="197"/>
      <c r="H34" s="197"/>
      <c r="I34" s="197"/>
      <c r="J34" s="197"/>
      <c r="K34" s="197"/>
      <c r="L34" s="779"/>
      <c r="M34" s="780"/>
    </row>
    <row r="35" spans="2:13" s="771" customFormat="1" ht="15" customHeight="1">
      <c r="B35" s="235" t="s">
        <v>233</v>
      </c>
      <c r="C35" s="237"/>
      <c r="E35" s="197"/>
      <c r="F35" s="197"/>
      <c r="G35" s="197"/>
      <c r="H35" s="197"/>
      <c r="I35" s="197"/>
      <c r="J35" s="197"/>
      <c r="K35" s="197"/>
      <c r="L35" s="779"/>
      <c r="M35" s="780"/>
    </row>
    <row r="36" spans="2:13" s="771" customFormat="1" ht="15" customHeight="1">
      <c r="B36" s="238" t="s">
        <v>315</v>
      </c>
      <c r="C36" s="237"/>
      <c r="E36" s="197"/>
      <c r="F36" s="197"/>
      <c r="G36" s="197"/>
      <c r="H36" s="197"/>
      <c r="I36" s="197"/>
      <c r="J36" s="197"/>
      <c r="K36" s="197"/>
      <c r="L36" s="779"/>
      <c r="M36" s="780"/>
    </row>
    <row r="37" spans="2:13" s="771" customFormat="1" ht="15" customHeight="1">
      <c r="B37" s="238"/>
      <c r="C37" s="237"/>
      <c r="E37" s="197"/>
      <c r="F37" s="197"/>
      <c r="G37" s="197"/>
      <c r="H37" s="197"/>
      <c r="I37" s="197"/>
      <c r="J37" s="197"/>
      <c r="K37" s="197"/>
      <c r="L37" s="779"/>
      <c r="M37" s="780"/>
    </row>
    <row r="38" spans="2:13" s="771" customFormat="1" ht="15" customHeight="1">
      <c r="B38" s="235" t="s">
        <v>234</v>
      </c>
      <c r="C38" s="237"/>
      <c r="E38" s="197"/>
      <c r="F38" s="197"/>
      <c r="G38" s="197"/>
      <c r="H38" s="197"/>
      <c r="I38" s="197"/>
      <c r="J38" s="197"/>
      <c r="K38" s="197"/>
      <c r="L38" s="779"/>
      <c r="M38" s="780"/>
    </row>
    <row r="39" spans="2:13" s="771" customFormat="1" ht="15" customHeight="1">
      <c r="B39" s="238" t="s">
        <v>317</v>
      </c>
      <c r="C39" s="237"/>
      <c r="E39" s="197"/>
      <c r="F39" s="197"/>
      <c r="G39" s="197"/>
      <c r="H39" s="197"/>
      <c r="I39" s="197"/>
      <c r="J39" s="197"/>
      <c r="K39" s="197"/>
      <c r="L39" s="779"/>
      <c r="M39" s="780"/>
    </row>
    <row r="40" spans="2:13" s="771" customFormat="1" ht="15" customHeight="1">
      <c r="B40" s="238"/>
      <c r="C40" s="237"/>
      <c r="E40" s="197"/>
      <c r="F40" s="197"/>
      <c r="G40" s="197"/>
      <c r="H40" s="197"/>
      <c r="I40" s="197"/>
      <c r="J40" s="197"/>
      <c r="K40" s="197"/>
      <c r="L40" s="779"/>
      <c r="M40" s="780"/>
    </row>
    <row r="41" spans="2:13" s="771" customFormat="1" ht="15" customHeight="1">
      <c r="B41" s="235" t="s">
        <v>235</v>
      </c>
      <c r="C41" s="237"/>
      <c r="E41" s="197"/>
      <c r="F41" s="197"/>
      <c r="G41" s="197"/>
      <c r="H41" s="197"/>
      <c r="I41" s="197"/>
      <c r="J41" s="197"/>
      <c r="K41" s="197"/>
      <c r="L41" s="779"/>
      <c r="M41" s="780"/>
    </row>
    <row r="42" spans="2:13" s="771" customFormat="1" ht="15" customHeight="1">
      <c r="B42" s="238" t="s">
        <v>318</v>
      </c>
      <c r="C42" s="237"/>
      <c r="E42" s="197"/>
      <c r="F42" s="197"/>
      <c r="G42" s="197"/>
      <c r="H42" s="197"/>
      <c r="I42" s="197"/>
      <c r="J42" s="197"/>
      <c r="K42" s="197"/>
      <c r="L42" s="779"/>
      <c r="M42" s="780"/>
    </row>
    <row r="43" spans="2:13" s="771" customFormat="1" ht="15" customHeight="1">
      <c r="B43" s="238"/>
      <c r="C43" s="237"/>
      <c r="E43" s="197"/>
      <c r="F43" s="197"/>
      <c r="G43" s="197"/>
      <c r="H43" s="197"/>
      <c r="I43" s="197"/>
      <c r="J43" s="197"/>
      <c r="K43" s="197"/>
      <c r="L43" s="779"/>
      <c r="M43" s="780"/>
    </row>
    <row r="44" spans="2:13" s="771" customFormat="1" ht="15" customHeight="1">
      <c r="B44" s="235" t="s">
        <v>236</v>
      </c>
      <c r="C44" s="237"/>
      <c r="E44" s="197"/>
      <c r="F44" s="197"/>
      <c r="G44" s="197"/>
      <c r="H44" s="197"/>
      <c r="I44" s="197"/>
      <c r="J44" s="197"/>
      <c r="K44" s="197"/>
      <c r="L44" s="779"/>
      <c r="M44" s="780"/>
    </row>
    <row r="45" spans="2:13" s="771" customFormat="1" ht="15" customHeight="1">
      <c r="B45" s="238" t="s">
        <v>319</v>
      </c>
      <c r="C45" s="237"/>
      <c r="E45" s="197"/>
      <c r="F45" s="197"/>
      <c r="G45" s="197"/>
      <c r="H45" s="197"/>
      <c r="I45" s="197"/>
      <c r="J45" s="197"/>
      <c r="K45" s="197"/>
      <c r="L45" s="779"/>
      <c r="M45" s="780"/>
    </row>
    <row r="46" spans="2:13" s="771" customFormat="1" ht="15" customHeight="1">
      <c r="B46" s="238"/>
      <c r="C46" s="237"/>
      <c r="E46" s="197"/>
      <c r="F46" s="197"/>
      <c r="G46" s="197"/>
      <c r="H46" s="197"/>
      <c r="I46" s="197"/>
      <c r="J46" s="197"/>
      <c r="K46" s="197"/>
      <c r="L46" s="779"/>
      <c r="M46" s="780"/>
    </row>
    <row r="47" spans="2:13" s="771" customFormat="1" ht="15" customHeight="1">
      <c r="B47" s="235" t="s">
        <v>237</v>
      </c>
      <c r="C47" s="237"/>
      <c r="E47" s="197"/>
      <c r="F47" s="197"/>
      <c r="G47" s="197"/>
      <c r="H47" s="197"/>
      <c r="I47" s="197"/>
      <c r="J47" s="197"/>
      <c r="K47" s="197"/>
      <c r="L47" s="779"/>
      <c r="M47" s="780"/>
    </row>
    <row r="48" spans="2:13" s="771" customFormat="1" ht="15" customHeight="1">
      <c r="B48" s="238" t="s">
        <v>320</v>
      </c>
      <c r="C48" s="237"/>
      <c r="E48" s="197"/>
      <c r="F48" s="197"/>
      <c r="G48" s="197"/>
      <c r="H48" s="197"/>
      <c r="I48" s="197"/>
      <c r="J48" s="197"/>
      <c r="K48" s="197"/>
      <c r="L48" s="779"/>
      <c r="M48" s="780"/>
    </row>
    <row r="49" spans="1:16" s="785" customFormat="1" ht="15" customHeight="1">
      <c r="A49" s="783"/>
      <c r="B49" s="783"/>
      <c r="C49" s="783"/>
      <c r="D49" s="783"/>
      <c r="E49" s="783"/>
      <c r="F49" s="783"/>
      <c r="G49" s="783"/>
      <c r="H49" s="783"/>
      <c r="I49" s="783"/>
      <c r="J49" s="783"/>
      <c r="K49" s="783"/>
      <c r="L49" s="205"/>
      <c r="M49" s="784"/>
    </row>
    <row r="50" spans="1:16" ht="8.1" customHeight="1" thickBot="1">
      <c r="A50" s="781"/>
      <c r="B50" s="781"/>
      <c r="C50" s="781"/>
      <c r="D50" s="781"/>
      <c r="E50" s="781"/>
      <c r="F50" s="781"/>
      <c r="G50" s="781"/>
      <c r="H50" s="781"/>
      <c r="I50" s="781"/>
      <c r="J50" s="781"/>
      <c r="K50" s="781"/>
      <c r="L50" s="781"/>
      <c r="M50" s="782"/>
    </row>
    <row r="51" spans="1:16" s="785" customFormat="1" ht="15" customHeight="1" thickTop="1">
      <c r="A51" s="783"/>
      <c r="B51" s="783"/>
      <c r="C51" s="783"/>
      <c r="D51" s="783"/>
      <c r="E51" s="783"/>
      <c r="F51" s="783"/>
      <c r="G51" s="783"/>
      <c r="H51" s="783"/>
      <c r="I51" s="783"/>
      <c r="J51" s="783"/>
      <c r="K51" s="783"/>
      <c r="L51" s="203"/>
      <c r="M51" s="784"/>
    </row>
    <row r="52" spans="1:16" s="785" customFormat="1" ht="15" customHeight="1">
      <c r="A52" s="783"/>
      <c r="B52" s="783"/>
      <c r="C52" s="783"/>
      <c r="D52" s="783"/>
      <c r="E52" s="783"/>
      <c r="F52" s="783"/>
      <c r="G52" s="783"/>
      <c r="H52" s="783"/>
      <c r="I52" s="783"/>
      <c r="J52" s="783"/>
      <c r="K52" s="783"/>
      <c r="L52" s="205"/>
      <c r="M52" s="784"/>
    </row>
    <row r="53" spans="1:16" s="785" customFormat="1" ht="15" customHeight="1">
      <c r="A53" s="783"/>
      <c r="B53" s="783"/>
      <c r="C53" s="783"/>
      <c r="D53" s="783"/>
      <c r="E53" s="783"/>
      <c r="F53" s="783"/>
      <c r="G53" s="783"/>
      <c r="H53" s="783"/>
      <c r="I53" s="783"/>
      <c r="J53" s="783"/>
      <c r="K53" s="783"/>
      <c r="L53" s="205"/>
      <c r="M53" s="784"/>
    </row>
    <row r="54" spans="1:16" s="785" customFormat="1" ht="15" customHeight="1">
      <c r="A54" s="783"/>
      <c r="B54" s="729"/>
      <c r="C54" s="783"/>
      <c r="D54" s="783"/>
      <c r="E54" s="783"/>
      <c r="F54" s="783"/>
      <c r="G54" s="783"/>
      <c r="H54" s="783"/>
      <c r="I54" s="783"/>
      <c r="J54" s="783"/>
      <c r="K54" s="783"/>
      <c r="L54" s="205"/>
      <c r="M54" s="784"/>
    </row>
    <row r="55" spans="1:16" s="785" customFormat="1" ht="15" customHeight="1">
      <c r="A55" s="783"/>
      <c r="B55" s="239"/>
      <c r="C55" s="783"/>
      <c r="D55" s="783"/>
      <c r="E55" s="783"/>
      <c r="F55" s="783"/>
      <c r="G55" s="783"/>
      <c r="H55" s="783"/>
      <c r="I55" s="783"/>
      <c r="J55" s="783"/>
      <c r="K55" s="783"/>
      <c r="L55" s="205"/>
      <c r="M55" s="784"/>
    </row>
    <row r="56" spans="1:16" s="785" customFormat="1" ht="15" customHeight="1">
      <c r="A56" s="783"/>
      <c r="B56" s="215"/>
      <c r="C56" s="783"/>
      <c r="D56" s="783"/>
      <c r="E56" s="783"/>
      <c r="F56" s="783"/>
      <c r="G56" s="783"/>
      <c r="H56" s="783"/>
      <c r="I56" s="783"/>
      <c r="J56" s="783"/>
      <c r="K56" s="783"/>
      <c r="L56" s="786"/>
      <c r="M56" s="784"/>
    </row>
    <row r="57" spans="1:16" s="783" customFormat="1" ht="8.1" customHeight="1">
      <c r="B57" s="215"/>
      <c r="L57" s="786"/>
      <c r="M57" s="786"/>
    </row>
    <row r="58" spans="1:16" s="783" customFormat="1" ht="8.1" customHeight="1">
      <c r="B58" s="215"/>
      <c r="L58" s="786"/>
      <c r="M58" s="786"/>
    </row>
    <row r="59" spans="1:16" s="783" customFormat="1" ht="15" customHeight="1">
      <c r="B59" s="215"/>
      <c r="C59" s="787"/>
      <c r="D59" s="788"/>
      <c r="E59" s="788"/>
      <c r="F59" s="788"/>
      <c r="G59" s="788"/>
      <c r="H59" s="788"/>
      <c r="I59" s="788"/>
      <c r="J59" s="788"/>
      <c r="K59" s="788"/>
      <c r="L59" s="789"/>
      <c r="M59" s="240"/>
      <c r="N59" s="240"/>
      <c r="O59" s="789"/>
      <c r="P59" s="789"/>
    </row>
    <row r="60" spans="1:16" ht="8.1" customHeight="1">
      <c r="E60" s="790"/>
      <c r="F60" s="790"/>
      <c r="G60" s="790"/>
      <c r="H60" s="790"/>
      <c r="I60" s="790"/>
      <c r="J60" s="790"/>
      <c r="K60" s="790"/>
      <c r="L60" s="790"/>
      <c r="M60" s="790"/>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5" customWidth="1"/>
    <col min="2" max="2" width="11.85546875" style="765" customWidth="1"/>
    <col min="3" max="3" width="18.7109375" style="765" customWidth="1"/>
    <col min="4" max="4" width="0.5703125" style="765" customWidth="1"/>
    <col min="5" max="5" width="10.7109375" style="765" customWidth="1"/>
    <col min="6" max="9" width="12.7109375" style="765" customWidth="1"/>
    <col min="10" max="11" width="14.85546875" style="765" customWidth="1"/>
    <col min="12" max="12" width="1.7109375" style="765" customWidth="1"/>
    <col min="13" max="13" width="11.85546875" style="765" customWidth="1"/>
    <col min="14" max="16384" width="9.140625" style="765"/>
  </cols>
  <sheetData>
    <row r="1" spans="1:13" ht="8.1" customHeight="1"/>
    <row r="2" spans="1:13" ht="8.1" customHeight="1"/>
    <row r="3" spans="1:13" s="770" customFormat="1" ht="16.5" customHeight="1">
      <c r="A3" s="766"/>
      <c r="B3" s="767" t="s">
        <v>419</v>
      </c>
      <c r="C3" s="768" t="s">
        <v>535</v>
      </c>
      <c r="D3" s="769"/>
      <c r="E3" s="769"/>
      <c r="F3" s="769"/>
      <c r="G3" s="769"/>
      <c r="H3" s="769"/>
      <c r="I3" s="769"/>
      <c r="J3" s="769"/>
      <c r="K3" s="769"/>
      <c r="L3" s="769"/>
    </row>
    <row r="4" spans="1:13" s="770" customFormat="1" ht="16.5" customHeight="1">
      <c r="A4" s="771"/>
      <c r="B4" s="772" t="s">
        <v>420</v>
      </c>
      <c r="C4" s="773" t="s">
        <v>536</v>
      </c>
      <c r="D4" s="774"/>
      <c r="E4" s="774"/>
      <c r="F4" s="774"/>
      <c r="G4" s="774"/>
      <c r="H4" s="774"/>
      <c r="I4" s="774"/>
      <c r="J4" s="774"/>
      <c r="K4" s="774"/>
      <c r="L4" s="774"/>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221</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265</v>
      </c>
      <c r="E8" s="197"/>
      <c r="F8" s="197"/>
      <c r="G8" s="197"/>
      <c r="H8" s="197"/>
      <c r="I8" s="197"/>
      <c r="J8" s="197"/>
      <c r="K8" s="197"/>
      <c r="L8" s="782"/>
      <c r="M8" s="782"/>
    </row>
    <row r="9" spans="1:13" s="771" customFormat="1" ht="15" customHeight="1">
      <c r="B9" s="238" t="s">
        <v>266</v>
      </c>
      <c r="C9" s="237"/>
      <c r="E9" s="197"/>
      <c r="F9" s="197"/>
      <c r="G9" s="197"/>
      <c r="H9" s="197"/>
      <c r="I9" s="197"/>
      <c r="J9" s="197"/>
      <c r="K9" s="197"/>
      <c r="L9" s="779"/>
      <c r="M9" s="780"/>
    </row>
    <row r="10" spans="1:13" s="771" customFormat="1" ht="15" customHeight="1">
      <c r="B10" s="238"/>
      <c r="C10" s="237"/>
      <c r="E10" s="197"/>
      <c r="F10" s="197"/>
      <c r="G10" s="197"/>
      <c r="H10" s="197"/>
      <c r="I10" s="197"/>
      <c r="J10" s="197"/>
      <c r="K10" s="197"/>
      <c r="L10" s="779"/>
      <c r="M10" s="780"/>
    </row>
    <row r="11" spans="1:13" s="771" customFormat="1" ht="15" customHeight="1">
      <c r="B11" s="235" t="s">
        <v>264</v>
      </c>
      <c r="C11" s="237"/>
      <c r="E11" s="197"/>
      <c r="F11" s="197"/>
      <c r="G11" s="197"/>
      <c r="H11" s="197"/>
      <c r="I11" s="197"/>
      <c r="J11" s="197"/>
      <c r="K11" s="197"/>
      <c r="L11" s="779"/>
      <c r="M11" s="780"/>
    </row>
    <row r="12" spans="1:13" s="771" customFormat="1" ht="15" customHeight="1">
      <c r="B12" s="238" t="s">
        <v>267</v>
      </c>
      <c r="C12" s="237"/>
      <c r="E12" s="197"/>
      <c r="F12" s="197"/>
      <c r="G12" s="197"/>
      <c r="H12" s="197"/>
      <c r="I12" s="197"/>
      <c r="J12" s="197"/>
      <c r="K12" s="197"/>
      <c r="L12" s="779"/>
      <c r="M12" s="780"/>
    </row>
    <row r="13" spans="1:13" s="771" customFormat="1" ht="15" customHeight="1">
      <c r="B13" s="238"/>
      <c r="C13" s="237"/>
      <c r="E13" s="197"/>
      <c r="F13" s="197"/>
      <c r="G13" s="197"/>
      <c r="H13" s="197"/>
      <c r="I13" s="197"/>
      <c r="J13" s="197"/>
      <c r="K13" s="197"/>
      <c r="L13" s="779"/>
      <c r="M13" s="780"/>
    </row>
    <row r="14" spans="1:13" s="771" customFormat="1" ht="15" customHeight="1">
      <c r="B14" s="235" t="s">
        <v>238</v>
      </c>
      <c r="C14" s="237"/>
      <c r="E14" s="197"/>
      <c r="F14" s="197"/>
      <c r="G14" s="197"/>
      <c r="H14" s="197"/>
      <c r="I14" s="197"/>
      <c r="J14" s="197"/>
      <c r="K14" s="197"/>
      <c r="L14" s="779"/>
      <c r="M14" s="780"/>
    </row>
    <row r="15" spans="1:13" s="771" customFormat="1" ht="15" customHeight="1">
      <c r="B15" s="238" t="s">
        <v>239</v>
      </c>
      <c r="C15" s="237"/>
      <c r="E15" s="197"/>
      <c r="F15" s="197"/>
      <c r="G15" s="197"/>
      <c r="H15" s="197"/>
      <c r="I15" s="197"/>
      <c r="J15" s="197"/>
      <c r="K15" s="197"/>
      <c r="L15" s="779"/>
      <c r="M15" s="780"/>
    </row>
    <row r="16" spans="1:13" s="771" customFormat="1" ht="15" customHeight="1">
      <c r="B16" s="238"/>
      <c r="C16" s="237"/>
      <c r="E16" s="197"/>
      <c r="F16" s="197"/>
      <c r="G16" s="197"/>
      <c r="H16" s="197"/>
      <c r="I16" s="197"/>
      <c r="J16" s="197"/>
      <c r="K16" s="197"/>
      <c r="L16" s="779"/>
      <c r="M16" s="780"/>
    </row>
    <row r="17" spans="2:16" s="771" customFormat="1" ht="15" customHeight="1">
      <c r="B17" s="235" t="s">
        <v>240</v>
      </c>
      <c r="C17" s="237"/>
      <c r="E17" s="197"/>
      <c r="F17" s="197"/>
      <c r="G17" s="197"/>
      <c r="H17" s="197"/>
      <c r="I17" s="197"/>
      <c r="J17" s="197"/>
      <c r="K17" s="197"/>
      <c r="L17" s="779"/>
      <c r="M17" s="780"/>
    </row>
    <row r="18" spans="2:16" s="771" customFormat="1" ht="15" customHeight="1">
      <c r="B18" s="238" t="s">
        <v>241</v>
      </c>
      <c r="C18" s="237"/>
      <c r="E18" s="197"/>
      <c r="F18" s="197"/>
      <c r="G18" s="197"/>
      <c r="H18" s="197"/>
      <c r="I18" s="197"/>
      <c r="J18" s="197"/>
      <c r="K18" s="197"/>
      <c r="L18" s="779"/>
      <c r="M18" s="780"/>
    </row>
    <row r="19" spans="2:16" s="771" customFormat="1" ht="15" customHeight="1">
      <c r="B19" s="238"/>
      <c r="C19" s="237"/>
      <c r="E19" s="197"/>
      <c r="F19" s="197"/>
      <c r="G19" s="197"/>
      <c r="H19" s="197"/>
      <c r="I19" s="197"/>
      <c r="J19" s="197"/>
      <c r="K19" s="197"/>
      <c r="L19" s="779"/>
      <c r="M19" s="780"/>
    </row>
    <row r="20" spans="2:16" s="771" customFormat="1" ht="15" customHeight="1">
      <c r="B20" s="235" t="s">
        <v>242</v>
      </c>
      <c r="C20" s="237"/>
      <c r="E20" s="197"/>
      <c r="F20" s="197"/>
      <c r="G20" s="197"/>
      <c r="H20" s="197"/>
      <c r="I20" s="197"/>
      <c r="J20" s="197"/>
      <c r="K20" s="197"/>
      <c r="L20" s="779"/>
      <c r="M20" s="780"/>
    </row>
    <row r="21" spans="2:16" s="771" customFormat="1" ht="15" customHeight="1">
      <c r="B21" s="238" t="s">
        <v>308</v>
      </c>
      <c r="C21" s="237"/>
      <c r="E21" s="197"/>
      <c r="F21" s="197"/>
      <c r="G21" s="197"/>
      <c r="H21" s="197"/>
      <c r="I21" s="197"/>
      <c r="J21" s="197"/>
      <c r="K21" s="197"/>
      <c r="L21" s="779"/>
      <c r="M21" s="780"/>
    </row>
    <row r="22" spans="2:16" s="771" customFormat="1" ht="15" customHeight="1">
      <c r="B22" s="238"/>
      <c r="C22" s="237"/>
      <c r="E22" s="197"/>
      <c r="F22" s="197"/>
      <c r="G22" s="197"/>
      <c r="H22" s="197"/>
      <c r="I22" s="197"/>
      <c r="J22" s="197"/>
      <c r="K22" s="197"/>
      <c r="L22" s="779"/>
      <c r="M22" s="780"/>
    </row>
    <row r="23" spans="2:16" s="771" customFormat="1" ht="15" customHeight="1">
      <c r="B23" s="235" t="s">
        <v>243</v>
      </c>
      <c r="C23" s="237"/>
      <c r="E23" s="197"/>
      <c r="F23" s="197"/>
      <c r="G23" s="197"/>
      <c r="H23" s="197"/>
      <c r="I23" s="197"/>
      <c r="J23" s="197"/>
      <c r="K23" s="197"/>
      <c r="L23" s="779"/>
      <c r="M23" s="780"/>
    </row>
    <row r="24" spans="2:16" s="771" customFormat="1" ht="15" customHeight="1">
      <c r="B24" s="238" t="s">
        <v>307</v>
      </c>
      <c r="C24" s="237"/>
      <c r="E24" s="197"/>
      <c r="F24" s="197"/>
      <c r="G24" s="197"/>
      <c r="H24" s="197"/>
      <c r="I24" s="197"/>
      <c r="J24" s="197"/>
      <c r="K24" s="197"/>
      <c r="L24" s="779"/>
      <c r="M24" s="780"/>
    </row>
    <row r="25" spans="2:16" s="771" customFormat="1" ht="15" customHeight="1">
      <c r="B25" s="238"/>
      <c r="C25" s="237"/>
      <c r="E25" s="197"/>
      <c r="F25" s="197"/>
      <c r="G25" s="197"/>
      <c r="H25" s="197"/>
      <c r="I25" s="197"/>
      <c r="J25" s="197"/>
      <c r="K25" s="197"/>
      <c r="L25" s="779"/>
      <c r="M25" s="780"/>
    </row>
    <row r="26" spans="2:16" s="771" customFormat="1" ht="15" customHeight="1">
      <c r="B26" s="235" t="s">
        <v>244</v>
      </c>
      <c r="C26" s="237"/>
      <c r="E26" s="197"/>
      <c r="F26" s="197"/>
      <c r="G26" s="197"/>
      <c r="H26" s="197"/>
      <c r="I26" s="197"/>
      <c r="J26" s="197"/>
      <c r="K26" s="197"/>
      <c r="L26" s="779"/>
      <c r="M26" s="780"/>
    </row>
    <row r="27" spans="2:16" s="771" customFormat="1" ht="15" customHeight="1">
      <c r="B27" s="238" t="s">
        <v>306</v>
      </c>
      <c r="C27" s="237"/>
      <c r="E27" s="197"/>
      <c r="F27" s="197"/>
      <c r="G27" s="197"/>
      <c r="H27" s="197"/>
      <c r="I27" s="197"/>
      <c r="J27" s="197"/>
      <c r="K27" s="197"/>
      <c r="L27" s="779"/>
      <c r="M27" s="780"/>
    </row>
    <row r="28" spans="2:16" s="771" customFormat="1" ht="15" customHeight="1">
      <c r="B28" s="238"/>
      <c r="C28" s="237"/>
      <c r="E28" s="197"/>
      <c r="F28" s="197"/>
      <c r="G28" s="197"/>
      <c r="H28" s="197"/>
      <c r="I28" s="197"/>
      <c r="J28" s="197"/>
      <c r="K28" s="197"/>
      <c r="L28" s="779"/>
      <c r="M28" s="780"/>
    </row>
    <row r="29" spans="2:16" s="771" customFormat="1" ht="15" customHeight="1">
      <c r="B29" s="235" t="s">
        <v>245</v>
      </c>
      <c r="C29" s="237"/>
      <c r="E29" s="197"/>
      <c r="F29" s="197"/>
      <c r="G29" s="197"/>
      <c r="H29" s="197"/>
      <c r="I29" s="197"/>
      <c r="J29" s="197"/>
      <c r="K29" s="197"/>
      <c r="L29" s="779"/>
      <c r="M29" s="780"/>
    </row>
    <row r="30" spans="2:16" s="771" customFormat="1" ht="15" customHeight="1">
      <c r="B30" s="238" t="s">
        <v>246</v>
      </c>
      <c r="C30" s="237"/>
      <c r="E30" s="197"/>
      <c r="F30" s="197"/>
      <c r="G30" s="197"/>
      <c r="H30" s="197"/>
      <c r="I30" s="197"/>
      <c r="J30" s="197"/>
      <c r="K30" s="197"/>
      <c r="L30" s="779"/>
      <c r="M30" s="780"/>
    </row>
    <row r="31" spans="2:16" s="771" customFormat="1" ht="15" customHeight="1">
      <c r="B31" s="238"/>
      <c r="C31" s="237"/>
      <c r="E31" s="197"/>
      <c r="F31" s="197"/>
      <c r="G31" s="197"/>
      <c r="H31" s="197"/>
      <c r="I31" s="197"/>
      <c r="J31" s="197"/>
      <c r="K31" s="197"/>
      <c r="L31" s="779"/>
      <c r="M31" s="780"/>
    </row>
    <row r="32" spans="2:16" s="771" customFormat="1" ht="15" customHeight="1">
      <c r="B32" s="235" t="s">
        <v>247</v>
      </c>
      <c r="C32" s="237"/>
      <c r="E32" s="197"/>
      <c r="F32" s="197"/>
      <c r="G32" s="197"/>
      <c r="H32" s="197"/>
      <c r="I32" s="197"/>
      <c r="J32" s="197"/>
      <c r="K32" s="197"/>
      <c r="L32" s="766"/>
      <c r="O32" s="779"/>
      <c r="P32" s="780"/>
    </row>
    <row r="33" spans="2:13" s="771" customFormat="1" ht="15.75" hidden="1" customHeight="1">
      <c r="B33" s="238" t="s">
        <v>160</v>
      </c>
      <c r="C33" s="237"/>
      <c r="E33" s="791"/>
      <c r="F33" s="791"/>
      <c r="G33" s="791"/>
      <c r="H33" s="791"/>
      <c r="I33" s="791"/>
      <c r="J33" s="791"/>
      <c r="K33" s="791"/>
      <c r="L33" s="779"/>
      <c r="M33" s="780"/>
    </row>
    <row r="34" spans="2:13" s="771" customFormat="1" ht="15" customHeight="1">
      <c r="B34" s="238" t="s">
        <v>248</v>
      </c>
      <c r="C34" s="237"/>
      <c r="E34" s="791"/>
      <c r="F34" s="791"/>
      <c r="G34" s="791"/>
      <c r="H34" s="791"/>
      <c r="I34" s="791"/>
      <c r="J34" s="791"/>
      <c r="K34" s="791"/>
      <c r="L34" s="779"/>
      <c r="M34" s="780"/>
    </row>
    <row r="35" spans="2:13" s="771" customFormat="1" ht="15.75" customHeight="1">
      <c r="B35" s="238"/>
      <c r="C35" s="237"/>
      <c r="E35" s="791"/>
      <c r="F35" s="791"/>
      <c r="G35" s="791"/>
      <c r="H35" s="791"/>
      <c r="I35" s="791"/>
      <c r="J35" s="791"/>
      <c r="K35" s="791"/>
      <c r="L35" s="779"/>
      <c r="M35" s="780"/>
    </row>
    <row r="36" spans="2:13" s="771" customFormat="1" ht="15" customHeight="1">
      <c r="B36" s="242" t="s">
        <v>249</v>
      </c>
      <c r="C36" s="237"/>
      <c r="E36" s="197"/>
      <c r="F36" s="197"/>
      <c r="G36" s="197"/>
      <c r="H36" s="197"/>
      <c r="I36" s="197"/>
      <c r="J36" s="197"/>
      <c r="K36" s="197"/>
      <c r="L36" s="779"/>
      <c r="M36" s="780"/>
    </row>
    <row r="37" spans="2:13" s="424" customFormat="1" ht="8.1" customHeight="1">
      <c r="B37" s="27"/>
      <c r="C37" s="551"/>
      <c r="D37" s="551"/>
      <c r="E37" s="556"/>
      <c r="F37" s="554"/>
      <c r="G37" s="554"/>
      <c r="H37" s="407"/>
    </row>
    <row r="38" spans="2:13" s="771" customFormat="1" ht="15" customHeight="1">
      <c r="B38" s="242" t="s">
        <v>161</v>
      </c>
      <c r="C38" s="237"/>
      <c r="E38" s="197"/>
      <c r="F38" s="197"/>
      <c r="G38" s="197"/>
      <c r="H38" s="197"/>
      <c r="I38" s="197"/>
      <c r="J38" s="197"/>
      <c r="K38" s="197"/>
      <c r="L38" s="779"/>
      <c r="M38" s="780"/>
    </row>
    <row r="39" spans="2:13" s="424" customFormat="1" ht="8.1" customHeight="1">
      <c r="B39" s="27"/>
      <c r="C39" s="551"/>
      <c r="D39" s="551"/>
      <c r="E39" s="556"/>
      <c r="F39" s="554"/>
      <c r="G39" s="554"/>
      <c r="H39" s="407"/>
    </row>
    <row r="40" spans="2:13" s="771" customFormat="1" ht="15" customHeight="1">
      <c r="B40" s="242" t="s">
        <v>162</v>
      </c>
      <c r="C40" s="237"/>
      <c r="E40" s="197"/>
      <c r="F40" s="197"/>
      <c r="G40" s="197"/>
      <c r="H40" s="197"/>
      <c r="I40" s="197"/>
      <c r="J40" s="197"/>
      <c r="K40" s="197"/>
      <c r="L40" s="779"/>
      <c r="M40" s="780"/>
    </row>
    <row r="41" spans="2:13" s="424" customFormat="1" ht="8.1" customHeight="1">
      <c r="B41" s="27"/>
      <c r="C41" s="551"/>
      <c r="D41" s="551"/>
      <c r="E41" s="556"/>
      <c r="F41" s="554"/>
      <c r="G41" s="554"/>
      <c r="H41" s="407"/>
    </row>
    <row r="42" spans="2:13" s="771" customFormat="1" ht="15" customHeight="1">
      <c r="B42" s="242" t="s">
        <v>163</v>
      </c>
      <c r="C42" s="237"/>
      <c r="E42" s="197"/>
      <c r="F42" s="197"/>
      <c r="G42" s="197"/>
      <c r="H42" s="197"/>
      <c r="I42" s="197"/>
      <c r="J42" s="197"/>
      <c r="K42" s="197"/>
      <c r="L42" s="779"/>
      <c r="M42" s="780"/>
    </row>
    <row r="43" spans="2:13" s="424" customFormat="1" ht="8.1" customHeight="1">
      <c r="B43" s="27"/>
      <c r="C43" s="551"/>
      <c r="D43" s="551"/>
      <c r="E43" s="556"/>
      <c r="F43" s="554"/>
      <c r="G43" s="554"/>
      <c r="H43" s="407"/>
    </row>
    <row r="44" spans="2:13" s="771" customFormat="1" ht="15" customHeight="1">
      <c r="B44" s="242" t="s">
        <v>164</v>
      </c>
      <c r="C44" s="237"/>
      <c r="E44" s="197"/>
      <c r="F44" s="197"/>
      <c r="G44" s="197"/>
      <c r="H44" s="197"/>
      <c r="I44" s="197"/>
      <c r="J44" s="197"/>
      <c r="K44" s="197"/>
      <c r="L44" s="779"/>
      <c r="M44" s="780"/>
    </row>
    <row r="45" spans="2:13" s="771" customFormat="1" ht="15" customHeight="1">
      <c r="B45" s="241"/>
      <c r="C45" s="237"/>
      <c r="E45" s="197"/>
      <c r="F45" s="197"/>
      <c r="G45" s="197"/>
      <c r="H45" s="197"/>
      <c r="I45" s="197"/>
      <c r="J45" s="197"/>
      <c r="K45" s="197"/>
      <c r="L45" s="779"/>
      <c r="M45" s="780"/>
    </row>
    <row r="46" spans="2:13" s="771" customFormat="1" ht="15" customHeight="1">
      <c r="B46" s="235" t="s">
        <v>418</v>
      </c>
      <c r="C46" s="237"/>
      <c r="E46" s="197"/>
      <c r="F46" s="197"/>
      <c r="G46" s="197"/>
      <c r="H46" s="197"/>
      <c r="I46" s="197"/>
      <c r="J46" s="197"/>
      <c r="K46" s="197"/>
      <c r="L46" s="779"/>
      <c r="M46" s="780"/>
    </row>
    <row r="47" spans="2:13" s="771" customFormat="1" ht="15" customHeight="1">
      <c r="B47" s="238" t="s">
        <v>309</v>
      </c>
      <c r="C47" s="237"/>
      <c r="E47" s="197"/>
      <c r="F47" s="197"/>
      <c r="G47" s="197"/>
      <c r="H47" s="197"/>
      <c r="I47" s="197"/>
      <c r="J47" s="197"/>
      <c r="K47" s="197"/>
      <c r="L47" s="779"/>
      <c r="M47" s="780"/>
    </row>
    <row r="48" spans="2:13" s="771" customFormat="1" ht="15" customHeight="1">
      <c r="B48" s="238"/>
      <c r="C48" s="237"/>
      <c r="E48" s="197"/>
      <c r="F48" s="197"/>
      <c r="G48" s="197"/>
      <c r="H48" s="197"/>
      <c r="I48" s="197"/>
      <c r="J48" s="197"/>
      <c r="K48" s="197"/>
      <c r="L48" s="779"/>
      <c r="M48" s="780"/>
    </row>
    <row r="49" spans="1:13" s="771" customFormat="1" ht="15" customHeight="1">
      <c r="B49" s="238"/>
      <c r="C49" s="237"/>
      <c r="E49" s="197"/>
      <c r="F49" s="197"/>
      <c r="G49" s="197"/>
      <c r="H49" s="197"/>
      <c r="I49" s="197"/>
      <c r="J49" s="197"/>
      <c r="K49" s="197"/>
      <c r="L49" s="779"/>
      <c r="M49" s="780"/>
    </row>
    <row r="50" spans="1:13" ht="8.1" customHeight="1" thickBot="1">
      <c r="A50" s="781"/>
      <c r="B50" s="781"/>
      <c r="C50" s="781"/>
      <c r="D50" s="781"/>
      <c r="E50" s="781"/>
      <c r="F50" s="781"/>
      <c r="G50" s="781"/>
      <c r="H50" s="781"/>
      <c r="I50" s="781"/>
      <c r="J50" s="781"/>
      <c r="K50" s="781"/>
      <c r="L50" s="781"/>
      <c r="M50" s="782"/>
    </row>
    <row r="51" spans="1:13" ht="8.1" customHeight="1" thickTop="1">
      <c r="E51" s="790"/>
      <c r="F51" s="790"/>
      <c r="G51" s="790"/>
      <c r="H51" s="790"/>
      <c r="I51" s="790"/>
      <c r="J51" s="790"/>
      <c r="K51" s="790"/>
      <c r="L51" s="790"/>
      <c r="M51" s="790"/>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5" customWidth="1"/>
    <col min="2" max="2" width="11.85546875" style="765" customWidth="1"/>
    <col min="3" max="3" width="19.28515625" style="765" customWidth="1"/>
    <col min="4" max="4" width="0.140625" style="765" hidden="1" customWidth="1"/>
    <col min="5" max="5" width="10.7109375" style="765" customWidth="1"/>
    <col min="6" max="9" width="12.7109375" style="765" customWidth="1"/>
    <col min="10" max="11" width="14.85546875" style="765" customWidth="1"/>
    <col min="12" max="12" width="1.7109375" style="765" customWidth="1"/>
    <col min="13" max="13" width="11.85546875" style="765" customWidth="1"/>
    <col min="14" max="16384" width="9.140625" style="765"/>
  </cols>
  <sheetData>
    <row r="1" spans="1:13" ht="8.1" customHeight="1"/>
    <row r="2" spans="1:13" s="744" customFormat="1" ht="8.1" customHeight="1"/>
    <row r="3" spans="1:13" s="744" customFormat="1" ht="16.5" customHeight="1">
      <c r="A3" s="745"/>
      <c r="B3" s="746" t="s">
        <v>421</v>
      </c>
      <c r="C3" s="792" t="s">
        <v>537</v>
      </c>
      <c r="D3" s="748"/>
      <c r="E3" s="748"/>
      <c r="F3" s="748"/>
      <c r="G3" s="748"/>
      <c r="H3" s="748"/>
      <c r="I3" s="748"/>
      <c r="J3" s="748"/>
      <c r="K3" s="748"/>
      <c r="L3" s="748"/>
    </row>
    <row r="4" spans="1:13" s="744" customFormat="1" ht="16.5" customHeight="1">
      <c r="B4" s="750" t="s">
        <v>422</v>
      </c>
      <c r="C4" s="793" t="s">
        <v>538</v>
      </c>
      <c r="D4" s="752"/>
      <c r="E4" s="752"/>
      <c r="F4" s="752"/>
      <c r="G4" s="752"/>
      <c r="H4" s="752"/>
      <c r="I4" s="752"/>
      <c r="J4" s="752"/>
      <c r="K4" s="752"/>
      <c r="L4" s="752"/>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250</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437</v>
      </c>
      <c r="C8" s="237"/>
      <c r="E8" s="197"/>
      <c r="F8" s="197"/>
      <c r="G8" s="197"/>
      <c r="H8" s="197"/>
      <c r="I8" s="197"/>
      <c r="J8" s="197"/>
      <c r="K8" s="197"/>
      <c r="L8" s="779"/>
      <c r="M8" s="780"/>
    </row>
    <row r="9" spans="1:13" s="771" customFormat="1" ht="15" customHeight="1">
      <c r="B9" s="235" t="s">
        <v>438</v>
      </c>
      <c r="C9" s="237"/>
      <c r="E9" s="197"/>
      <c r="F9" s="197"/>
      <c r="G9" s="197"/>
      <c r="H9" s="197"/>
      <c r="I9" s="197"/>
      <c r="J9" s="197"/>
      <c r="K9" s="197"/>
      <c r="L9" s="779"/>
      <c r="M9" s="780"/>
    </row>
    <row r="10" spans="1:13" s="771" customFormat="1" ht="15" customHeight="1">
      <c r="B10" s="238" t="s">
        <v>439</v>
      </c>
      <c r="C10" s="237"/>
      <c r="E10" s="197"/>
      <c r="F10" s="197"/>
      <c r="G10" s="197"/>
      <c r="H10" s="197"/>
      <c r="I10" s="197"/>
      <c r="J10" s="197"/>
      <c r="K10" s="197"/>
      <c r="L10" s="779"/>
      <c r="M10" s="780"/>
    </row>
    <row r="11" spans="1:13" s="771" customFormat="1" ht="15" customHeight="1">
      <c r="B11" s="238" t="s">
        <v>440</v>
      </c>
      <c r="C11" s="237"/>
      <c r="E11" s="197"/>
      <c r="F11" s="197"/>
      <c r="G11" s="197"/>
      <c r="H11" s="197"/>
      <c r="I11" s="197"/>
      <c r="J11" s="197"/>
      <c r="K11" s="197"/>
      <c r="L11" s="779"/>
      <c r="M11" s="780"/>
    </row>
    <row r="12" spans="1:13" s="771" customFormat="1" ht="15" customHeight="1">
      <c r="B12" s="238"/>
      <c r="C12" s="237"/>
      <c r="E12" s="197"/>
      <c r="F12" s="197"/>
      <c r="G12" s="197"/>
      <c r="H12" s="197"/>
      <c r="I12" s="197"/>
      <c r="J12" s="197"/>
      <c r="K12" s="197"/>
      <c r="L12" s="779"/>
      <c r="M12" s="780"/>
    </row>
    <row r="13" spans="1:13" s="771" customFormat="1" ht="15" customHeight="1">
      <c r="B13" s="235" t="s">
        <v>441</v>
      </c>
      <c r="C13" s="237"/>
      <c r="E13" s="197"/>
      <c r="F13" s="197"/>
      <c r="G13" s="197"/>
      <c r="H13" s="197"/>
      <c r="I13" s="197"/>
      <c r="J13" s="197"/>
      <c r="K13" s="197"/>
      <c r="L13" s="779"/>
      <c r="M13" s="780"/>
    </row>
    <row r="14" spans="1:13" s="771" customFormat="1" ht="15" customHeight="1">
      <c r="B14" s="235" t="s">
        <v>442</v>
      </c>
      <c r="C14" s="237"/>
      <c r="E14" s="197"/>
      <c r="F14" s="197"/>
      <c r="G14" s="197"/>
      <c r="H14" s="197"/>
      <c r="I14" s="197"/>
      <c r="J14" s="197"/>
      <c r="K14" s="197"/>
      <c r="L14" s="779"/>
      <c r="M14" s="780"/>
    </row>
    <row r="15" spans="1:13" s="771" customFormat="1" ht="15" customHeight="1">
      <c r="B15" s="238" t="s">
        <v>443</v>
      </c>
      <c r="C15" s="237"/>
      <c r="E15" s="197"/>
      <c r="F15" s="197"/>
      <c r="G15" s="197"/>
      <c r="H15" s="197"/>
      <c r="I15" s="197"/>
      <c r="J15" s="197"/>
      <c r="K15" s="197"/>
      <c r="L15" s="779"/>
      <c r="M15" s="780"/>
    </row>
    <row r="16" spans="1:13" s="771" customFormat="1" ht="15" customHeight="1">
      <c r="B16" s="238" t="s">
        <v>444</v>
      </c>
      <c r="C16" s="237"/>
      <c r="E16" s="197"/>
      <c r="F16" s="197"/>
      <c r="G16" s="197"/>
      <c r="H16" s="197"/>
      <c r="I16" s="197"/>
      <c r="J16" s="197"/>
      <c r="K16" s="197"/>
      <c r="L16" s="779"/>
      <c r="M16" s="780"/>
    </row>
    <row r="17" spans="2:13" s="771" customFormat="1" ht="15" customHeight="1">
      <c r="B17" s="238"/>
      <c r="C17" s="237"/>
      <c r="E17" s="197"/>
      <c r="F17" s="197"/>
      <c r="G17" s="197"/>
      <c r="H17" s="197"/>
      <c r="I17" s="197"/>
      <c r="J17" s="197"/>
      <c r="K17" s="197"/>
      <c r="L17" s="779"/>
      <c r="M17" s="780"/>
    </row>
    <row r="18" spans="2:13" s="771" customFormat="1" ht="15" customHeight="1">
      <c r="B18" s="235" t="s">
        <v>251</v>
      </c>
      <c r="C18" s="237"/>
      <c r="E18" s="197"/>
      <c r="F18" s="197"/>
      <c r="G18" s="197"/>
      <c r="H18" s="197"/>
      <c r="I18" s="197"/>
      <c r="J18" s="197"/>
      <c r="K18" s="197"/>
      <c r="L18" s="779"/>
      <c r="M18" s="780"/>
    </row>
    <row r="19" spans="2:13" s="771" customFormat="1" ht="15" customHeight="1">
      <c r="B19" s="238" t="s">
        <v>252</v>
      </c>
      <c r="C19" s="237"/>
      <c r="E19" s="197"/>
      <c r="F19" s="197"/>
      <c r="G19" s="197"/>
      <c r="H19" s="197"/>
      <c r="I19" s="197"/>
      <c r="J19" s="197"/>
      <c r="K19" s="197"/>
      <c r="L19" s="779"/>
      <c r="M19" s="780"/>
    </row>
    <row r="20" spans="2:13" s="771" customFormat="1" ht="15" customHeight="1">
      <c r="B20" s="238"/>
      <c r="C20" s="237"/>
      <c r="E20" s="197"/>
      <c r="F20" s="197"/>
      <c r="G20" s="197"/>
      <c r="H20" s="197"/>
      <c r="I20" s="197"/>
      <c r="J20" s="197"/>
      <c r="K20" s="197"/>
      <c r="L20" s="779"/>
      <c r="M20" s="780"/>
    </row>
    <row r="21" spans="2:13" s="771" customFormat="1" ht="15" customHeight="1">
      <c r="B21" s="235" t="s">
        <v>253</v>
      </c>
      <c r="C21" s="237"/>
      <c r="E21" s="197"/>
      <c r="F21" s="197"/>
      <c r="G21" s="197"/>
      <c r="H21" s="197"/>
      <c r="I21" s="197"/>
      <c r="J21" s="197"/>
      <c r="K21" s="197"/>
      <c r="L21" s="779"/>
      <c r="M21" s="780"/>
    </row>
    <row r="22" spans="2:13" s="771" customFormat="1" ht="15" customHeight="1">
      <c r="B22" s="238" t="s">
        <v>254</v>
      </c>
      <c r="C22" s="237"/>
      <c r="E22" s="197"/>
      <c r="F22" s="197"/>
      <c r="G22" s="197"/>
      <c r="H22" s="197"/>
      <c r="I22" s="197"/>
      <c r="J22" s="197"/>
      <c r="K22" s="197"/>
      <c r="L22" s="779"/>
      <c r="M22" s="780"/>
    </row>
    <row r="23" spans="2:13" s="771" customFormat="1" ht="15" customHeight="1">
      <c r="B23" s="238"/>
      <c r="C23" s="237"/>
      <c r="E23" s="197"/>
      <c r="F23" s="197"/>
      <c r="G23" s="197"/>
      <c r="H23" s="197"/>
      <c r="I23" s="197"/>
      <c r="J23" s="197"/>
      <c r="K23" s="197"/>
      <c r="L23" s="779"/>
      <c r="M23" s="780"/>
    </row>
    <row r="24" spans="2:13" s="771" customFormat="1" ht="15" customHeight="1">
      <c r="B24" s="235" t="s">
        <v>255</v>
      </c>
      <c r="C24" s="237"/>
      <c r="E24" s="197"/>
      <c r="F24" s="197"/>
      <c r="G24" s="197"/>
      <c r="H24" s="197"/>
      <c r="I24" s="197"/>
      <c r="J24" s="197"/>
      <c r="K24" s="197"/>
      <c r="L24" s="779"/>
      <c r="M24" s="780"/>
    </row>
    <row r="25" spans="2:13" s="771" customFormat="1" ht="15" customHeight="1">
      <c r="B25" s="238" t="s">
        <v>256</v>
      </c>
      <c r="C25" s="237"/>
      <c r="E25" s="197"/>
      <c r="F25" s="197"/>
      <c r="G25" s="197"/>
      <c r="H25" s="197"/>
      <c r="I25" s="197"/>
      <c r="J25" s="197"/>
      <c r="K25" s="197"/>
      <c r="L25" s="779"/>
      <c r="M25" s="780"/>
    </row>
    <row r="26" spans="2:13" s="771" customFormat="1" ht="15" customHeight="1">
      <c r="B26" s="238"/>
      <c r="C26" s="237"/>
      <c r="E26" s="197"/>
      <c r="F26" s="197"/>
      <c r="G26" s="197"/>
      <c r="H26" s="197"/>
      <c r="I26" s="197"/>
      <c r="J26" s="197"/>
      <c r="K26" s="197"/>
      <c r="L26" s="779"/>
      <c r="M26" s="780"/>
    </row>
    <row r="27" spans="2:13" s="771" customFormat="1" ht="15" customHeight="1">
      <c r="B27" s="235" t="s">
        <v>257</v>
      </c>
      <c r="C27" s="237"/>
      <c r="E27" s="197"/>
      <c r="F27" s="197"/>
      <c r="G27" s="197"/>
      <c r="H27" s="197"/>
      <c r="I27" s="197"/>
      <c r="J27" s="197"/>
      <c r="K27" s="197"/>
      <c r="L27" s="779"/>
      <c r="M27" s="780"/>
    </row>
    <row r="28" spans="2:13" s="771" customFormat="1" ht="15" customHeight="1">
      <c r="B28" s="238" t="s">
        <v>258</v>
      </c>
      <c r="C28" s="237"/>
      <c r="E28" s="197"/>
      <c r="F28" s="197"/>
      <c r="G28" s="197"/>
      <c r="H28" s="197"/>
      <c r="I28" s="197"/>
      <c r="J28" s="197"/>
      <c r="K28" s="197"/>
      <c r="L28" s="779"/>
      <c r="M28" s="780"/>
    </row>
    <row r="29" spans="2:13" s="771" customFormat="1" ht="8.1" customHeight="1">
      <c r="B29" s="238"/>
      <c r="C29" s="237"/>
      <c r="E29" s="197"/>
      <c r="F29" s="197"/>
      <c r="G29" s="197"/>
      <c r="H29" s="197"/>
      <c r="I29" s="197"/>
      <c r="J29" s="197"/>
      <c r="K29" s="197"/>
      <c r="L29" s="779"/>
      <c r="M29" s="780"/>
    </row>
    <row r="30" spans="2:13" s="771" customFormat="1" ht="15" customHeight="1">
      <c r="B30" s="242" t="s">
        <v>259</v>
      </c>
      <c r="C30" s="243"/>
      <c r="E30" s="197"/>
      <c r="F30" s="197"/>
      <c r="G30" s="197"/>
      <c r="H30" s="197"/>
      <c r="I30" s="197"/>
      <c r="J30" s="197"/>
      <c r="K30" s="197"/>
      <c r="L30" s="779"/>
      <c r="M30" s="780"/>
    </row>
    <row r="31" spans="2:13" s="424" customFormat="1" ht="8.1" customHeight="1">
      <c r="B31" s="27"/>
      <c r="C31" s="551"/>
      <c r="D31" s="551"/>
      <c r="E31" s="556"/>
      <c r="F31" s="554"/>
      <c r="G31" s="554"/>
      <c r="H31" s="407"/>
    </row>
    <row r="32" spans="2:13" s="771" customFormat="1" ht="15" customHeight="1">
      <c r="B32" s="242" t="s">
        <v>260</v>
      </c>
      <c r="C32" s="243"/>
      <c r="E32" s="197"/>
      <c r="F32" s="197"/>
      <c r="G32" s="197"/>
      <c r="H32" s="197"/>
      <c r="I32" s="197"/>
      <c r="J32" s="197"/>
      <c r="K32" s="197"/>
      <c r="L32" s="779"/>
      <c r="M32" s="780"/>
    </row>
    <row r="33" spans="2:13" s="424" customFormat="1" ht="8.1" customHeight="1">
      <c r="B33" s="27"/>
      <c r="C33" s="551"/>
      <c r="D33" s="551"/>
      <c r="E33" s="556"/>
      <c r="F33" s="554"/>
      <c r="G33" s="554"/>
      <c r="H33" s="407"/>
    </row>
    <row r="34" spans="2:13" s="771" customFormat="1" ht="15" customHeight="1">
      <c r="B34" s="242" t="s">
        <v>261</v>
      </c>
      <c r="C34" s="243"/>
      <c r="E34" s="197"/>
      <c r="F34" s="197"/>
      <c r="G34" s="197"/>
      <c r="H34" s="197"/>
      <c r="I34" s="197"/>
      <c r="J34" s="197"/>
      <c r="K34" s="197"/>
      <c r="L34" s="779"/>
      <c r="M34" s="780"/>
    </row>
    <row r="35" spans="2:13" s="424" customFormat="1" ht="8.1" customHeight="1">
      <c r="B35" s="27"/>
      <c r="C35" s="551"/>
      <c r="D35" s="551"/>
      <c r="E35" s="556"/>
      <c r="F35" s="554"/>
      <c r="G35" s="554"/>
      <c r="H35" s="407"/>
    </row>
    <row r="36" spans="2:13" s="771" customFormat="1" ht="15" customHeight="1">
      <c r="B36" s="242" t="s">
        <v>262</v>
      </c>
      <c r="C36" s="243"/>
      <c r="E36" s="197"/>
      <c r="F36" s="197"/>
      <c r="G36" s="197"/>
      <c r="H36" s="197"/>
      <c r="I36" s="197"/>
      <c r="J36" s="197"/>
      <c r="K36" s="197"/>
      <c r="L36" s="779"/>
      <c r="M36" s="780"/>
    </row>
    <row r="37" spans="2:13" s="424" customFormat="1" ht="8.1" customHeight="1">
      <c r="B37" s="27"/>
      <c r="C37" s="551"/>
      <c r="D37" s="551"/>
      <c r="E37" s="556"/>
      <c r="F37" s="554"/>
      <c r="G37" s="554"/>
      <c r="H37" s="407"/>
    </row>
    <row r="38" spans="2:13" s="771" customFormat="1" ht="15" customHeight="1">
      <c r="B38" s="244" t="s">
        <v>278</v>
      </c>
      <c r="C38" s="245"/>
      <c r="E38" s="197"/>
      <c r="F38" s="197"/>
      <c r="G38" s="197"/>
      <c r="H38" s="197"/>
      <c r="I38" s="197"/>
      <c r="J38" s="197"/>
      <c r="K38" s="197"/>
      <c r="L38" s="779"/>
      <c r="M38" s="780"/>
    </row>
    <row r="39" spans="2:13" s="424" customFormat="1" ht="8.1" customHeight="1">
      <c r="B39" s="27"/>
      <c r="C39" s="551"/>
      <c r="D39" s="551"/>
      <c r="E39" s="556"/>
      <c r="F39" s="554"/>
      <c r="G39" s="554"/>
      <c r="H39" s="407"/>
    </row>
    <row r="40" spans="2:13" s="771" customFormat="1" ht="15" customHeight="1">
      <c r="B40" s="244" t="s">
        <v>279</v>
      </c>
      <c r="C40" s="245"/>
      <c r="E40" s="197"/>
      <c r="F40" s="197"/>
      <c r="G40" s="197"/>
      <c r="H40" s="197"/>
      <c r="I40" s="197"/>
      <c r="J40" s="197"/>
      <c r="K40" s="197"/>
      <c r="L40" s="779"/>
      <c r="M40" s="780"/>
    </row>
    <row r="41" spans="2:13" s="424" customFormat="1" ht="8.1" customHeight="1">
      <c r="B41" s="27"/>
      <c r="C41" s="551"/>
      <c r="D41" s="551"/>
      <c r="E41" s="556"/>
      <c r="F41" s="554"/>
      <c r="G41" s="554"/>
      <c r="H41" s="407"/>
    </row>
    <row r="42" spans="2:13" s="771" customFormat="1" ht="15" customHeight="1">
      <c r="B42" s="244" t="s">
        <v>280</v>
      </c>
      <c r="C42" s="245"/>
      <c r="E42" s="197"/>
      <c r="F42" s="197"/>
      <c r="G42" s="197"/>
      <c r="H42" s="197"/>
      <c r="I42" s="197"/>
      <c r="J42" s="197"/>
      <c r="K42" s="197"/>
      <c r="L42" s="779"/>
      <c r="M42" s="780"/>
    </row>
    <row r="43" spans="2:13" s="424" customFormat="1" ht="8.1" customHeight="1">
      <c r="B43" s="27"/>
      <c r="C43" s="551"/>
      <c r="D43" s="551"/>
      <c r="E43" s="556"/>
      <c r="F43" s="554"/>
      <c r="G43" s="554"/>
      <c r="H43" s="407"/>
    </row>
    <row r="44" spans="2:13" s="771" customFormat="1" ht="15" customHeight="1">
      <c r="B44" s="244" t="s">
        <v>281</v>
      </c>
      <c r="C44" s="245"/>
      <c r="E44" s="197"/>
      <c r="F44" s="197"/>
      <c r="G44" s="197"/>
      <c r="H44" s="197"/>
      <c r="I44" s="197"/>
      <c r="J44" s="197"/>
      <c r="K44" s="197"/>
      <c r="L44" s="779"/>
      <c r="M44" s="780"/>
    </row>
    <row r="45" spans="2:13" s="424" customFormat="1" ht="8.1" customHeight="1">
      <c r="B45" s="27"/>
      <c r="C45" s="551"/>
      <c r="D45" s="551"/>
      <c r="E45" s="556"/>
      <c r="F45" s="554"/>
      <c r="G45" s="554"/>
      <c r="H45" s="407"/>
    </row>
    <row r="46" spans="2:13" s="771" customFormat="1" ht="15" customHeight="1">
      <c r="B46" s="244" t="s">
        <v>282</v>
      </c>
      <c r="C46" s="245"/>
      <c r="E46" s="197"/>
      <c r="F46" s="197"/>
      <c r="G46" s="197"/>
      <c r="H46" s="197"/>
      <c r="I46" s="197"/>
      <c r="J46" s="197"/>
      <c r="K46" s="197"/>
      <c r="L46" s="779"/>
      <c r="M46" s="780"/>
    </row>
    <row r="47" spans="2:13" s="424" customFormat="1" ht="8.1" customHeight="1">
      <c r="B47" s="27"/>
      <c r="C47" s="551"/>
      <c r="D47" s="551"/>
      <c r="E47" s="556"/>
      <c r="F47" s="554"/>
      <c r="G47" s="554"/>
      <c r="H47" s="407"/>
    </row>
    <row r="48" spans="2:13" s="771" customFormat="1" ht="15" customHeight="1">
      <c r="B48" s="244" t="s">
        <v>283</v>
      </c>
      <c r="C48" s="245"/>
      <c r="E48" s="197"/>
      <c r="F48" s="197"/>
      <c r="G48" s="197"/>
      <c r="H48" s="197"/>
      <c r="I48" s="197"/>
      <c r="J48" s="197"/>
      <c r="K48" s="197"/>
      <c r="L48" s="779"/>
      <c r="M48" s="780"/>
    </row>
    <row r="49" spans="1:13" s="424" customFormat="1" ht="8.1" customHeight="1">
      <c r="B49" s="27"/>
      <c r="C49" s="551"/>
      <c r="D49" s="551"/>
      <c r="E49" s="556"/>
      <c r="F49" s="554"/>
      <c r="G49" s="554"/>
      <c r="H49" s="407"/>
    </row>
    <row r="50" spans="1:13" s="771" customFormat="1" ht="15" customHeight="1">
      <c r="B50" s="244" t="s">
        <v>473</v>
      </c>
      <c r="C50" s="245"/>
      <c r="E50" s="197"/>
      <c r="F50" s="197"/>
      <c r="G50" s="197"/>
      <c r="H50" s="197"/>
      <c r="I50" s="197"/>
      <c r="J50" s="197"/>
      <c r="K50" s="197"/>
      <c r="L50" s="779"/>
      <c r="M50" s="780"/>
    </row>
    <row r="51" spans="1:13" s="424" customFormat="1" ht="8.1" customHeight="1">
      <c r="B51" s="27"/>
      <c r="C51" s="551"/>
      <c r="D51" s="551"/>
      <c r="E51" s="556"/>
      <c r="F51" s="554"/>
      <c r="G51" s="554"/>
      <c r="H51" s="407"/>
    </row>
    <row r="52" spans="1:13" s="771" customFormat="1" ht="15" customHeight="1">
      <c r="B52" s="244" t="s">
        <v>284</v>
      </c>
      <c r="C52" s="245"/>
      <c r="E52" s="197"/>
      <c r="F52" s="197"/>
      <c r="G52" s="197"/>
      <c r="H52" s="197"/>
      <c r="I52" s="197"/>
      <c r="J52" s="197"/>
      <c r="K52" s="197"/>
      <c r="L52" s="779"/>
      <c r="M52" s="780"/>
    </row>
    <row r="53" spans="1:13" s="424" customFormat="1" ht="8.1" customHeight="1">
      <c r="B53" s="27"/>
      <c r="C53" s="551"/>
      <c r="D53" s="551"/>
      <c r="E53" s="556"/>
      <c r="F53" s="554"/>
      <c r="G53" s="554"/>
      <c r="H53" s="407"/>
    </row>
    <row r="54" spans="1:13" s="771" customFormat="1" ht="15" customHeight="1">
      <c r="B54" s="242" t="s">
        <v>445</v>
      </c>
      <c r="C54" s="245"/>
      <c r="E54" s="197"/>
      <c r="F54" s="197"/>
      <c r="G54" s="197"/>
      <c r="H54" s="197"/>
      <c r="I54" s="197"/>
      <c r="J54" s="197"/>
      <c r="K54" s="197"/>
      <c r="L54" s="779"/>
      <c r="M54" s="780"/>
    </row>
    <row r="55" spans="1:13" s="771" customFormat="1" ht="15" customHeight="1">
      <c r="B55" s="797" t="s">
        <v>446</v>
      </c>
      <c r="C55" s="245"/>
      <c r="E55" s="197"/>
      <c r="F55" s="197"/>
      <c r="G55" s="197"/>
      <c r="H55" s="197"/>
      <c r="I55" s="197"/>
      <c r="J55" s="197"/>
      <c r="K55" s="197"/>
      <c r="L55" s="779"/>
      <c r="M55" s="780"/>
    </row>
    <row r="56" spans="1:13" s="424" customFormat="1" ht="8.1" customHeight="1">
      <c r="B56" s="27"/>
      <c r="C56" s="551"/>
      <c r="D56" s="551"/>
      <c r="E56" s="556"/>
      <c r="F56" s="554"/>
      <c r="G56" s="554"/>
      <c r="H56" s="407"/>
    </row>
    <row r="57" spans="1:13" s="771" customFormat="1" ht="15" customHeight="1">
      <c r="B57" s="244" t="s">
        <v>285</v>
      </c>
      <c r="C57" s="245"/>
      <c r="E57" s="197"/>
      <c r="F57" s="197"/>
      <c r="G57" s="197"/>
      <c r="H57" s="197"/>
      <c r="I57" s="197"/>
      <c r="J57" s="197"/>
      <c r="K57" s="197"/>
      <c r="L57" s="779"/>
      <c r="M57" s="780"/>
    </row>
    <row r="58" spans="1:13" s="424" customFormat="1" ht="8.1" customHeight="1">
      <c r="B58" s="27"/>
      <c r="C58" s="551"/>
      <c r="D58" s="551"/>
      <c r="E58" s="556"/>
      <c r="F58" s="554"/>
      <c r="G58" s="554"/>
      <c r="H58" s="407"/>
    </row>
    <row r="59" spans="1:13" s="771" customFormat="1" ht="15" customHeight="1">
      <c r="B59" s="244" t="s">
        <v>286</v>
      </c>
      <c r="C59" s="245"/>
      <c r="E59" s="197"/>
      <c r="F59" s="197"/>
      <c r="G59" s="197"/>
      <c r="H59" s="197"/>
      <c r="I59" s="197"/>
      <c r="J59" s="197"/>
      <c r="K59" s="197"/>
      <c r="L59" s="779"/>
      <c r="M59" s="780"/>
    </row>
    <row r="60" spans="1:13" s="424" customFormat="1" ht="8.1" customHeight="1">
      <c r="B60" s="27"/>
      <c r="C60" s="551"/>
      <c r="D60" s="551"/>
      <c r="E60" s="556"/>
      <c r="F60" s="554"/>
      <c r="G60" s="554"/>
      <c r="H60" s="407"/>
    </row>
    <row r="61" spans="1:13" s="771" customFormat="1" ht="15" customHeight="1">
      <c r="B61" s="244" t="s">
        <v>287</v>
      </c>
      <c r="C61" s="245"/>
      <c r="E61" s="197"/>
      <c r="F61" s="197"/>
      <c r="G61" s="197"/>
      <c r="H61" s="197"/>
      <c r="I61" s="197"/>
      <c r="J61" s="197"/>
      <c r="K61" s="197"/>
      <c r="L61" s="779"/>
      <c r="M61" s="780"/>
    </row>
    <row r="62" spans="1:13" s="771" customFormat="1" ht="15" customHeight="1">
      <c r="B62" s="244"/>
      <c r="C62" s="245"/>
      <c r="E62" s="197"/>
      <c r="F62" s="197"/>
      <c r="G62" s="197"/>
      <c r="H62" s="197"/>
      <c r="I62" s="197"/>
      <c r="J62" s="197"/>
      <c r="K62" s="197"/>
      <c r="L62" s="779"/>
      <c r="M62" s="780"/>
    </row>
    <row r="63" spans="1:13" s="85" customFormat="1" ht="15" customHeight="1">
      <c r="A63" s="89"/>
      <c r="B63" s="35"/>
      <c r="C63" s="9"/>
      <c r="D63" s="90"/>
      <c r="E63" s="310"/>
      <c r="F63" s="310"/>
      <c r="G63" s="310"/>
      <c r="H63" s="310"/>
      <c r="I63" s="310"/>
      <c r="J63" s="310"/>
      <c r="K63" s="310"/>
    </row>
    <row r="64" spans="1:13" ht="8.1" customHeight="1" thickBot="1">
      <c r="A64" s="781"/>
      <c r="B64" s="781"/>
      <c r="C64" s="781"/>
      <c r="D64" s="781"/>
      <c r="E64" s="781"/>
      <c r="F64" s="781"/>
      <c r="G64" s="781"/>
      <c r="H64" s="781"/>
      <c r="I64" s="781"/>
      <c r="J64" s="781"/>
      <c r="K64" s="781"/>
      <c r="L64" s="781"/>
      <c r="M64" s="782"/>
    </row>
    <row r="65" spans="2:13" ht="15" customHeight="1" thickTop="1">
      <c r="B65" s="236"/>
      <c r="C65" s="237"/>
      <c r="D65" s="771"/>
      <c r="E65" s="197"/>
      <c r="F65" s="197"/>
      <c r="G65" s="197"/>
      <c r="H65" s="197"/>
      <c r="I65" s="197"/>
      <c r="J65" s="197"/>
      <c r="K65" s="197"/>
      <c r="L65" s="779"/>
      <c r="M65" s="780"/>
    </row>
    <row r="66" spans="2:13" ht="15" customHeight="1">
      <c r="B66" s="236"/>
      <c r="C66" s="237"/>
      <c r="D66" s="771"/>
      <c r="E66" s="197"/>
      <c r="F66" s="197"/>
      <c r="G66" s="197"/>
      <c r="H66" s="197"/>
      <c r="I66" s="197"/>
      <c r="J66" s="197"/>
      <c r="K66" s="197"/>
      <c r="L66" s="779"/>
      <c r="M66" s="780"/>
    </row>
    <row r="67" spans="2:13" ht="15" customHeight="1">
      <c r="B67" s="236"/>
      <c r="C67" s="237"/>
      <c r="D67" s="771"/>
      <c r="E67" s="197"/>
      <c r="F67" s="197"/>
      <c r="G67" s="197"/>
      <c r="H67" s="197"/>
      <c r="I67" s="197"/>
      <c r="J67" s="197"/>
      <c r="K67" s="197"/>
      <c r="L67" s="779"/>
      <c r="M67" s="780"/>
    </row>
    <row r="68" spans="2:13" ht="15" customHeight="1">
      <c r="B68" s="236"/>
      <c r="C68" s="237"/>
      <c r="D68" s="771"/>
      <c r="E68" s="197"/>
      <c r="F68" s="197"/>
      <c r="G68" s="197"/>
      <c r="H68" s="197"/>
      <c r="I68" s="197"/>
      <c r="J68" s="197"/>
      <c r="K68" s="197"/>
      <c r="L68" s="779"/>
      <c r="M68" s="780"/>
    </row>
    <row r="69" spans="2:13" ht="15" customHeight="1">
      <c r="B69" s="236"/>
      <c r="C69" s="237"/>
      <c r="D69" s="771"/>
      <c r="E69" s="197"/>
      <c r="F69" s="197"/>
      <c r="G69" s="197"/>
      <c r="H69" s="197"/>
      <c r="I69" s="197"/>
      <c r="J69" s="197"/>
      <c r="K69" s="197"/>
      <c r="L69" s="779"/>
      <c r="M69" s="780"/>
    </row>
    <row r="70" spans="2:13" ht="15" customHeight="1">
      <c r="B70" s="236"/>
      <c r="C70" s="237"/>
      <c r="D70" s="771"/>
      <c r="E70" s="197"/>
      <c r="F70" s="197"/>
      <c r="G70" s="197"/>
      <c r="H70" s="197"/>
      <c r="I70" s="197"/>
      <c r="J70" s="197"/>
      <c r="K70" s="197"/>
      <c r="L70" s="779"/>
      <c r="M70" s="780"/>
    </row>
    <row r="71" spans="2:13" ht="15" customHeight="1">
      <c r="B71" s="236"/>
      <c r="C71" s="237"/>
      <c r="D71" s="771"/>
      <c r="E71" s="197"/>
      <c r="F71" s="197"/>
      <c r="G71" s="197"/>
      <c r="H71" s="197"/>
      <c r="I71" s="197"/>
      <c r="J71" s="197"/>
      <c r="K71" s="197"/>
      <c r="L71" s="779"/>
      <c r="M71" s="780"/>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2022-03-03T12:01:18Z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