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6DD6EAE5-99D9-4216-A17C-D503051D283E}"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'14.0_Alam_Sekitar'!$A$1:$J$17</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67" uniqueCount="598">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Kudat, Sabah, 2020</t>
  </si>
  <si>
    <t>: Selected statistics of basic information, Parliament of Kudat, Sabah, 2020</t>
  </si>
  <si>
    <t>N.04
Tanjong Kapor</t>
  </si>
  <si>
    <t>N.03
Pitas</t>
  </si>
  <si>
    <t>N.02
Bengkoka</t>
  </si>
  <si>
    <t>N.01
Banggi</t>
  </si>
  <si>
    <t>P.167
KUDAT</t>
  </si>
  <si>
    <t>n.a</t>
  </si>
  <si>
    <t>: Statistik utama penduduk pada tahun banci, Sabah</t>
  </si>
  <si>
    <t>: Principal statistics of population on census year, Sabah</t>
  </si>
  <si>
    <t>: Statistik utama penduduk pada tahun banci, Sabah (samb.)</t>
  </si>
  <si>
    <t>: Principal statistics of population on census year, Sabah (cont'd)</t>
  </si>
  <si>
    <t>-</t>
  </si>
  <si>
    <t>: Statistik terpilih penduduk, Parlimen Kudat, Sabah, 2020</t>
  </si>
  <si>
    <t>: Selected statistics of population, Parliament of Kudat, Sabah, 2020</t>
  </si>
  <si>
    <t>: Statistik terpilih penduduk, Parlimen Kudat, Sabah, 2020 (samb.)</t>
  </si>
  <si>
    <t>: Selected statistics of population, Parliament of Kudat, Sabah, 2020 (cont'd)</t>
  </si>
  <si>
    <t>Kudat</t>
  </si>
  <si>
    <t>Banggi</t>
  </si>
  <si>
    <t>Bengkoka</t>
  </si>
  <si>
    <t>Pitas</t>
  </si>
  <si>
    <t>Tanjong Kapor</t>
  </si>
  <si>
    <t>: Bilangan kelahiran hidup dan kematian mengikut jantina, Parlimen Kudat, Sabah, 2020</t>
  </si>
  <si>
    <t>: Number of live births and deaths by sex, Parliament of Kudat, Sabah, 2020</t>
  </si>
  <si>
    <t>: Statistik terpilih perumahan, Parlimen Kudat, Sabah, 2019</t>
  </si>
  <si>
    <t>: Selected statistics on housing, Parliament of Kudat, Sabah, 2019</t>
  </si>
  <si>
    <t>: Statistik terpilih guna tenaga, Parlimen Kudat, Sabah, 2020</t>
  </si>
  <si>
    <t>: Selected statistics on employment, Parliament of Kudat, Sabah, 2020</t>
  </si>
  <si>
    <t>: Statistik terpilih pendapatan isi rumah, Parlimen Kudat, Sabah, 2019</t>
  </si>
  <si>
    <t>: Selected statistics of household income, Parliament of Kudat, Sabah, 2019</t>
  </si>
  <si>
    <t>: Statistik terpilih pendidikan, Parlimen Kudat, Sabah, 2020</t>
  </si>
  <si>
    <t>: Selected statistics of education, Parliament of Kudat, Sabah, 2020</t>
  </si>
  <si>
    <t>: Statistik terpilih kesihatan, Parlimen Kudat, Sabah, 2020</t>
  </si>
  <si>
    <t>: Selected statistics of health, Parliament of Kudat, Sabah, 2020</t>
  </si>
  <si>
    <t>: Statistik kemiskinan berdaftar dengan eKasih mengikut jantina, Parlimen Kudat, Sabah</t>
  </si>
  <si>
    <t>: Statistics of poverty registered with eKasih by sex, Parliament of Kudat, Sabah</t>
  </si>
  <si>
    <t>: Statistik kemiskinan berdaftar dengan eKasih mengikut kumpulan etnik, Parlimen Kudat, Sabah</t>
  </si>
  <si>
    <t>: Statistics of poverty registered with eKasih by ethnic group, Parliament of Kudat, Sabah</t>
  </si>
  <si>
    <t>: Statistik kemiskinan berdaftar dengan eKasih mengikut agama, Parlimen Kudat, Sabah</t>
  </si>
  <si>
    <t>: Statistics of poverty registered with eKasih by religion, Parliament of Kudat, Sabah</t>
  </si>
  <si>
    <t>: Statistik kemiskinan berdaftar dengan eKasih mengikut kumpulan umur, Parlimen Kudat, Sabah</t>
  </si>
  <si>
    <t>: Statistics of poverty registered with eKasih by age group, Parliament of Kudat, Sabah</t>
  </si>
  <si>
    <t>: Statistik terpilih keselamatan awam, Parlimen Kudat, Sabah, 2020</t>
  </si>
  <si>
    <t>: Selected statistics of public safety, Parliament of Kudat, Sabah, 2020</t>
  </si>
  <si>
    <t>: Statistik terpilih internet dan media sosial, Parlimen Kudat, Sabah, 2020</t>
  </si>
  <si>
    <t>: Selected statistics of internet and social media, Parliament of Kudat, Sabah, 2020</t>
  </si>
  <si>
    <t>: Akses kepada kemudahan asas kepada isi rumah, Parlimen Kudat, Sabah, 2019</t>
  </si>
  <si>
    <t>: Access to basic amenities for households, Parliament of Kudat, Sabah, 2019</t>
  </si>
  <si>
    <t>: Bilangan pertubuhan/ syarikat perniagaan mengikut sektor, Parlimen Kudat, Sabah, 2022</t>
  </si>
  <si>
    <t>:  Number of establishments/ businesses by sector, Parliament of Kudat, Sabah, 2022</t>
  </si>
  <si>
    <t>*</t>
  </si>
  <si>
    <t>: Bilangan pertubuhan/ syarikat perniagaan terpilih sektor Perkhidmatan, Parlimen Kudat, Sabah, 2022</t>
  </si>
  <si>
    <t>: Number of establishments/ businesses by sector, Parliament of Kudat, Sabah, 2022</t>
  </si>
  <si>
    <t>: Statistik terpilih perkhidmatan, Parlimen Kudat, Sabah, 2022</t>
  </si>
  <si>
    <t>: Bilangan fasiliti awam, Parlimen Kudat, Sabah, 2022</t>
  </si>
  <si>
    <t>: Number of public facilities, Parliament of Kudat, Sabah, 2022</t>
  </si>
  <si>
    <t>: Bilangan fasiliti awam, Parlimen Kudat, Sabah, 2022 (samb.)</t>
  </si>
  <si>
    <t>: Number of public facilities, Parliament of Kudat, Sabah, 2022 (cont'd)</t>
  </si>
  <si>
    <t>: Statistik lain-lain, Parlimen Kudat, Sabah, 2022</t>
  </si>
  <si>
    <t>: Other statistics, Parliament of Kudat, Sabah, 2022</t>
  </si>
  <si>
    <t>Jadual 13.0</t>
  </si>
  <si>
    <t>: Statistik terpilih Penggunaan Per Kapita item pertanian, Parlimen Kudat, Sabah, 2020</t>
  </si>
  <si>
    <t>Table 13.0</t>
  </si>
  <si>
    <t xml:space="preserve">: Selected statistics on Per Capita Consumption of agricultural item, Parliament of 
  Kudat, Sabah,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Kota Marudu</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Kudat, Sabah, 2016-2020</t>
  </si>
  <si>
    <t>Table 14.0:</t>
  </si>
  <si>
    <t>Mean temperature, rainfall volume and mean relative humidity, Parliament of Kudat, Sabah,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Kudat
(3.5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0">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7">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sz val="11"/>
      <color theme="1"/>
      <name val="Century Gothic"/>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cellStyleXfs>
  <cellXfs count="1048">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9" fillId="0" borderId="1" xfId="54202" applyNumberFormat="1" applyFont="1" applyBorder="1" applyAlignment="1">
      <alignment horizontal="right" vertical="top" wrapText="1"/>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8" fillId="0" borderId="0" xfId="54255" applyFont="1" applyAlignment="1">
      <alignment horizontal="right" vertical="top"/>
    </xf>
    <xf numFmtId="0" fontId="98" fillId="0" borderId="0" xfId="54255" applyFont="1" applyAlignment="1">
      <alignment horizontal="left"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center"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left" vertical="center" wrapText="1"/>
    </xf>
    <xf numFmtId="0" fontId="101" fillId="0" borderId="0" xfId="54255" applyFont="1" applyAlignment="1">
      <alignment horizontal="right" vertical="center"/>
    </xf>
    <xf numFmtId="179" fontId="103" fillId="0" borderId="0" xfId="54255" applyNumberFormat="1" applyFont="1" applyAlignment="1">
      <alignment horizontal="left"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horizontal="right" vertical="center"/>
    </xf>
    <xf numFmtId="0" fontId="97" fillId="0" borderId="0" xfId="54256" applyFont="1" applyAlignment="1">
      <alignment horizontal="left" vertical="center"/>
    </xf>
    <xf numFmtId="0" fontId="105" fillId="0" borderId="0" xfId="54256" applyFont="1"/>
    <xf numFmtId="0" fontId="105" fillId="0" borderId="0" xfId="54256" applyFont="1"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center"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top"/>
    </xf>
    <xf numFmtId="0" fontId="96" fillId="0" borderId="0" xfId="54256"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0" fontId="96" fillId="0" borderId="25" xfId="54256" applyFont="1" applyBorder="1" applyAlignment="1">
      <alignment horizontal="right" vertical="center"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168"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0" fontId="96" fillId="0" borderId="27" xfId="54256" applyFont="1" applyBorder="1" applyAlignment="1">
      <alignment horizontal="right" vertical="center" wrapText="1"/>
    </xf>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1" fillId="0" borderId="0" xfId="54256" applyFont="1"/>
    <xf numFmtId="0" fontId="102" fillId="0" borderId="0" xfId="54256" applyFont="1" applyAlignment="1">
      <alignment horizontal="left" vertical="top" wrapText="1"/>
    </xf>
    <xf numFmtId="0" fontId="103" fillId="0" borderId="0" xfId="54256" applyFont="1"/>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607A97C9-8214-4FB4-8085-69E9B8FB2291}"/>
    <cellStyle name="Normal 808" xfId="54256" xr:uid="{EC070D3F-4446-4B60-8CCA-80A7F2011729}"/>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7%20KUDAT.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7%20KUDAT.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Jadual 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7  KUDAT"/>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7" customWidth="1"/>
    <col min="2" max="2" width="11.85546875" style="85" customWidth="1"/>
    <col min="3" max="3" width="20.5703125" style="85" customWidth="1"/>
    <col min="4" max="4" width="3" style="93" customWidth="1"/>
    <col min="5" max="6" width="11.7109375" style="93" customWidth="1"/>
    <col min="7" max="7" width="11.7109375" style="814" customWidth="1"/>
    <col min="8"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260"/>
      <c r="J3" s="260"/>
      <c r="K3" s="155"/>
    </row>
    <row r="4" spans="1:56" ht="16.350000000000001" customHeight="1">
      <c r="A4" s="85"/>
      <c r="B4" s="97" t="s">
        <v>95</v>
      </c>
      <c r="C4" s="42" t="s">
        <v>489</v>
      </c>
      <c r="D4" s="97"/>
      <c r="E4" s="96"/>
      <c r="F4" s="96"/>
      <c r="G4" s="96"/>
      <c r="H4" s="96"/>
      <c r="I4" s="260"/>
      <c r="J4" s="260"/>
      <c r="K4" s="155"/>
    </row>
    <row r="5" spans="1:56" ht="13.15" customHeight="1" thickBot="1">
      <c r="A5" s="80"/>
      <c r="B5" s="80"/>
      <c r="C5" s="80"/>
      <c r="D5" s="81"/>
      <c r="E5" s="82"/>
      <c r="F5" s="82"/>
      <c r="G5" s="82"/>
      <c r="H5" s="82"/>
      <c r="I5" s="81"/>
      <c r="J5" s="81"/>
      <c r="K5" s="81"/>
    </row>
    <row r="6" spans="1:56" ht="42.95" customHeight="1" thickBot="1">
      <c r="A6" s="302"/>
      <c r="B6" s="951" t="s">
        <v>336</v>
      </c>
      <c r="C6" s="951"/>
      <c r="D6" s="807"/>
      <c r="E6" s="282"/>
      <c r="F6" s="282"/>
      <c r="G6" s="172" t="s">
        <v>494</v>
      </c>
      <c r="H6" s="282" t="s">
        <v>493</v>
      </c>
      <c r="I6" s="173" t="s">
        <v>492</v>
      </c>
      <c r="J6" s="173" t="s">
        <v>491</v>
      </c>
      <c r="K6" s="173" t="s">
        <v>490</v>
      </c>
      <c r="L6" s="117"/>
      <c r="N6" s="121"/>
      <c r="AI6" s="304"/>
      <c r="AJ6" s="304"/>
      <c r="AK6" s="304"/>
      <c r="AL6" s="304"/>
      <c r="AM6" s="304"/>
      <c r="AN6" s="304"/>
      <c r="AO6" s="304"/>
      <c r="AP6" s="304"/>
      <c r="AQ6" s="304"/>
      <c r="AR6" s="304"/>
      <c r="AS6" s="304"/>
      <c r="AT6" s="304"/>
      <c r="AU6" s="304"/>
      <c r="AV6" s="304"/>
      <c r="AW6" s="304"/>
      <c r="AX6" s="304"/>
      <c r="AY6" s="304"/>
      <c r="AZ6" s="304"/>
      <c r="BA6" s="304"/>
      <c r="BB6" s="304"/>
      <c r="BC6" s="304"/>
      <c r="BD6" s="304"/>
    </row>
    <row r="7" spans="1:56" ht="16.350000000000001" customHeight="1">
      <c r="A7" s="83"/>
      <c r="B7" s="83"/>
      <c r="C7" s="84"/>
      <c r="D7" s="808"/>
      <c r="E7" s="809"/>
      <c r="F7" s="809"/>
      <c r="G7" s="815"/>
      <c r="H7" s="809"/>
      <c r="I7" s="809"/>
      <c r="J7" s="809"/>
      <c r="K7" s="809"/>
    </row>
    <row r="8" spans="1:56" ht="15" customHeight="1">
      <c r="A8" s="86"/>
      <c r="B8" s="295" t="s">
        <v>323</v>
      </c>
      <c r="C8" s="8"/>
      <c r="D8" s="810"/>
      <c r="E8" s="811"/>
      <c r="F8" s="811"/>
      <c r="G8" s="816"/>
      <c r="H8" s="811"/>
      <c r="I8" s="811"/>
      <c r="J8" s="811"/>
      <c r="K8" s="811"/>
      <c r="AI8" s="1"/>
      <c r="AJ8" s="1"/>
      <c r="AK8" s="305"/>
      <c r="AL8" s="305"/>
      <c r="AM8" s="305"/>
      <c r="AN8" s="305"/>
      <c r="AO8" s="305"/>
      <c r="AP8" s="1"/>
      <c r="AQ8" s="1"/>
      <c r="AR8" s="1"/>
      <c r="AS8" s="305"/>
      <c r="AT8" s="305"/>
      <c r="AU8" s="305"/>
      <c r="AV8" s="305"/>
      <c r="AW8" s="305"/>
      <c r="AX8" s="1"/>
      <c r="AY8" s="1"/>
      <c r="AZ8" s="305"/>
      <c r="BA8" s="305"/>
      <c r="BB8" s="305"/>
      <c r="BC8" s="305"/>
      <c r="BD8" s="305"/>
    </row>
    <row r="9" spans="1:56" ht="15" customHeight="1">
      <c r="A9" s="87"/>
      <c r="B9" s="296" t="s">
        <v>324</v>
      </c>
      <c r="C9" s="9"/>
      <c r="D9" s="810"/>
      <c r="E9" s="821"/>
      <c r="F9" s="821"/>
      <c r="G9" s="822">
        <v>2300</v>
      </c>
      <c r="H9" s="821">
        <v>621</v>
      </c>
      <c r="I9" s="821">
        <v>1011</v>
      </c>
      <c r="J9" s="821">
        <v>454</v>
      </c>
      <c r="K9" s="821">
        <v>214</v>
      </c>
    </row>
    <row r="10" spans="1:56" ht="15" customHeight="1">
      <c r="A10" s="87"/>
      <c r="B10" s="87"/>
      <c r="C10" s="9"/>
      <c r="D10" s="810"/>
      <c r="E10" s="821"/>
      <c r="F10" s="821"/>
      <c r="G10" s="822"/>
      <c r="H10" s="821"/>
      <c r="I10" s="821"/>
      <c r="J10" s="821"/>
      <c r="K10" s="821"/>
    </row>
    <row r="11" spans="1:56" s="78" customFormat="1" ht="15" customHeight="1">
      <c r="B11" s="308" t="s">
        <v>77</v>
      </c>
      <c r="D11" s="812"/>
      <c r="E11" s="811"/>
      <c r="F11" s="811"/>
      <c r="G11" s="816"/>
      <c r="H11" s="811"/>
      <c r="I11" s="811"/>
      <c r="J11" s="811"/>
      <c r="K11" s="811"/>
    </row>
    <row r="12" spans="1:56" s="78" customFormat="1" ht="15" customHeight="1">
      <c r="B12" s="309" t="s">
        <v>0</v>
      </c>
      <c r="D12" s="812"/>
      <c r="E12" s="821"/>
      <c r="F12" s="821"/>
      <c r="G12" s="822">
        <v>92554</v>
      </c>
      <c r="H12" s="821">
        <v>9431</v>
      </c>
      <c r="I12" s="558">
        <v>18399</v>
      </c>
      <c r="J12" s="821">
        <v>19362</v>
      </c>
      <c r="K12" s="821">
        <v>45362</v>
      </c>
      <c r="N12" s="311"/>
    </row>
    <row r="13" spans="1:56" ht="15" customHeight="1">
      <c r="A13" s="87"/>
      <c r="B13" s="87"/>
      <c r="C13" s="9"/>
      <c r="D13" s="810"/>
      <c r="E13" s="821"/>
      <c r="F13" s="821"/>
      <c r="G13" s="822"/>
      <c r="H13" s="821"/>
      <c r="I13" s="821"/>
      <c r="J13" s="821"/>
      <c r="K13" s="821"/>
    </row>
    <row r="14" spans="1:56" ht="15" customHeight="1">
      <c r="A14" s="87"/>
      <c r="B14" s="297" t="s">
        <v>157</v>
      </c>
      <c r="C14" s="9"/>
      <c r="D14" s="810"/>
      <c r="E14" s="811"/>
      <c r="F14" s="811"/>
      <c r="G14" s="816"/>
      <c r="H14" s="811"/>
      <c r="I14" s="811"/>
      <c r="J14" s="811"/>
      <c r="K14" s="811"/>
    </row>
    <row r="15" spans="1:56" ht="15" customHeight="1">
      <c r="A15" s="89"/>
      <c r="B15" s="89" t="s">
        <v>337</v>
      </c>
      <c r="C15" s="9"/>
      <c r="D15" s="810"/>
      <c r="E15" s="821"/>
      <c r="F15" s="821"/>
      <c r="G15" s="821">
        <v>40.240869565217395</v>
      </c>
      <c r="H15" s="821">
        <v>15.186795491143318</v>
      </c>
      <c r="I15" s="821">
        <v>18.198813056379823</v>
      </c>
      <c r="J15" s="821">
        <v>42.647577092511014</v>
      </c>
      <c r="K15" s="821">
        <v>211.97196261682242</v>
      </c>
    </row>
    <row r="16" spans="1:56" ht="15" customHeight="1">
      <c r="A16" s="89"/>
      <c r="B16" s="35"/>
      <c r="C16" s="9"/>
      <c r="D16" s="810"/>
      <c r="E16" s="821"/>
      <c r="F16" s="821"/>
      <c r="G16" s="822"/>
      <c r="H16" s="821"/>
      <c r="I16" s="821"/>
      <c r="J16" s="821"/>
      <c r="K16" s="821"/>
    </row>
    <row r="17" spans="1:12" ht="8.1" customHeight="1" thickBot="1">
      <c r="A17" s="13"/>
      <c r="B17" s="13"/>
      <c r="C17" s="13"/>
      <c r="D17" s="813"/>
      <c r="E17" s="813"/>
      <c r="F17" s="813"/>
      <c r="G17" s="817"/>
      <c r="H17" s="813"/>
      <c r="I17" s="813"/>
      <c r="J17" s="813"/>
      <c r="K17" s="813"/>
    </row>
    <row r="18" spans="1:12" ht="15" customHeight="1" thickTop="1">
      <c r="A18" s="85"/>
      <c r="B18" s="32"/>
      <c r="C18" s="32"/>
      <c r="D18" s="92"/>
      <c r="E18" s="122"/>
      <c r="F18" s="122"/>
      <c r="G18" s="818"/>
      <c r="H18" s="122"/>
      <c r="I18" s="122"/>
      <c r="J18" s="122"/>
      <c r="K18" s="122"/>
      <c r="L18" s="118" t="s">
        <v>115</v>
      </c>
    </row>
    <row r="19" spans="1:12" ht="15" customHeight="1">
      <c r="A19" s="85"/>
      <c r="B19" s="32"/>
      <c r="C19" s="32"/>
      <c r="D19" s="92"/>
      <c r="E19" s="313"/>
      <c r="F19" s="313"/>
      <c r="G19" s="819"/>
      <c r="H19" s="313"/>
      <c r="I19" s="313"/>
      <c r="J19" s="313"/>
      <c r="K19" s="313"/>
      <c r="L19" s="171" t="s">
        <v>158</v>
      </c>
    </row>
    <row r="20" spans="1:12" ht="15" customHeight="1">
      <c r="A20" s="85"/>
      <c r="B20" s="94"/>
      <c r="E20" s="313"/>
      <c r="F20" s="313"/>
      <c r="G20" s="819"/>
      <c r="H20" s="313"/>
      <c r="I20" s="313"/>
      <c r="J20" s="313"/>
      <c r="K20" s="313"/>
      <c r="L20" s="95" t="s">
        <v>338</v>
      </c>
    </row>
    <row r="21" spans="1:12" ht="15" customHeight="1">
      <c r="A21" s="85"/>
      <c r="B21" s="94"/>
      <c r="E21" s="122"/>
      <c r="F21" s="122"/>
      <c r="G21" s="818"/>
      <c r="H21" s="122"/>
      <c r="I21" s="122"/>
      <c r="J21" s="122"/>
      <c r="K21" s="122"/>
      <c r="L21" s="95" t="s">
        <v>159</v>
      </c>
    </row>
    <row r="22" spans="1:12" ht="12.95" customHeight="1">
      <c r="A22" s="85"/>
      <c r="B22" s="37"/>
      <c r="E22" s="307"/>
      <c r="F22" s="307"/>
      <c r="G22" s="306"/>
      <c r="H22" s="307"/>
      <c r="I22" s="307"/>
      <c r="J22" s="307"/>
      <c r="K22" s="307"/>
    </row>
    <row r="23" spans="1:12" ht="12.95" customHeight="1">
      <c r="A23" s="85"/>
      <c r="B23" s="314" t="s">
        <v>339</v>
      </c>
      <c r="E23" s="307"/>
      <c r="F23" s="307"/>
      <c r="G23" s="306"/>
      <c r="H23" s="307"/>
      <c r="I23" s="307"/>
      <c r="J23" s="307"/>
      <c r="K23" s="307"/>
    </row>
    <row r="24" spans="1:12" ht="12.95" customHeight="1">
      <c r="A24" s="85"/>
      <c r="B24" s="315" t="s">
        <v>340</v>
      </c>
      <c r="E24" s="312"/>
      <c r="F24" s="312"/>
      <c r="G24" s="820"/>
      <c r="H24" s="312"/>
      <c r="I24" s="312"/>
      <c r="J24" s="312"/>
      <c r="K24" s="312"/>
    </row>
    <row r="25" spans="1:12" ht="12.95" customHeight="1">
      <c r="A25" s="85"/>
      <c r="B25" s="316" t="s">
        <v>341</v>
      </c>
      <c r="E25" s="307"/>
      <c r="F25" s="307"/>
      <c r="G25" s="306"/>
      <c r="H25" s="307"/>
      <c r="I25" s="307"/>
      <c r="J25" s="307"/>
      <c r="K25" s="307"/>
    </row>
    <row r="26" spans="1:12" ht="12.95" customHeight="1">
      <c r="A26" s="85"/>
      <c r="E26" s="307"/>
      <c r="F26" s="307"/>
      <c r="G26" s="306"/>
      <c r="H26" s="307"/>
      <c r="I26" s="307"/>
      <c r="J26" s="307"/>
      <c r="K26" s="307"/>
    </row>
    <row r="27" spans="1:12" ht="12.95" customHeight="1">
      <c r="A27" s="85"/>
      <c r="E27" s="307"/>
      <c r="F27" s="307"/>
      <c r="G27" s="306"/>
      <c r="H27" s="307"/>
      <c r="I27" s="307"/>
      <c r="J27" s="307"/>
      <c r="K27" s="307"/>
    </row>
    <row r="28" spans="1:12" ht="12.95" customHeight="1">
      <c r="A28" s="85"/>
      <c r="E28" s="307"/>
      <c r="F28" s="307"/>
      <c r="G28" s="306"/>
      <c r="H28" s="307"/>
      <c r="I28" s="307"/>
      <c r="J28" s="307"/>
      <c r="K28" s="307"/>
    </row>
    <row r="29" spans="1:12" ht="12.95" customHeight="1">
      <c r="A29" s="85"/>
      <c r="E29" s="307"/>
      <c r="F29" s="307"/>
      <c r="G29" s="306"/>
      <c r="H29" s="307"/>
      <c r="I29" s="307"/>
      <c r="J29" s="307"/>
      <c r="K29" s="307"/>
    </row>
    <row r="30" spans="1:12" ht="12.95" customHeight="1">
      <c r="A30" s="85"/>
      <c r="E30" s="307"/>
      <c r="F30" s="307"/>
      <c r="G30" s="306"/>
      <c r="H30" s="307"/>
      <c r="I30" s="307"/>
      <c r="J30" s="307"/>
      <c r="K30" s="307"/>
    </row>
    <row r="31" spans="1:12" ht="12.95" customHeight="1">
      <c r="A31" s="85"/>
      <c r="E31" s="307"/>
      <c r="F31" s="307"/>
      <c r="G31" s="306"/>
      <c r="H31" s="307"/>
      <c r="I31" s="307"/>
      <c r="J31" s="307"/>
      <c r="K31" s="307"/>
    </row>
    <row r="32" spans="1:12" ht="12.95" customHeight="1">
      <c r="A32" s="85"/>
      <c r="E32" s="307"/>
      <c r="F32" s="307"/>
      <c r="G32" s="306"/>
      <c r="H32" s="307"/>
      <c r="I32" s="307"/>
      <c r="J32" s="307"/>
      <c r="K32" s="307"/>
    </row>
    <row r="33" spans="1:11" ht="12.95" customHeight="1">
      <c r="A33" s="85"/>
      <c r="E33" s="307"/>
      <c r="F33" s="307"/>
      <c r="G33" s="306"/>
      <c r="H33" s="307"/>
      <c r="I33" s="307"/>
      <c r="J33" s="307"/>
      <c r="K33" s="307"/>
    </row>
    <row r="34" spans="1:11" ht="12.95" customHeight="1">
      <c r="A34" s="85"/>
      <c r="E34" s="307"/>
      <c r="F34" s="307"/>
      <c r="G34" s="306"/>
      <c r="H34" s="307"/>
      <c r="I34" s="307"/>
      <c r="J34" s="307"/>
      <c r="K34" s="307"/>
    </row>
    <row r="35" spans="1:11" ht="12.95" customHeight="1">
      <c r="A35" s="85"/>
      <c r="E35" s="307"/>
      <c r="F35" s="307"/>
      <c r="G35" s="306"/>
      <c r="H35" s="307"/>
      <c r="I35" s="307"/>
      <c r="J35" s="307"/>
      <c r="K35" s="307"/>
    </row>
    <row r="36" spans="1:11" ht="12.95" customHeight="1">
      <c r="A36" s="85"/>
      <c r="E36" s="307"/>
      <c r="F36" s="307"/>
      <c r="G36" s="306"/>
      <c r="H36" s="307"/>
      <c r="I36" s="307"/>
      <c r="J36" s="307"/>
      <c r="K36" s="307"/>
    </row>
    <row r="37" spans="1:11" ht="12.95" customHeight="1">
      <c r="A37" s="85"/>
      <c r="E37" s="307"/>
      <c r="F37" s="307"/>
      <c r="G37" s="306"/>
      <c r="H37" s="307"/>
      <c r="I37" s="307"/>
      <c r="J37" s="307"/>
      <c r="K37" s="307"/>
    </row>
    <row r="38" spans="1:11" ht="12.95" customHeight="1">
      <c r="A38" s="85"/>
      <c r="E38" s="307"/>
      <c r="F38" s="307"/>
      <c r="G38" s="306"/>
      <c r="H38" s="307"/>
      <c r="I38" s="307"/>
      <c r="J38" s="307"/>
      <c r="K38" s="307"/>
    </row>
    <row r="39" spans="1:11" ht="12.95" customHeight="1">
      <c r="A39" s="85"/>
      <c r="E39" s="307"/>
      <c r="F39" s="307"/>
      <c r="G39" s="306"/>
      <c r="H39" s="307"/>
      <c r="I39" s="307"/>
      <c r="J39" s="307"/>
      <c r="K39" s="307"/>
    </row>
    <row r="40" spans="1:11" ht="12.95" customHeight="1">
      <c r="A40" s="85"/>
      <c r="E40" s="312"/>
      <c r="F40" s="312"/>
      <c r="G40" s="820"/>
      <c r="H40" s="312"/>
      <c r="I40" s="312"/>
      <c r="J40" s="312"/>
      <c r="K40" s="312"/>
    </row>
    <row r="41" spans="1:11" ht="12.95" customHeight="1">
      <c r="A41" s="85"/>
      <c r="E41" s="312"/>
      <c r="F41" s="312"/>
      <c r="G41" s="820"/>
      <c r="H41" s="312"/>
      <c r="I41" s="312"/>
      <c r="J41" s="312"/>
      <c r="K41" s="312"/>
    </row>
    <row r="42" spans="1:11" ht="12.95" customHeight="1">
      <c r="A42" s="85"/>
      <c r="E42" s="312"/>
      <c r="F42" s="312"/>
      <c r="G42" s="820"/>
      <c r="H42" s="312"/>
      <c r="I42" s="312"/>
      <c r="J42" s="312"/>
      <c r="K42" s="312"/>
    </row>
    <row r="43" spans="1:11" ht="12.95" customHeight="1">
      <c r="A43" s="85"/>
      <c r="E43" s="312"/>
      <c r="F43" s="312"/>
      <c r="G43" s="820"/>
      <c r="H43" s="312"/>
      <c r="I43" s="312"/>
      <c r="J43" s="312"/>
      <c r="K43" s="312"/>
    </row>
    <row r="44" spans="1:11" ht="12.95" customHeight="1">
      <c r="A44" s="85"/>
      <c r="E44" s="312"/>
      <c r="F44" s="312"/>
      <c r="G44" s="820"/>
      <c r="H44" s="312"/>
      <c r="I44" s="312"/>
      <c r="J44" s="312"/>
      <c r="K44" s="312"/>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8" customWidth="1"/>
    <col min="2" max="2" width="11.85546875" style="318" customWidth="1"/>
    <col min="3" max="3" width="42.7109375" style="318" customWidth="1"/>
    <col min="4" max="9" width="10.7109375" style="318" customWidth="1"/>
    <col min="10" max="10" width="1.7109375" style="318" customWidth="1"/>
    <col min="11" max="16384" width="9.140625" style="318"/>
  </cols>
  <sheetData>
    <row r="1" spans="1:14" ht="8.1" customHeight="1"/>
    <row r="2" spans="1:14" ht="8.1" customHeight="1"/>
    <row r="3" spans="1:14" ht="16.350000000000001" customHeight="1">
      <c r="B3" s="319" t="s">
        <v>138</v>
      </c>
      <c r="C3" s="150" t="s">
        <v>342</v>
      </c>
      <c r="I3" s="320"/>
    </row>
    <row r="4" spans="1:14" ht="16.350000000000001" customHeight="1">
      <c r="B4" s="321" t="s">
        <v>139</v>
      </c>
      <c r="C4" s="166" t="s">
        <v>343</v>
      </c>
      <c r="D4" s="322"/>
      <c r="E4" s="322"/>
      <c r="F4" s="323"/>
      <c r="G4" s="323"/>
      <c r="H4" s="323"/>
      <c r="I4" s="320"/>
    </row>
    <row r="5" spans="1:14" ht="13.15" customHeight="1" thickBot="1">
      <c r="A5" s="324"/>
      <c r="B5" s="324"/>
      <c r="C5" s="324"/>
      <c r="D5" s="324"/>
      <c r="E5" s="324"/>
      <c r="F5" s="323"/>
      <c r="G5" s="323"/>
      <c r="H5" s="323"/>
      <c r="I5" s="323"/>
    </row>
    <row r="6" spans="1:14" s="221" customFormat="1" ht="42.95" customHeight="1" thickBot="1">
      <c r="A6" s="325"/>
      <c r="B6" s="951" t="s">
        <v>271</v>
      </c>
      <c r="C6" s="952"/>
      <c r="D6" s="325">
        <v>1970</v>
      </c>
      <c r="E6" s="325">
        <v>1980</v>
      </c>
      <c r="F6" s="326">
        <v>1991</v>
      </c>
      <c r="G6" s="326">
        <v>2000</v>
      </c>
      <c r="H6" s="326">
        <v>2010</v>
      </c>
      <c r="I6" s="326">
        <v>2020</v>
      </c>
      <c r="J6" s="222"/>
    </row>
    <row r="7" spans="1:14" s="221" customFormat="1" ht="16.350000000000001" customHeight="1">
      <c r="B7" s="327"/>
      <c r="C7" s="328"/>
      <c r="D7" s="329"/>
      <c r="E7" s="329"/>
      <c r="F7" s="329"/>
      <c r="G7" s="329"/>
      <c r="H7" s="329"/>
      <c r="I7" s="329"/>
    </row>
    <row r="8" spans="1:14" s="235" customFormat="1" ht="15" customHeight="1">
      <c r="B8" s="330" t="s">
        <v>77</v>
      </c>
      <c r="D8" s="823">
        <v>10439430</v>
      </c>
      <c r="E8" s="823">
        <v>13136109</v>
      </c>
      <c r="F8" s="823">
        <v>17563420</v>
      </c>
      <c r="G8" s="823">
        <v>22198276</v>
      </c>
      <c r="H8" s="823">
        <v>27484596</v>
      </c>
      <c r="I8" s="331">
        <v>32447385</v>
      </c>
    </row>
    <row r="9" spans="1:14" s="235" customFormat="1" ht="15" customHeight="1">
      <c r="B9" s="332" t="s">
        <v>0</v>
      </c>
      <c r="D9" s="801"/>
      <c r="E9" s="801"/>
      <c r="F9" s="801"/>
      <c r="G9" s="801"/>
      <c r="H9" s="801"/>
      <c r="I9" s="334"/>
      <c r="N9" s="335"/>
    </row>
    <row r="10" spans="1:14" s="235" customFormat="1" ht="8.1" customHeight="1">
      <c r="B10" s="336"/>
      <c r="D10" s="801"/>
      <c r="E10" s="801"/>
      <c r="F10" s="801"/>
      <c r="G10" s="801"/>
      <c r="H10" s="801"/>
      <c r="I10" s="334"/>
    </row>
    <row r="11" spans="1:14" s="235" customFormat="1" ht="15" customHeight="1">
      <c r="B11" s="337" t="s">
        <v>344</v>
      </c>
      <c r="C11" s="175"/>
      <c r="D11" s="801"/>
      <c r="E11" s="801"/>
      <c r="F11" s="801"/>
      <c r="G11" s="801"/>
      <c r="H11" s="801"/>
      <c r="I11" s="334"/>
    </row>
    <row r="12" spans="1:14" s="235" customFormat="1" ht="15" customHeight="1">
      <c r="B12" s="338" t="s">
        <v>345</v>
      </c>
      <c r="C12" s="175"/>
      <c r="D12" s="340">
        <v>10439430</v>
      </c>
      <c r="E12" s="340">
        <v>13136109</v>
      </c>
      <c r="F12" s="340">
        <v>16812307</v>
      </c>
      <c r="G12" s="340">
        <v>20971538</v>
      </c>
      <c r="H12" s="340">
        <v>25230574</v>
      </c>
      <c r="I12" s="339">
        <v>29756315</v>
      </c>
    </row>
    <row r="13" spans="1:14" s="235" customFormat="1" ht="15" customHeight="1">
      <c r="B13" s="338" t="s">
        <v>346</v>
      </c>
      <c r="C13" s="175"/>
      <c r="D13" s="340" t="s">
        <v>495</v>
      </c>
      <c r="E13" s="340" t="s">
        <v>495</v>
      </c>
      <c r="F13" s="340">
        <v>751113</v>
      </c>
      <c r="G13" s="340">
        <v>1226738</v>
      </c>
      <c r="H13" s="340">
        <v>2254022</v>
      </c>
      <c r="I13" s="339">
        <v>2691070</v>
      </c>
    </row>
    <row r="14" spans="1:14" s="235" customFormat="1" ht="7.5" customHeight="1">
      <c r="C14" s="341"/>
      <c r="D14" s="340"/>
      <c r="E14" s="340"/>
      <c r="F14" s="340"/>
      <c r="G14" s="340"/>
      <c r="H14" s="340"/>
      <c r="I14" s="339"/>
    </row>
    <row r="15" spans="1:14" s="235" customFormat="1" ht="15" customHeight="1">
      <c r="B15" s="338" t="s">
        <v>272</v>
      </c>
      <c r="C15" s="175"/>
      <c r="D15" s="340">
        <v>5266090</v>
      </c>
      <c r="E15" s="340">
        <v>6588756</v>
      </c>
      <c r="F15" s="340">
        <v>8876829</v>
      </c>
      <c r="G15" s="340">
        <v>11262136</v>
      </c>
      <c r="H15" s="340">
        <v>14127608</v>
      </c>
      <c r="I15" s="339">
        <v>16966217</v>
      </c>
    </row>
    <row r="16" spans="1:14" s="235" customFormat="1" ht="15" customHeight="1">
      <c r="B16" s="338" t="s">
        <v>273</v>
      </c>
      <c r="C16" s="175"/>
      <c r="D16" s="340">
        <v>5173340</v>
      </c>
      <c r="E16" s="340">
        <v>6547353</v>
      </c>
      <c r="F16" s="340">
        <v>8686591</v>
      </c>
      <c r="G16" s="340">
        <v>10936140</v>
      </c>
      <c r="H16" s="340">
        <v>13356988</v>
      </c>
      <c r="I16" s="339">
        <v>15481168</v>
      </c>
    </row>
    <row r="17" spans="2:11" s="235" customFormat="1" ht="7.5" customHeight="1">
      <c r="C17" s="341"/>
      <c r="D17" s="801"/>
      <c r="E17" s="801"/>
      <c r="F17" s="801"/>
      <c r="G17" s="801"/>
      <c r="H17" s="801"/>
      <c r="I17" s="334"/>
    </row>
    <row r="18" spans="2:11" s="235" customFormat="1" ht="15" customHeight="1">
      <c r="B18" s="337" t="s">
        <v>474</v>
      </c>
      <c r="C18" s="342"/>
      <c r="D18" s="801"/>
      <c r="E18" s="801"/>
      <c r="F18" s="801"/>
      <c r="G18" s="801"/>
      <c r="H18" s="801"/>
      <c r="I18" s="334"/>
    </row>
    <row r="19" spans="2:11" s="235" customFormat="1" ht="15" customHeight="1">
      <c r="B19" s="338" t="s">
        <v>345</v>
      </c>
      <c r="C19" s="175"/>
      <c r="D19" s="343">
        <v>100</v>
      </c>
      <c r="E19" s="343">
        <v>100</v>
      </c>
      <c r="F19" s="343">
        <v>95.7</v>
      </c>
      <c r="G19" s="343">
        <v>94.5</v>
      </c>
      <c r="H19" s="343">
        <v>91.8</v>
      </c>
      <c r="I19" s="343">
        <v>91.7</v>
      </c>
      <c r="K19" s="344"/>
    </row>
    <row r="20" spans="2:11" s="235" customFormat="1" ht="15" customHeight="1">
      <c r="B20" s="338" t="s">
        <v>347</v>
      </c>
      <c r="C20" s="175"/>
      <c r="D20" s="343" t="s">
        <v>495</v>
      </c>
      <c r="E20" s="343" t="s">
        <v>495</v>
      </c>
      <c r="F20" s="343">
        <v>4.3</v>
      </c>
      <c r="G20" s="343">
        <v>5.5</v>
      </c>
      <c r="H20" s="343">
        <v>8.1999999999999993</v>
      </c>
      <c r="I20" s="343">
        <v>8.3000000000000007</v>
      </c>
      <c r="K20" s="344"/>
    </row>
    <row r="21" spans="2:11" s="235" customFormat="1" ht="8.1" customHeight="1">
      <c r="B21" s="338"/>
      <c r="C21" s="175"/>
      <c r="D21" s="343"/>
      <c r="E21" s="343"/>
      <c r="F21" s="343"/>
      <c r="G21" s="343"/>
      <c r="H21" s="343"/>
      <c r="I21" s="343"/>
    </row>
    <row r="22" spans="2:11" s="235" customFormat="1" ht="15" customHeight="1">
      <c r="B22" s="345" t="s">
        <v>166</v>
      </c>
      <c r="C22" s="175"/>
      <c r="D22" s="343">
        <v>3.9</v>
      </c>
      <c r="E22" s="343">
        <v>2.2999999999999998</v>
      </c>
      <c r="F22" s="343">
        <v>2.6</v>
      </c>
      <c r="G22" s="343">
        <v>2.6</v>
      </c>
      <c r="H22" s="343">
        <v>2.1</v>
      </c>
      <c r="I22" s="343">
        <v>1.7</v>
      </c>
    </row>
    <row r="23" spans="2:11" s="235" customFormat="1" ht="15" customHeight="1">
      <c r="B23" s="346" t="s">
        <v>167</v>
      </c>
      <c r="C23" s="175"/>
      <c r="D23" s="343"/>
      <c r="E23" s="343"/>
      <c r="F23" s="343"/>
      <c r="G23" s="343"/>
      <c r="H23" s="343"/>
      <c r="I23" s="343"/>
    </row>
    <row r="24" spans="2:11" s="235" customFormat="1" ht="8.1" customHeight="1">
      <c r="B24" s="338"/>
      <c r="C24" s="175"/>
      <c r="D24" s="801"/>
      <c r="E24" s="801"/>
      <c r="F24" s="801"/>
      <c r="G24" s="801"/>
      <c r="H24" s="801"/>
      <c r="I24" s="347"/>
    </row>
    <row r="25" spans="2:11" s="235" customFormat="1" ht="15" customHeight="1">
      <c r="B25" s="337" t="s">
        <v>1</v>
      </c>
      <c r="C25" s="341"/>
      <c r="D25" s="801"/>
      <c r="E25" s="801"/>
      <c r="F25" s="801"/>
      <c r="G25" s="801"/>
      <c r="H25" s="801"/>
      <c r="I25" s="347"/>
    </row>
    <row r="26" spans="2:11" s="235" customFormat="1" ht="15" customHeight="1">
      <c r="B26" s="348" t="s">
        <v>168</v>
      </c>
      <c r="C26" s="341"/>
      <c r="D26" s="801"/>
      <c r="E26" s="801"/>
      <c r="F26" s="801"/>
      <c r="G26" s="801"/>
      <c r="H26" s="801"/>
      <c r="I26" s="347"/>
    </row>
    <row r="27" spans="2:11" s="235" customFormat="1" ht="15" customHeight="1">
      <c r="B27" s="338" t="s">
        <v>2</v>
      </c>
      <c r="C27" s="175"/>
      <c r="D27" s="343">
        <v>55.8</v>
      </c>
      <c r="E27" s="343">
        <v>59.2</v>
      </c>
      <c r="F27" s="343">
        <v>61.3</v>
      </c>
      <c r="G27" s="343">
        <v>65.599999999999994</v>
      </c>
      <c r="H27" s="343">
        <v>67.400000000000006</v>
      </c>
      <c r="I27" s="343">
        <v>69.400000000000006</v>
      </c>
    </row>
    <row r="28" spans="2:11" s="235" customFormat="1" ht="15" customHeight="1">
      <c r="B28" s="338" t="s">
        <v>348</v>
      </c>
      <c r="C28" s="175"/>
      <c r="D28" s="343">
        <v>34.1</v>
      </c>
      <c r="E28" s="343">
        <v>31.7</v>
      </c>
      <c r="F28" s="343">
        <v>27.5</v>
      </c>
      <c r="G28" s="343">
        <v>25.6</v>
      </c>
      <c r="H28" s="343">
        <v>24.5</v>
      </c>
      <c r="I28" s="343">
        <v>23.2</v>
      </c>
    </row>
    <row r="29" spans="2:11" s="235" customFormat="1" ht="15" customHeight="1">
      <c r="B29" s="338" t="s">
        <v>446</v>
      </c>
      <c r="C29" s="175"/>
      <c r="D29" s="343">
        <v>9</v>
      </c>
      <c r="E29" s="343">
        <v>8.4</v>
      </c>
      <c r="F29" s="343">
        <v>7.7</v>
      </c>
      <c r="G29" s="343">
        <v>7.5</v>
      </c>
      <c r="H29" s="343">
        <v>7.3</v>
      </c>
      <c r="I29" s="343">
        <v>6.7</v>
      </c>
    </row>
    <row r="30" spans="2:11" s="235" customFormat="1" ht="15" customHeight="1">
      <c r="B30" s="338" t="s">
        <v>349</v>
      </c>
      <c r="C30" s="175"/>
      <c r="D30" s="343">
        <v>1.1000000000000001</v>
      </c>
      <c r="E30" s="343">
        <v>0.6</v>
      </c>
      <c r="F30" s="343">
        <v>3.5</v>
      </c>
      <c r="G30" s="343">
        <v>1.2</v>
      </c>
      <c r="H30" s="343">
        <v>0.7</v>
      </c>
      <c r="I30" s="343">
        <v>0.7</v>
      </c>
    </row>
    <row r="31" spans="2:11" s="235" customFormat="1" ht="8.1" customHeight="1">
      <c r="B31" s="338"/>
      <c r="C31" s="175"/>
      <c r="D31" s="801"/>
      <c r="E31" s="801"/>
      <c r="F31" s="801"/>
      <c r="G31" s="801"/>
      <c r="H31" s="801"/>
      <c r="I31" s="347"/>
    </row>
    <row r="32" spans="2:11" s="235" customFormat="1" ht="15" customHeight="1">
      <c r="B32" s="337" t="s">
        <v>146</v>
      </c>
      <c r="C32" s="341"/>
      <c r="D32" s="801"/>
      <c r="E32" s="801"/>
      <c r="F32" s="801"/>
      <c r="G32" s="801"/>
      <c r="H32" s="801"/>
      <c r="I32" s="176"/>
    </row>
    <row r="33" spans="2:9" s="235" customFormat="1" ht="15" customHeight="1">
      <c r="B33" s="348" t="s">
        <v>165</v>
      </c>
      <c r="C33" s="341"/>
      <c r="D33" s="801"/>
      <c r="E33" s="801"/>
      <c r="F33" s="801"/>
      <c r="G33" s="801"/>
      <c r="H33" s="801"/>
      <c r="I33" s="176"/>
    </row>
    <row r="34" spans="2:9" s="235" customFormat="1" ht="15" customHeight="1">
      <c r="B34" s="349" t="s">
        <v>424</v>
      </c>
      <c r="C34" s="175"/>
      <c r="D34" s="343">
        <v>44.9</v>
      </c>
      <c r="E34" s="343">
        <v>39.6</v>
      </c>
      <c r="F34" s="343">
        <v>36.700000000000003</v>
      </c>
      <c r="G34" s="343">
        <v>33.5</v>
      </c>
      <c r="H34" s="343">
        <v>27.6</v>
      </c>
      <c r="I34" s="343">
        <v>23.952131241150287</v>
      </c>
    </row>
    <row r="35" spans="2:9" s="235" customFormat="1" ht="15" customHeight="1">
      <c r="B35" s="797" t="s">
        <v>423</v>
      </c>
      <c r="C35" s="175"/>
      <c r="D35" s="343"/>
      <c r="E35" s="343"/>
      <c r="F35" s="343"/>
      <c r="G35" s="343"/>
      <c r="H35" s="343"/>
      <c r="I35" s="343"/>
    </row>
    <row r="36" spans="2:9" s="235" customFormat="1" ht="15" customHeight="1">
      <c r="B36" s="349" t="s">
        <v>426</v>
      </c>
      <c r="C36" s="175"/>
      <c r="D36" s="343">
        <v>52.1</v>
      </c>
      <c r="E36" s="343">
        <v>56.8</v>
      </c>
      <c r="F36" s="343">
        <v>59.6</v>
      </c>
      <c r="G36" s="343">
        <v>62.6</v>
      </c>
      <c r="H36" s="343">
        <v>67.3</v>
      </c>
      <c r="I36" s="343">
        <v>69.3</v>
      </c>
    </row>
    <row r="37" spans="2:9" s="235" customFormat="1" ht="15" customHeight="1">
      <c r="B37" s="797" t="s">
        <v>425</v>
      </c>
      <c r="C37" s="175"/>
      <c r="D37" s="343"/>
      <c r="E37" s="343"/>
      <c r="F37" s="343"/>
      <c r="G37" s="343"/>
      <c r="H37" s="343"/>
      <c r="I37" s="343"/>
    </row>
    <row r="38" spans="2:9" s="235" customFormat="1" ht="15" customHeight="1">
      <c r="B38" s="349" t="s">
        <v>429</v>
      </c>
      <c r="C38" s="175"/>
      <c r="D38" s="343">
        <v>3.1</v>
      </c>
      <c r="E38" s="343">
        <v>3.6</v>
      </c>
      <c r="F38" s="343">
        <v>3.7</v>
      </c>
      <c r="G38" s="343">
        <v>3.9</v>
      </c>
      <c r="H38" s="343">
        <v>5</v>
      </c>
      <c r="I38" s="343">
        <v>6.8300483021990308</v>
      </c>
    </row>
    <row r="39" spans="2:9" s="235" customFormat="1" ht="15" customHeight="1">
      <c r="B39" s="797" t="s">
        <v>427</v>
      </c>
      <c r="C39" s="175"/>
      <c r="D39" s="343"/>
      <c r="E39" s="343"/>
      <c r="F39" s="343"/>
      <c r="G39" s="343"/>
      <c r="H39" s="343"/>
      <c r="I39" s="343"/>
    </row>
    <row r="40" spans="2:9" s="235" customFormat="1" ht="15" customHeight="1">
      <c r="B40" s="349" t="s">
        <v>430</v>
      </c>
      <c r="C40" s="341"/>
      <c r="D40" s="801" t="s">
        <v>495</v>
      </c>
      <c r="E40" s="801" t="s">
        <v>495</v>
      </c>
      <c r="F40" s="801">
        <v>57.222858645981248</v>
      </c>
      <c r="G40" s="801">
        <v>60.313674809701432</v>
      </c>
      <c r="H40" s="801">
        <v>66.214948184066444</v>
      </c>
      <c r="I40" s="801">
        <v>70.8</v>
      </c>
    </row>
    <row r="41" spans="2:9" s="235" customFormat="1" ht="15" customHeight="1">
      <c r="B41" s="797" t="s">
        <v>428</v>
      </c>
      <c r="C41" s="341"/>
      <c r="D41" s="801"/>
      <c r="E41" s="801"/>
      <c r="F41" s="801"/>
      <c r="G41" s="801"/>
      <c r="H41" s="801"/>
      <c r="I41" s="801"/>
    </row>
    <row r="42" spans="2:9" s="235" customFormat="1" ht="7.5" customHeight="1">
      <c r="B42" s="349"/>
      <c r="C42" s="341"/>
      <c r="D42" s="801"/>
      <c r="E42" s="801"/>
      <c r="F42" s="801"/>
      <c r="G42" s="801"/>
      <c r="H42" s="801"/>
      <c r="I42" s="801"/>
    </row>
    <row r="43" spans="2:9" s="235" customFormat="1" ht="15" customHeight="1">
      <c r="B43" s="337" t="s">
        <v>147</v>
      </c>
      <c r="C43" s="350"/>
      <c r="D43" s="801"/>
      <c r="E43" s="801"/>
      <c r="F43" s="801"/>
      <c r="G43" s="801"/>
      <c r="H43" s="801"/>
      <c r="I43" s="801"/>
    </row>
    <row r="44" spans="2:9" s="235" customFormat="1" ht="15" customHeight="1">
      <c r="B44" s="351" t="s">
        <v>268</v>
      </c>
      <c r="C44" s="341"/>
      <c r="D44" s="801"/>
      <c r="E44" s="801"/>
      <c r="F44" s="801"/>
      <c r="G44" s="801"/>
      <c r="H44" s="801"/>
      <c r="I44" s="801"/>
    </row>
    <row r="45" spans="2:9" s="235" customFormat="1" ht="15" customHeight="1">
      <c r="B45" s="338" t="s">
        <v>350</v>
      </c>
      <c r="C45" s="175"/>
      <c r="D45" s="343">
        <v>92.130518234165066</v>
      </c>
      <c r="E45" s="343">
        <v>76</v>
      </c>
      <c r="F45" s="343">
        <v>67.78523489932887</v>
      </c>
      <c r="G45" s="343">
        <v>59.744408945686899</v>
      </c>
      <c r="H45" s="343">
        <v>48.5</v>
      </c>
      <c r="I45" s="343">
        <v>44.311194523329064</v>
      </c>
    </row>
    <row r="46" spans="2:9" s="235" customFormat="1" ht="15" customHeight="1">
      <c r="B46" s="338" t="s">
        <v>351</v>
      </c>
      <c r="C46" s="175"/>
      <c r="D46" s="343">
        <v>86.180422264875233</v>
      </c>
      <c r="E46" s="343">
        <v>69.599999999999994</v>
      </c>
      <c r="F46" s="343">
        <v>61.5</v>
      </c>
      <c r="G46" s="343">
        <v>53.514376996805112</v>
      </c>
      <c r="H46" s="343">
        <v>41.010401188707284</v>
      </c>
      <c r="I46" s="343">
        <v>34.565605642617726</v>
      </c>
    </row>
    <row r="47" spans="2:9" s="235" customFormat="1" ht="15" customHeight="1">
      <c r="B47" s="338" t="s">
        <v>352</v>
      </c>
      <c r="C47" s="175"/>
      <c r="D47" s="343">
        <v>5.9</v>
      </c>
      <c r="E47" s="343">
        <v>6.4</v>
      </c>
      <c r="F47" s="343">
        <v>6.3</v>
      </c>
      <c r="G47" s="343">
        <v>6.2300319488817886</v>
      </c>
      <c r="H47" s="343">
        <v>7.5</v>
      </c>
      <c r="I47" s="343">
        <v>9.7455888807113364</v>
      </c>
    </row>
    <row r="48" spans="2:9" s="235" customFormat="1" ht="7.5" customHeight="1">
      <c r="C48" s="341"/>
      <c r="D48" s="801"/>
      <c r="E48" s="801"/>
      <c r="F48" s="801"/>
      <c r="G48" s="801"/>
      <c r="H48" s="801"/>
      <c r="I48" s="334"/>
    </row>
    <row r="49" spans="2:11" s="235" customFormat="1" ht="15" customHeight="1">
      <c r="B49" s="337" t="s">
        <v>353</v>
      </c>
      <c r="C49" s="352"/>
      <c r="D49" s="340">
        <v>102</v>
      </c>
      <c r="E49" s="340">
        <v>101</v>
      </c>
      <c r="F49" s="340">
        <v>102</v>
      </c>
      <c r="G49" s="340">
        <v>103</v>
      </c>
      <c r="H49" s="340">
        <v>106</v>
      </c>
      <c r="I49" s="339">
        <v>110</v>
      </c>
      <c r="K49" s="353"/>
    </row>
    <row r="50" spans="2:11" s="235" customFormat="1" ht="8.1" customHeight="1">
      <c r="B50" s="337"/>
      <c r="C50" s="352"/>
      <c r="D50" s="340"/>
      <c r="E50" s="340"/>
      <c r="F50" s="340"/>
      <c r="G50" s="340"/>
      <c r="H50" s="340"/>
      <c r="I50" s="339"/>
      <c r="K50" s="353"/>
    </row>
    <row r="51" spans="2:11" s="235" customFormat="1" ht="15" customHeight="1">
      <c r="B51" s="337" t="s">
        <v>354</v>
      </c>
      <c r="C51" s="352"/>
      <c r="D51" s="335"/>
      <c r="E51" s="335"/>
      <c r="F51" s="335"/>
      <c r="G51" s="335"/>
      <c r="H51" s="335"/>
      <c r="I51" s="335"/>
      <c r="K51" s="353"/>
    </row>
    <row r="52" spans="2:11" s="235" customFormat="1" ht="15" customHeight="1">
      <c r="B52" s="338" t="s">
        <v>355</v>
      </c>
      <c r="C52" s="352"/>
      <c r="D52" s="801">
        <v>43.6</v>
      </c>
      <c r="E52" s="801">
        <v>46.4</v>
      </c>
      <c r="F52" s="801">
        <v>44.4</v>
      </c>
      <c r="G52" s="801">
        <v>35</v>
      </c>
      <c r="H52" s="801">
        <v>35.1</v>
      </c>
      <c r="I52" s="343">
        <v>34</v>
      </c>
      <c r="K52" s="353"/>
    </row>
    <row r="53" spans="2:11" s="235" customFormat="1" ht="15" customHeight="1">
      <c r="B53" s="338" t="s">
        <v>356</v>
      </c>
      <c r="C53" s="352"/>
      <c r="D53" s="801">
        <v>49.4</v>
      </c>
      <c r="E53" s="801">
        <v>47.7</v>
      </c>
      <c r="F53" s="801">
        <v>50.5</v>
      </c>
      <c r="G53" s="801">
        <v>59.7</v>
      </c>
      <c r="H53" s="801">
        <v>59.6</v>
      </c>
      <c r="I53" s="343">
        <v>55.5</v>
      </c>
      <c r="K53" s="353"/>
    </row>
    <row r="54" spans="2:11" s="235" customFormat="1" ht="15" customHeight="1">
      <c r="B54" s="338" t="s">
        <v>357</v>
      </c>
      <c r="C54" s="352"/>
      <c r="D54" s="801">
        <v>5.9</v>
      </c>
      <c r="E54" s="801">
        <v>4.7</v>
      </c>
      <c r="F54" s="801">
        <v>4.2</v>
      </c>
      <c r="G54" s="801">
        <v>4.4000000000000004</v>
      </c>
      <c r="H54" s="801">
        <v>4.5</v>
      </c>
      <c r="I54" s="343">
        <v>3.8</v>
      </c>
      <c r="K54" s="353"/>
    </row>
    <row r="55" spans="2:11" s="235" customFormat="1" ht="15" customHeight="1">
      <c r="B55" s="338" t="s">
        <v>358</v>
      </c>
      <c r="C55" s="352"/>
      <c r="D55" s="801">
        <v>1.1000000000000001</v>
      </c>
      <c r="E55" s="801">
        <v>1.2</v>
      </c>
      <c r="F55" s="801">
        <v>0.9</v>
      </c>
      <c r="G55" s="801">
        <v>0.8</v>
      </c>
      <c r="H55" s="801">
        <v>0.8</v>
      </c>
      <c r="I55" s="343">
        <v>1.6</v>
      </c>
      <c r="K55" s="353"/>
    </row>
    <row r="56" spans="2:11" s="235" customFormat="1" ht="8.1" customHeight="1">
      <c r="B56" s="337"/>
      <c r="C56" s="352"/>
      <c r="D56" s="801"/>
      <c r="E56" s="801"/>
      <c r="F56" s="801"/>
      <c r="G56" s="801"/>
      <c r="H56" s="801"/>
      <c r="I56" s="343"/>
      <c r="K56" s="353"/>
    </row>
    <row r="57" spans="2:11" s="235" customFormat="1" ht="15" customHeight="1">
      <c r="B57" s="337" t="s">
        <v>475</v>
      </c>
      <c r="C57" s="352"/>
      <c r="D57" s="801"/>
      <c r="E57" s="801"/>
      <c r="F57" s="801"/>
      <c r="G57" s="801"/>
      <c r="H57" s="801"/>
      <c r="I57" s="343"/>
      <c r="K57" s="353"/>
    </row>
    <row r="58" spans="2:11" s="235" customFormat="1" ht="15" customHeight="1">
      <c r="B58" s="338" t="s">
        <v>36</v>
      </c>
      <c r="C58" s="352"/>
      <c r="D58" s="801">
        <v>50</v>
      </c>
      <c r="E58" s="801">
        <v>52.9</v>
      </c>
      <c r="F58" s="801">
        <v>58.6</v>
      </c>
      <c r="G58" s="801">
        <v>60.8</v>
      </c>
      <c r="H58" s="801">
        <v>61.3</v>
      </c>
      <c r="I58" s="343">
        <v>63.518400635367065</v>
      </c>
      <c r="K58" s="353"/>
    </row>
    <row r="59" spans="2:11" s="235" customFormat="1" ht="15" customHeight="1">
      <c r="B59" s="338" t="s">
        <v>359</v>
      </c>
      <c r="C59" s="352"/>
      <c r="D59" s="801">
        <v>5.3</v>
      </c>
      <c r="E59" s="801">
        <v>6.4</v>
      </c>
      <c r="F59" s="801">
        <v>8.1</v>
      </c>
      <c r="G59" s="801">
        <v>9.1</v>
      </c>
      <c r="H59" s="801">
        <v>9.1999999999999993</v>
      </c>
      <c r="I59" s="343">
        <v>9.064055547157345</v>
      </c>
      <c r="K59" s="353"/>
    </row>
    <row r="60" spans="2:11" s="235" customFormat="1" ht="15" customHeight="1">
      <c r="B60" s="338" t="s">
        <v>360</v>
      </c>
      <c r="C60" s="352"/>
      <c r="D60" s="801">
        <v>25.5</v>
      </c>
      <c r="E60" s="801">
        <v>17.3</v>
      </c>
      <c r="F60" s="801">
        <v>18.399999999999999</v>
      </c>
      <c r="G60" s="801">
        <v>18.899999999999999</v>
      </c>
      <c r="H60" s="801">
        <v>19.8</v>
      </c>
      <c r="I60" s="343">
        <v>18.697297178185547</v>
      </c>
      <c r="K60" s="353"/>
    </row>
    <row r="61" spans="2:11" s="235" customFormat="1" ht="15" customHeight="1">
      <c r="B61" s="338" t="s">
        <v>361</v>
      </c>
      <c r="C61" s="352"/>
      <c r="D61" s="801">
        <v>7.4</v>
      </c>
      <c r="E61" s="801">
        <v>7</v>
      </c>
      <c r="F61" s="801">
        <v>6.4</v>
      </c>
      <c r="G61" s="801">
        <v>6.2</v>
      </c>
      <c r="H61" s="801">
        <v>6.3</v>
      </c>
      <c r="I61" s="343">
        <v>6.0697372068658231</v>
      </c>
      <c r="K61" s="353"/>
    </row>
    <row r="62" spans="2:11" s="235" customFormat="1" ht="15" customHeight="1">
      <c r="B62" s="338" t="s">
        <v>391</v>
      </c>
      <c r="C62" s="352"/>
      <c r="D62" s="801">
        <v>7.7</v>
      </c>
      <c r="E62" s="801">
        <v>14.1</v>
      </c>
      <c r="F62" s="801">
        <v>7</v>
      </c>
      <c r="G62" s="801">
        <v>3.8</v>
      </c>
      <c r="H62" s="801">
        <v>1.7</v>
      </c>
      <c r="I62" s="343">
        <v>0.87881350068734343</v>
      </c>
      <c r="K62" s="353"/>
    </row>
    <row r="63" spans="2:11" s="235" customFormat="1" ht="15" customHeight="1">
      <c r="B63" s="338" t="s">
        <v>468</v>
      </c>
      <c r="C63" s="352"/>
      <c r="D63" s="801">
        <v>4</v>
      </c>
      <c r="E63" s="801">
        <v>2.1</v>
      </c>
      <c r="F63" s="801">
        <v>1.6</v>
      </c>
      <c r="G63" s="801">
        <v>1.2</v>
      </c>
      <c r="H63" s="801">
        <v>1.7</v>
      </c>
      <c r="I63" s="343">
        <v>1.7716959317368719</v>
      </c>
      <c r="K63" s="353"/>
    </row>
    <row r="64" spans="2:11" s="235" customFormat="1" ht="8.25" customHeight="1">
      <c r="B64" s="354"/>
      <c r="C64" s="177"/>
      <c r="D64" s="801"/>
      <c r="E64" s="801"/>
      <c r="F64" s="801"/>
      <c r="G64" s="801"/>
      <c r="H64" s="801"/>
      <c r="I64" s="334"/>
    </row>
    <row r="65" spans="1:12" s="235" customFormat="1" ht="15" customHeight="1">
      <c r="B65" s="337" t="s">
        <v>157</v>
      </c>
      <c r="C65" s="177"/>
      <c r="D65" s="340">
        <v>32</v>
      </c>
      <c r="E65" s="340">
        <v>40</v>
      </c>
      <c r="F65" s="340">
        <v>53</v>
      </c>
      <c r="G65" s="340">
        <v>67</v>
      </c>
      <c r="H65" s="340">
        <v>83</v>
      </c>
      <c r="I65" s="339">
        <v>98</v>
      </c>
      <c r="K65" s="344"/>
    </row>
    <row r="66" spans="1:12" s="235" customFormat="1" ht="15" customHeight="1">
      <c r="B66" s="348" t="s">
        <v>337</v>
      </c>
      <c r="C66" s="177"/>
      <c r="D66" s="333"/>
      <c r="E66" s="333"/>
      <c r="F66" s="333"/>
      <c r="G66" s="333"/>
      <c r="H66" s="333"/>
      <c r="I66" s="333"/>
    </row>
    <row r="67" spans="1:12" s="355" customFormat="1" ht="8.1" customHeight="1">
      <c r="B67" s="348"/>
      <c r="C67" s="177"/>
      <c r="D67" s="333"/>
      <c r="E67" s="333"/>
      <c r="F67" s="333"/>
      <c r="G67" s="333"/>
      <c r="H67" s="333"/>
      <c r="I67" s="333"/>
      <c r="K67" s="235"/>
      <c r="L67" s="235"/>
    </row>
    <row r="68" spans="1:12" s="355" customFormat="1" ht="8.1" customHeight="1" thickBot="1">
      <c r="A68" s="356"/>
      <c r="B68" s="356"/>
      <c r="C68" s="356"/>
      <c r="D68" s="356"/>
      <c r="E68" s="356"/>
      <c r="F68" s="356"/>
      <c r="G68" s="356"/>
      <c r="H68" s="356"/>
      <c r="I68" s="356"/>
      <c r="J68" s="356"/>
      <c r="K68" s="235"/>
      <c r="L68" s="235"/>
    </row>
    <row r="69" spans="1:12" s="355" customFormat="1" ht="15" customHeight="1" thickTop="1">
      <c r="D69" s="357"/>
      <c r="E69" s="358"/>
      <c r="F69" s="358"/>
      <c r="G69" s="358"/>
      <c r="H69" s="358"/>
      <c r="I69" s="279"/>
      <c r="J69" s="359" t="s">
        <v>3</v>
      </c>
      <c r="K69" s="235"/>
      <c r="L69" s="235"/>
    </row>
    <row r="70" spans="1:12" s="355" customFormat="1" ht="15" customHeight="1">
      <c r="B70" s="360"/>
      <c r="C70" s="279"/>
      <c r="D70" s="357"/>
      <c r="E70" s="357"/>
      <c r="F70" s="357"/>
      <c r="G70" s="357"/>
      <c r="H70" s="357"/>
      <c r="I70" s="279"/>
      <c r="J70" s="361" t="s">
        <v>4</v>
      </c>
    </row>
    <row r="71" spans="1:12" s="355" customFormat="1">
      <c r="B71" s="362"/>
      <c r="C71" s="279"/>
      <c r="D71" s="279"/>
      <c r="E71" s="279"/>
      <c r="F71" s="279"/>
      <c r="G71" s="279"/>
      <c r="H71" s="279"/>
      <c r="I71" s="279"/>
      <c r="J71" s="279"/>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138</v>
      </c>
      <c r="C3" s="300" t="s">
        <v>363</v>
      </c>
      <c r="F3" s="364"/>
    </row>
    <row r="4" spans="1:11" ht="16.350000000000001" customHeight="1">
      <c r="B4" s="365" t="s">
        <v>140</v>
      </c>
      <c r="C4" s="301" t="s">
        <v>362</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375">
        <v>28.380811979198096</v>
      </c>
      <c r="E10" s="375">
        <v>34.198924506488183</v>
      </c>
      <c r="F10" s="375">
        <v>50.665422793510601</v>
      </c>
      <c r="G10" s="375">
        <v>61.739177402785693</v>
      </c>
      <c r="H10" s="826">
        <v>70.901487026270686</v>
      </c>
      <c r="I10" s="826">
        <v>75.053730832238102</v>
      </c>
    </row>
    <row r="11" spans="1:11" s="368" customFormat="1" ht="15" customHeight="1">
      <c r="B11" s="179" t="s">
        <v>172</v>
      </c>
      <c r="C11" s="370"/>
      <c r="D11" s="375">
        <v>71.6191880208019</v>
      </c>
      <c r="E11" s="375">
        <v>65.801075493511817</v>
      </c>
      <c r="F11" s="375">
        <v>49.334577206489399</v>
      </c>
      <c r="G11" s="375">
        <v>38.260822597214307</v>
      </c>
      <c r="H11" s="826">
        <v>29.098512973729314</v>
      </c>
      <c r="I11" s="826">
        <v>24.946269167761898</v>
      </c>
    </row>
    <row r="12" spans="1:11" s="368" customFormat="1" ht="16.350000000000001" customHeight="1">
      <c r="B12" s="369"/>
      <c r="C12" s="370"/>
      <c r="D12" s="371"/>
      <c r="E12" s="371"/>
      <c r="F12" s="371"/>
      <c r="G12" s="824"/>
      <c r="H12" s="825"/>
      <c r="I12" s="825"/>
    </row>
    <row r="13" spans="1:11" s="185" customFormat="1" ht="15" customHeight="1">
      <c r="B13" s="178" t="s">
        <v>173</v>
      </c>
      <c r="C13" s="368"/>
      <c r="D13" s="373">
        <v>1671108</v>
      </c>
      <c r="E13" s="373">
        <v>2632561</v>
      </c>
      <c r="F13" s="373">
        <v>4092769</v>
      </c>
      <c r="G13" s="827">
        <v>5569261</v>
      </c>
      <c r="H13" s="827">
        <v>7346910</v>
      </c>
      <c r="I13" s="827">
        <v>9614139</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1890276</v>
      </c>
      <c r="E16" s="373">
        <v>2516295</v>
      </c>
      <c r="F16" s="373">
        <v>3566859</v>
      </c>
      <c r="G16" s="373">
        <v>4801835</v>
      </c>
      <c r="H16" s="373">
        <v>6353470</v>
      </c>
      <c r="I16" s="373">
        <v>8234644</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5.5</v>
      </c>
      <c r="E19" s="375">
        <v>5.2</v>
      </c>
      <c r="F19" s="375">
        <v>4.9000000000000004</v>
      </c>
      <c r="G19" s="374">
        <v>4.5999999999999996</v>
      </c>
      <c r="H19" s="826">
        <v>4.3</v>
      </c>
      <c r="I19" s="826">
        <v>3.9</v>
      </c>
      <c r="J19" s="368"/>
      <c r="K19" s="368"/>
    </row>
    <row r="20" spans="1:11" s="185" customFormat="1" ht="15" customHeight="1">
      <c r="B20" s="180" t="s">
        <v>177</v>
      </c>
      <c r="C20" s="368"/>
      <c r="D20" s="373"/>
      <c r="E20" s="373"/>
      <c r="F20" s="181"/>
      <c r="G20" s="374"/>
      <c r="H20" s="368"/>
      <c r="I20" s="368"/>
      <c r="J20" s="368"/>
      <c r="K20" s="368"/>
    </row>
    <row r="21" spans="1:11" s="366" customFormat="1" ht="8.1" customHeight="1">
      <c r="B21" s="376"/>
      <c r="C21" s="178"/>
      <c r="D21" s="184"/>
      <c r="G21" s="377"/>
    </row>
    <row r="22" spans="1:11" s="366" customFormat="1" ht="8.1" customHeight="1" thickBot="1">
      <c r="A22" s="378"/>
      <c r="B22" s="378"/>
      <c r="C22" s="378"/>
      <c r="D22" s="378"/>
      <c r="E22" s="378"/>
      <c r="F22" s="378"/>
      <c r="G22" s="378"/>
      <c r="H22" s="378"/>
      <c r="I22" s="378"/>
      <c r="J22" s="378"/>
    </row>
    <row r="23" spans="1:11" s="366" customFormat="1" ht="15" customHeight="1" thickTop="1">
      <c r="D23" s="357"/>
      <c r="E23" s="358"/>
      <c r="G23" s="357"/>
      <c r="H23" s="357"/>
      <c r="I23" s="357"/>
      <c r="J23" s="359" t="s">
        <v>3</v>
      </c>
    </row>
    <row r="24" spans="1:11" s="366" customFormat="1" ht="15" customHeight="1">
      <c r="B24" s="379"/>
      <c r="C24" s="357"/>
      <c r="D24" s="357"/>
      <c r="E24" s="357"/>
      <c r="G24" s="357"/>
      <c r="H24" s="357"/>
      <c r="I24" s="357"/>
      <c r="J24" s="361" t="s">
        <v>4</v>
      </c>
    </row>
    <row r="25" spans="1:11" s="366" customFormat="1">
      <c r="B25" s="362"/>
      <c r="C25" s="357"/>
      <c r="D25" s="357"/>
      <c r="E25" s="357"/>
      <c r="F25" s="357"/>
    </row>
    <row r="26" spans="1:11" s="187" customFormat="1" ht="15" customHeight="1">
      <c r="A26" s="184"/>
      <c r="B26" s="379"/>
      <c r="C26" s="185"/>
      <c r="D26" s="186"/>
      <c r="E26" s="186"/>
      <c r="F26" s="186"/>
      <c r="G26" s="184"/>
      <c r="H26" s="366"/>
      <c r="I26" s="366"/>
      <c r="J26" s="366"/>
    </row>
    <row r="27" spans="1:11" s="187" customFormat="1" ht="15" customHeight="1">
      <c r="A27" s="184"/>
      <c r="B27" s="380"/>
      <c r="C27" s="185"/>
      <c r="D27" s="186"/>
      <c r="E27" s="186"/>
      <c r="F27" s="186"/>
      <c r="G27" s="184"/>
      <c r="H27" s="366"/>
      <c r="I27" s="366"/>
      <c r="J27" s="366"/>
    </row>
    <row r="28" spans="1:11" s="187" customFormat="1" ht="15" customHeight="1">
      <c r="A28" s="184"/>
      <c r="B28" s="188"/>
      <c r="C28" s="185"/>
      <c r="D28" s="186"/>
      <c r="E28" s="186"/>
      <c r="F28" s="186"/>
      <c r="G28" s="184"/>
      <c r="H28" s="366"/>
      <c r="I28" s="366"/>
      <c r="J28" s="366"/>
    </row>
    <row r="29" spans="1:11" s="187" customFormat="1" ht="15" customHeight="1">
      <c r="A29" s="184"/>
      <c r="B29" s="188"/>
      <c r="C29" s="185"/>
      <c r="D29" s="186"/>
      <c r="E29" s="186"/>
      <c r="F29" s="186"/>
      <c r="G29" s="184"/>
      <c r="H29" s="366"/>
      <c r="I29" s="366"/>
      <c r="J29" s="366"/>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4" customWidth="1"/>
    <col min="2" max="2" width="11.85546875" style="184" customWidth="1"/>
    <col min="3" max="3" width="42.7109375" style="184" customWidth="1"/>
    <col min="4" max="9" width="10.7109375" style="184" customWidth="1"/>
    <col min="10" max="10" width="1.7109375" style="184" customWidth="1"/>
    <col min="11" max="16384" width="9.140625" style="184"/>
  </cols>
  <sheetData>
    <row r="1" spans="1:14" ht="8.1" customHeight="1"/>
    <row r="2" spans="1:14" ht="8.1" customHeight="1"/>
    <row r="3" spans="1:14" ht="16.350000000000001" customHeight="1">
      <c r="B3" s="363" t="s">
        <v>83</v>
      </c>
      <c r="C3" s="300" t="s">
        <v>496</v>
      </c>
      <c r="I3" s="364"/>
    </row>
    <row r="4" spans="1:14" ht="16.350000000000001" customHeight="1">
      <c r="B4" s="365" t="s">
        <v>178</v>
      </c>
      <c r="C4" s="301" t="s">
        <v>497</v>
      </c>
      <c r="D4" s="366"/>
      <c r="E4" s="366"/>
      <c r="F4" s="366"/>
      <c r="G4" s="366"/>
      <c r="H4" s="366"/>
      <c r="I4" s="364"/>
    </row>
    <row r="5" spans="1:14" ht="13.15" customHeight="1" thickBot="1">
      <c r="A5" s="367"/>
      <c r="B5" s="367"/>
      <c r="C5" s="367"/>
      <c r="D5" s="367"/>
      <c r="E5" s="367"/>
      <c r="F5" s="185"/>
      <c r="G5" s="185"/>
      <c r="H5" s="185"/>
      <c r="I5" s="185"/>
    </row>
    <row r="6" spans="1:14" s="368" customFormat="1" ht="42.95" customHeight="1" thickBot="1">
      <c r="A6" s="325"/>
      <c r="B6" s="951" t="s">
        <v>271</v>
      </c>
      <c r="C6" s="952"/>
      <c r="D6" s="325">
        <v>1970</v>
      </c>
      <c r="E6" s="325">
        <v>1980</v>
      </c>
      <c r="F6" s="326">
        <v>1991</v>
      </c>
      <c r="G6" s="326">
        <v>2000</v>
      </c>
      <c r="H6" s="326">
        <v>2010</v>
      </c>
      <c r="I6" s="326">
        <v>2020</v>
      </c>
      <c r="J6" s="381"/>
    </row>
    <row r="7" spans="1:14" s="368" customFormat="1" ht="16.350000000000001" customHeight="1">
      <c r="B7" s="369"/>
      <c r="C7" s="370"/>
      <c r="D7" s="371"/>
      <c r="E7" s="371"/>
      <c r="F7" s="371"/>
      <c r="G7" s="371"/>
      <c r="H7" s="371"/>
      <c r="I7" s="371"/>
    </row>
    <row r="8" spans="1:14" s="185" customFormat="1" ht="15" customHeight="1">
      <c r="B8" s="178" t="s">
        <v>77</v>
      </c>
      <c r="D8" s="829">
        <v>653604</v>
      </c>
      <c r="E8" s="829">
        <v>955712</v>
      </c>
      <c r="F8" s="829">
        <v>1734685</v>
      </c>
      <c r="G8" s="829">
        <v>2468246</v>
      </c>
      <c r="H8" s="829">
        <v>3117405</v>
      </c>
      <c r="I8" s="331">
        <v>3418785</v>
      </c>
    </row>
    <row r="9" spans="1:14" s="185" customFormat="1" ht="15" customHeight="1">
      <c r="B9" s="180" t="s">
        <v>0</v>
      </c>
      <c r="D9" s="375"/>
      <c r="E9" s="375"/>
      <c r="F9" s="375"/>
      <c r="G9" s="375"/>
      <c r="H9" s="375"/>
      <c r="I9" s="334"/>
      <c r="N9" s="382"/>
    </row>
    <row r="10" spans="1:14" s="185" customFormat="1" ht="8.1" customHeight="1">
      <c r="B10" s="383"/>
      <c r="D10" s="375"/>
      <c r="E10" s="375"/>
      <c r="F10" s="375"/>
      <c r="G10" s="375"/>
      <c r="H10" s="375"/>
      <c r="I10" s="334"/>
    </row>
    <row r="11" spans="1:14" s="185" customFormat="1" ht="15" customHeight="1">
      <c r="B11" s="178" t="s">
        <v>344</v>
      </c>
      <c r="C11" s="189"/>
      <c r="D11" s="375"/>
      <c r="E11" s="375"/>
      <c r="F11" s="375"/>
      <c r="G11" s="375"/>
      <c r="H11" s="375"/>
      <c r="I11" s="334"/>
    </row>
    <row r="12" spans="1:14" s="185" customFormat="1" ht="15" customHeight="1">
      <c r="B12" s="179" t="s">
        <v>345</v>
      </c>
      <c r="C12" s="189"/>
      <c r="D12" s="373">
        <v>653604</v>
      </c>
      <c r="E12" s="373">
        <v>955712</v>
      </c>
      <c r="F12" s="373">
        <v>1309510</v>
      </c>
      <c r="G12" s="373">
        <v>1915279</v>
      </c>
      <c r="H12" s="373">
        <v>2250215</v>
      </c>
      <c r="I12" s="339">
        <v>2608342</v>
      </c>
    </row>
    <row r="13" spans="1:14" s="185" customFormat="1" ht="15" customHeight="1">
      <c r="B13" s="179" t="s">
        <v>346</v>
      </c>
      <c r="C13" s="189"/>
      <c r="D13" s="373" t="s">
        <v>495</v>
      </c>
      <c r="E13" s="373" t="s">
        <v>495</v>
      </c>
      <c r="F13" s="373">
        <v>425175</v>
      </c>
      <c r="G13" s="373">
        <v>552967</v>
      </c>
      <c r="H13" s="373">
        <v>867190</v>
      </c>
      <c r="I13" s="339">
        <v>810443</v>
      </c>
    </row>
    <row r="14" spans="1:14" s="185" customFormat="1" ht="7.5" customHeight="1">
      <c r="C14" s="374"/>
      <c r="D14" s="375"/>
      <c r="E14" s="375"/>
      <c r="F14" s="375"/>
      <c r="G14" s="375"/>
      <c r="H14" s="375"/>
      <c r="I14" s="334"/>
    </row>
    <row r="15" spans="1:14" s="185" customFormat="1" ht="15" customHeight="1">
      <c r="B15" s="179" t="s">
        <v>272</v>
      </c>
      <c r="C15" s="189"/>
      <c r="D15" s="373">
        <v>339714</v>
      </c>
      <c r="E15" s="373">
        <v>499345</v>
      </c>
      <c r="F15" s="373">
        <v>909157</v>
      </c>
      <c r="G15" s="373">
        <v>1270537</v>
      </c>
      <c r="H15" s="373">
        <v>1613452</v>
      </c>
      <c r="I15" s="339">
        <v>1779806</v>
      </c>
    </row>
    <row r="16" spans="1:14" s="185" customFormat="1" ht="15" customHeight="1">
      <c r="B16" s="179" t="s">
        <v>273</v>
      </c>
      <c r="C16" s="189"/>
      <c r="D16" s="373">
        <v>313890</v>
      </c>
      <c r="E16" s="373">
        <v>456367</v>
      </c>
      <c r="F16" s="373">
        <v>825528</v>
      </c>
      <c r="G16" s="373">
        <v>1197709</v>
      </c>
      <c r="H16" s="373">
        <v>1503953</v>
      </c>
      <c r="I16" s="339">
        <v>1638979</v>
      </c>
    </row>
    <row r="17" spans="2:11" s="185" customFormat="1" ht="7.5" customHeight="1">
      <c r="C17" s="374"/>
      <c r="D17" s="375"/>
      <c r="E17" s="375"/>
      <c r="F17" s="375"/>
      <c r="G17" s="375"/>
      <c r="H17" s="375"/>
      <c r="I17" s="334"/>
    </row>
    <row r="18" spans="2:11" s="185" customFormat="1" ht="15" customHeight="1">
      <c r="B18" s="178" t="s">
        <v>474</v>
      </c>
      <c r="C18" s="374"/>
      <c r="D18" s="375"/>
      <c r="E18" s="375"/>
      <c r="F18" s="375"/>
      <c r="G18" s="375"/>
      <c r="H18" s="375"/>
      <c r="I18" s="334"/>
    </row>
    <row r="19" spans="2:11" s="185" customFormat="1" ht="15" customHeight="1">
      <c r="B19" s="179" t="s">
        <v>345</v>
      </c>
      <c r="C19" s="189"/>
      <c r="D19" s="375">
        <v>100</v>
      </c>
      <c r="E19" s="375">
        <v>100</v>
      </c>
      <c r="F19" s="375">
        <v>75.489786330082993</v>
      </c>
      <c r="G19" s="375">
        <v>77.596763045498705</v>
      </c>
      <c r="H19" s="375">
        <v>72.182311890819449</v>
      </c>
      <c r="I19" s="343">
        <v>76.294414536158314</v>
      </c>
      <c r="K19" s="384"/>
    </row>
    <row r="20" spans="2:11" s="185" customFormat="1" ht="15" customHeight="1">
      <c r="B20" s="179" t="s">
        <v>347</v>
      </c>
      <c r="C20" s="189"/>
      <c r="D20" s="375" t="s">
        <v>495</v>
      </c>
      <c r="E20" s="375" t="s">
        <v>495</v>
      </c>
      <c r="F20" s="375">
        <v>24.510213669917018</v>
      </c>
      <c r="G20" s="375">
        <v>22.403236954501292</v>
      </c>
      <c r="H20" s="375">
        <v>27.817688109180555</v>
      </c>
      <c r="I20" s="343">
        <v>23.705585463841686</v>
      </c>
      <c r="K20" s="384"/>
    </row>
    <row r="21" spans="2:11" s="185" customFormat="1" ht="8.1" customHeight="1">
      <c r="B21" s="179"/>
      <c r="C21" s="189"/>
      <c r="D21" s="375"/>
      <c r="E21" s="375"/>
      <c r="F21" s="375"/>
      <c r="G21" s="375"/>
      <c r="H21" s="375"/>
      <c r="I21" s="347"/>
    </row>
    <row r="22" spans="2:11" s="185" customFormat="1" ht="15" customHeight="1">
      <c r="B22" s="385" t="s">
        <v>166</v>
      </c>
      <c r="C22" s="189"/>
      <c r="D22" s="343" t="s">
        <v>500</v>
      </c>
      <c r="E22" s="343">
        <v>3.8</v>
      </c>
      <c r="F22" s="343">
        <v>5.4</v>
      </c>
      <c r="G22" s="343">
        <v>3.9</v>
      </c>
      <c r="H22" s="343">
        <v>2.2999999999999998</v>
      </c>
      <c r="I22" s="343">
        <v>0.9</v>
      </c>
    </row>
    <row r="23" spans="2:11" s="185" customFormat="1" ht="15" customHeight="1">
      <c r="B23" s="182" t="s">
        <v>167</v>
      </c>
      <c r="C23" s="189"/>
      <c r="D23" s="375"/>
      <c r="E23" s="375"/>
      <c r="F23" s="375"/>
      <c r="G23" s="375"/>
      <c r="H23" s="375"/>
      <c r="I23" s="347"/>
    </row>
    <row r="24" spans="2:11" s="185" customFormat="1" ht="8.1" customHeight="1">
      <c r="B24" s="179"/>
      <c r="C24" s="189"/>
      <c r="D24" s="375"/>
      <c r="E24" s="375"/>
      <c r="F24" s="375"/>
      <c r="G24" s="375"/>
      <c r="H24" s="375"/>
      <c r="I24" s="347"/>
    </row>
    <row r="25" spans="2:11" s="185" customFormat="1" ht="15" customHeight="1">
      <c r="B25" s="178" t="s">
        <v>1</v>
      </c>
      <c r="C25" s="374"/>
      <c r="D25" s="375"/>
      <c r="E25" s="375"/>
      <c r="F25" s="375"/>
      <c r="G25" s="375"/>
      <c r="H25" s="375"/>
      <c r="I25" s="347"/>
    </row>
    <row r="26" spans="2:11" s="185" customFormat="1" ht="15" customHeight="1">
      <c r="B26" s="180" t="s">
        <v>168</v>
      </c>
      <c r="C26" s="374"/>
      <c r="D26" s="375"/>
      <c r="E26" s="375"/>
      <c r="F26" s="375"/>
      <c r="G26" s="375"/>
      <c r="H26" s="375"/>
      <c r="I26" s="347"/>
    </row>
    <row r="27" spans="2:11" s="185" customFormat="1" ht="15" customHeight="1">
      <c r="B27" s="179" t="s">
        <v>2</v>
      </c>
      <c r="C27" s="189"/>
      <c r="D27" s="343">
        <v>73.008886110000006</v>
      </c>
      <c r="E27" s="343">
        <v>82.874652620000006</v>
      </c>
      <c r="F27" s="343">
        <v>71.617704329999995</v>
      </c>
      <c r="G27" s="343">
        <v>80.398573780000007</v>
      </c>
      <c r="H27" s="343">
        <v>84.967125359999997</v>
      </c>
      <c r="I27" s="343">
        <v>88.7</v>
      </c>
    </row>
    <row r="28" spans="2:11" s="185" customFormat="1" ht="15" customHeight="1">
      <c r="B28" s="179" t="s">
        <v>348</v>
      </c>
      <c r="C28" s="189"/>
      <c r="D28" s="343">
        <v>21.302348210000002</v>
      </c>
      <c r="E28" s="343">
        <v>16.250083709999998</v>
      </c>
      <c r="F28" s="343">
        <v>15.27716474</v>
      </c>
      <c r="G28" s="343">
        <v>13.289343219999999</v>
      </c>
      <c r="H28" s="343">
        <v>12.623193779999999</v>
      </c>
      <c r="I28" s="343">
        <v>9.5</v>
      </c>
    </row>
    <row r="29" spans="2:11" s="185" customFormat="1" ht="15" customHeight="1">
      <c r="B29" s="179" t="s">
        <v>446</v>
      </c>
      <c r="C29" s="189"/>
      <c r="D29" s="343" t="s">
        <v>500</v>
      </c>
      <c r="E29" s="343">
        <v>0.55382793139999997</v>
      </c>
      <c r="F29" s="343">
        <v>0.64039220779999995</v>
      </c>
      <c r="G29" s="343">
        <v>0.46901782980000001</v>
      </c>
      <c r="H29" s="343">
        <v>0.31868065940000001</v>
      </c>
      <c r="I29" s="343">
        <v>0.2</v>
      </c>
    </row>
    <row r="30" spans="2:11" s="185" customFormat="1" ht="15" customHeight="1">
      <c r="B30" s="179" t="s">
        <v>349</v>
      </c>
      <c r="C30" s="189"/>
      <c r="D30" s="343">
        <v>5.688765675</v>
      </c>
      <c r="E30" s="343">
        <v>0.32143574629999999</v>
      </c>
      <c r="F30" s="343">
        <v>12.46473872</v>
      </c>
      <c r="G30" s="343">
        <v>5.8430651620000003</v>
      </c>
      <c r="H30" s="343">
        <v>2.0910001930000002</v>
      </c>
      <c r="I30" s="343">
        <v>1.5</v>
      </c>
    </row>
    <row r="31" spans="2:11" s="185" customFormat="1" ht="8.1" customHeight="1">
      <c r="B31" s="179"/>
      <c r="C31" s="189"/>
      <c r="D31" s="375"/>
      <c r="E31" s="375"/>
      <c r="F31" s="375"/>
      <c r="G31" s="375"/>
      <c r="H31" s="375"/>
      <c r="I31" s="347"/>
    </row>
    <row r="32" spans="2:11" s="185" customFormat="1" ht="15" customHeight="1">
      <c r="B32" s="178" t="s">
        <v>146</v>
      </c>
      <c r="C32" s="374"/>
      <c r="D32" s="375"/>
      <c r="E32" s="375"/>
      <c r="F32" s="375"/>
      <c r="G32" s="375"/>
      <c r="H32" s="375"/>
      <c r="I32" s="176"/>
    </row>
    <row r="33" spans="2:9" s="185" customFormat="1" ht="15" customHeight="1">
      <c r="B33" s="180" t="s">
        <v>165</v>
      </c>
      <c r="C33" s="374"/>
      <c r="D33" s="375"/>
      <c r="E33" s="375"/>
      <c r="F33" s="375"/>
      <c r="G33" s="375"/>
      <c r="H33" s="375"/>
      <c r="I33" s="176"/>
    </row>
    <row r="34" spans="2:9" s="185" customFormat="1" ht="15" customHeight="1">
      <c r="B34" s="349" t="s">
        <v>424</v>
      </c>
      <c r="C34" s="189"/>
      <c r="D34" s="343">
        <v>47.2</v>
      </c>
      <c r="E34" s="343">
        <v>42.8</v>
      </c>
      <c r="F34" s="343">
        <v>40.1</v>
      </c>
      <c r="G34" s="343">
        <v>38.799999999999997</v>
      </c>
      <c r="H34" s="343">
        <v>32</v>
      </c>
      <c r="I34" s="343">
        <v>26.533666200126653</v>
      </c>
    </row>
    <row r="35" spans="2:9" s="185" customFormat="1" ht="15" customHeight="1">
      <c r="B35" s="797" t="s">
        <v>423</v>
      </c>
      <c r="C35" s="189"/>
      <c r="D35" s="343"/>
      <c r="E35" s="343"/>
      <c r="F35" s="343"/>
      <c r="G35" s="343"/>
      <c r="H35" s="343"/>
      <c r="I35" s="343"/>
    </row>
    <row r="36" spans="2:9" s="185" customFormat="1" ht="15" customHeight="1">
      <c r="B36" s="349" t="s">
        <v>426</v>
      </c>
      <c r="C36" s="189"/>
      <c r="D36" s="343">
        <v>50.8</v>
      </c>
      <c r="E36" s="343">
        <v>55.2</v>
      </c>
      <c r="F36" s="343">
        <v>57.9</v>
      </c>
      <c r="G36" s="343">
        <v>58.9</v>
      </c>
      <c r="H36" s="343">
        <v>65.099999999999994</v>
      </c>
      <c r="I36" s="343">
        <v>67.851970802492701</v>
      </c>
    </row>
    <row r="37" spans="2:9" s="185" customFormat="1" ht="15" customHeight="1">
      <c r="B37" s="797" t="s">
        <v>425</v>
      </c>
      <c r="C37" s="189"/>
      <c r="D37" s="343"/>
      <c r="E37" s="343"/>
      <c r="F37" s="343"/>
      <c r="G37" s="343"/>
      <c r="H37" s="343"/>
      <c r="I37" s="343"/>
    </row>
    <row r="38" spans="2:9" s="185" customFormat="1" ht="15" customHeight="1">
      <c r="B38" s="349" t="s">
        <v>429</v>
      </c>
      <c r="C38" s="189"/>
      <c r="D38" s="343">
        <v>2.1</v>
      </c>
      <c r="E38" s="343">
        <v>2</v>
      </c>
      <c r="F38" s="343">
        <v>2</v>
      </c>
      <c r="G38" s="343">
        <v>2.4</v>
      </c>
      <c r="H38" s="343">
        <v>2.8</v>
      </c>
      <c r="I38" s="343">
        <v>5.614362997380649</v>
      </c>
    </row>
    <row r="39" spans="2:9" s="185" customFormat="1" ht="15" customHeight="1">
      <c r="B39" s="797" t="s">
        <v>427</v>
      </c>
      <c r="C39" s="189"/>
      <c r="D39" s="343"/>
      <c r="E39" s="343"/>
      <c r="F39" s="343"/>
      <c r="G39" s="343"/>
      <c r="H39" s="343"/>
      <c r="I39" s="343"/>
    </row>
    <row r="40" spans="2:9" s="235" customFormat="1" ht="15" customHeight="1">
      <c r="B40" s="349" t="s">
        <v>430</v>
      </c>
      <c r="C40" s="341"/>
      <c r="D40" s="801" t="s">
        <v>495</v>
      </c>
      <c r="E40" s="801" t="s">
        <v>495</v>
      </c>
      <c r="F40" s="801">
        <v>53.911459429233552</v>
      </c>
      <c r="G40" s="801">
        <v>54.417185321074157</v>
      </c>
      <c r="H40" s="801">
        <v>60.672674869001618</v>
      </c>
      <c r="I40" s="801">
        <v>67.5</v>
      </c>
    </row>
    <row r="41" spans="2:9" s="235" customFormat="1" ht="15" customHeight="1">
      <c r="B41" s="797" t="s">
        <v>428</v>
      </c>
      <c r="C41" s="341"/>
      <c r="D41" s="801"/>
      <c r="E41" s="801"/>
      <c r="F41" s="801"/>
      <c r="G41" s="801"/>
      <c r="H41" s="801"/>
      <c r="I41" s="801"/>
    </row>
    <row r="42" spans="2:9" s="185" customFormat="1" ht="12" customHeight="1">
      <c r="B42" s="349"/>
      <c r="C42" s="374"/>
      <c r="D42" s="375"/>
      <c r="E42" s="375"/>
      <c r="F42" s="375"/>
      <c r="G42" s="375"/>
      <c r="H42" s="375"/>
      <c r="I42" s="375"/>
    </row>
    <row r="43" spans="2:9" s="185" customFormat="1" ht="15" customHeight="1">
      <c r="B43" s="178" t="s">
        <v>147</v>
      </c>
      <c r="C43" s="374"/>
      <c r="D43" s="375"/>
      <c r="E43" s="375"/>
      <c r="F43" s="375"/>
      <c r="G43" s="375"/>
      <c r="H43" s="375"/>
      <c r="I43" s="375"/>
    </row>
    <row r="44" spans="2:9" s="185" customFormat="1" ht="15" customHeight="1">
      <c r="B44" s="180" t="s">
        <v>268</v>
      </c>
      <c r="C44" s="374"/>
      <c r="D44" s="375"/>
      <c r="E44" s="375"/>
      <c r="F44" s="375"/>
      <c r="G44" s="375"/>
      <c r="H44" s="375"/>
      <c r="I44" s="375"/>
    </row>
    <row r="45" spans="2:9" s="185" customFormat="1" ht="15" customHeight="1">
      <c r="B45" s="179" t="s">
        <v>350</v>
      </c>
      <c r="C45" s="189"/>
      <c r="D45" s="343">
        <v>97.047244094488207</v>
      </c>
      <c r="E45" s="343">
        <v>81.159420289855063</v>
      </c>
      <c r="F45" s="343">
        <v>72.711571675302238</v>
      </c>
      <c r="G45" s="343">
        <v>69.949066213921895</v>
      </c>
      <c r="H45" s="343">
        <v>53.456221198156683</v>
      </c>
      <c r="I45" s="343">
        <v>47.379654293440609</v>
      </c>
    </row>
    <row r="46" spans="2:9" s="185" customFormat="1" ht="15" customHeight="1">
      <c r="B46" s="179" t="s">
        <v>351</v>
      </c>
      <c r="C46" s="189"/>
      <c r="D46" s="343">
        <v>92.913385826771673</v>
      </c>
      <c r="E46" s="343">
        <v>77.536231884057955</v>
      </c>
      <c r="F46" s="343">
        <v>69.2573402417962</v>
      </c>
      <c r="G46" s="343">
        <v>65.874363327674018</v>
      </c>
      <c r="H46" s="343">
        <v>49.155145929339483</v>
      </c>
      <c r="I46" s="343">
        <v>39.105225517122157</v>
      </c>
    </row>
    <row r="47" spans="2:9" s="185" customFormat="1" ht="15" customHeight="1">
      <c r="B47" s="179" t="s">
        <v>352</v>
      </c>
      <c r="C47" s="189"/>
      <c r="D47" s="343">
        <v>4.1338582677165361</v>
      </c>
      <c r="E47" s="343">
        <v>3.6231884057971016</v>
      </c>
      <c r="F47" s="343">
        <v>3.4542314335060449</v>
      </c>
      <c r="G47" s="343">
        <v>4.074702886247878</v>
      </c>
      <c r="H47" s="343">
        <v>4.3010752688172049</v>
      </c>
      <c r="I47" s="343">
        <v>8.2744287763184499</v>
      </c>
    </row>
    <row r="48" spans="2:9" s="185" customFormat="1" ht="7.5" customHeight="1">
      <c r="C48" s="374"/>
      <c r="D48" s="375"/>
      <c r="E48" s="375"/>
      <c r="F48" s="375"/>
      <c r="G48" s="375"/>
      <c r="H48" s="375"/>
      <c r="I48" s="334"/>
    </row>
    <row r="49" spans="2:11" s="185" customFormat="1" ht="15" customHeight="1">
      <c r="B49" s="178" t="s">
        <v>353</v>
      </c>
      <c r="C49" s="386"/>
      <c r="D49" s="373">
        <v>108</v>
      </c>
      <c r="E49" s="373">
        <v>109</v>
      </c>
      <c r="F49" s="373">
        <v>110</v>
      </c>
      <c r="G49" s="373">
        <v>106</v>
      </c>
      <c r="H49" s="373">
        <v>107</v>
      </c>
      <c r="I49" s="339">
        <v>109</v>
      </c>
      <c r="K49" s="353"/>
    </row>
    <row r="50" spans="2:11" s="185" customFormat="1" ht="8.1" customHeight="1">
      <c r="B50" s="178"/>
      <c r="C50" s="386"/>
      <c r="D50" s="373"/>
      <c r="E50" s="373"/>
      <c r="F50" s="373"/>
      <c r="G50" s="373"/>
      <c r="H50" s="373"/>
      <c r="I50" s="339"/>
      <c r="K50" s="353"/>
    </row>
    <row r="51" spans="2:11" s="185" customFormat="1" ht="15" customHeight="1">
      <c r="B51" s="178" t="s">
        <v>354</v>
      </c>
      <c r="C51" s="386"/>
      <c r="D51" s="382"/>
      <c r="E51" s="382"/>
      <c r="F51" s="382"/>
      <c r="G51" s="382"/>
      <c r="H51" s="382"/>
      <c r="I51" s="382"/>
      <c r="K51" s="353"/>
    </row>
    <row r="52" spans="2:11" s="185" customFormat="1" ht="15" customHeight="1">
      <c r="B52" s="179" t="s">
        <v>355</v>
      </c>
      <c r="C52" s="386"/>
      <c r="D52" s="375">
        <v>41</v>
      </c>
      <c r="E52" s="375">
        <v>41.7</v>
      </c>
      <c r="F52" s="375">
        <v>44.3</v>
      </c>
      <c r="G52" s="375">
        <v>34.799999999999997</v>
      </c>
      <c r="H52" s="375">
        <v>38</v>
      </c>
      <c r="I52" s="343">
        <v>35</v>
      </c>
      <c r="K52" s="353"/>
    </row>
    <row r="53" spans="2:11" s="185" customFormat="1" ht="15" customHeight="1">
      <c r="B53" s="179" t="s">
        <v>356</v>
      </c>
      <c r="C53" s="386"/>
      <c r="D53" s="375">
        <v>52.8</v>
      </c>
      <c r="E53" s="375">
        <v>53.1</v>
      </c>
      <c r="F53" s="375">
        <v>51.5</v>
      </c>
      <c r="G53" s="375">
        <v>61.1</v>
      </c>
      <c r="H53" s="375">
        <v>58</v>
      </c>
      <c r="I53" s="343">
        <v>54.1</v>
      </c>
      <c r="K53" s="353"/>
    </row>
    <row r="54" spans="2:11" s="185" customFormat="1" ht="15" customHeight="1">
      <c r="B54" s="179" t="s">
        <v>357</v>
      </c>
      <c r="C54" s="386"/>
      <c r="D54" s="375">
        <v>4.7</v>
      </c>
      <c r="E54" s="375">
        <v>3.9</v>
      </c>
      <c r="F54" s="375">
        <v>3.1</v>
      </c>
      <c r="G54" s="375">
        <v>3.1</v>
      </c>
      <c r="H54" s="375">
        <v>3.1</v>
      </c>
      <c r="I54" s="343">
        <v>3</v>
      </c>
      <c r="K54" s="353"/>
    </row>
    <row r="55" spans="2:11" s="185" customFormat="1" ht="15" customHeight="1">
      <c r="B55" s="179" t="s">
        <v>358</v>
      </c>
      <c r="C55" s="386"/>
      <c r="D55" s="375">
        <v>1.4</v>
      </c>
      <c r="E55" s="375">
        <v>1.3</v>
      </c>
      <c r="F55" s="375">
        <v>1.1000000000000001</v>
      </c>
      <c r="G55" s="375">
        <v>1</v>
      </c>
      <c r="H55" s="375">
        <v>0.9</v>
      </c>
      <c r="I55" s="343">
        <v>1.4</v>
      </c>
      <c r="K55" s="353"/>
    </row>
    <row r="56" spans="2:11" s="185" customFormat="1" ht="8.1" customHeight="1">
      <c r="B56" s="178"/>
      <c r="C56" s="386"/>
      <c r="D56" s="375"/>
      <c r="E56" s="375"/>
      <c r="F56" s="375"/>
      <c r="G56" s="375"/>
      <c r="H56" s="375"/>
      <c r="I56" s="343"/>
      <c r="K56" s="353"/>
    </row>
    <row r="57" spans="2:11" s="185" customFormat="1" ht="15" customHeight="1">
      <c r="B57" s="178" t="s">
        <v>475</v>
      </c>
      <c r="C57" s="386"/>
      <c r="D57" s="375"/>
      <c r="E57" s="375"/>
      <c r="F57" s="375"/>
      <c r="G57" s="375"/>
      <c r="H57" s="375"/>
      <c r="I57" s="343"/>
      <c r="K57" s="353"/>
    </row>
    <row r="58" spans="2:11" s="185" customFormat="1" ht="15" customHeight="1">
      <c r="B58" s="179" t="s">
        <v>36</v>
      </c>
      <c r="C58" s="386"/>
      <c r="D58" s="375">
        <v>40.1</v>
      </c>
      <c r="E58" s="375">
        <v>51.3</v>
      </c>
      <c r="F58" s="375">
        <v>61.4</v>
      </c>
      <c r="G58" s="375">
        <v>63.4</v>
      </c>
      <c r="H58" s="375">
        <v>65.400000000000006</v>
      </c>
      <c r="I58" s="343">
        <v>69.592442929286278</v>
      </c>
      <c r="K58" s="353"/>
    </row>
    <row r="59" spans="2:11" s="185" customFormat="1" ht="15" customHeight="1">
      <c r="B59" s="179" t="s">
        <v>359</v>
      </c>
      <c r="C59" s="386"/>
      <c r="D59" s="375">
        <v>24.2</v>
      </c>
      <c r="E59" s="375">
        <v>27.2</v>
      </c>
      <c r="F59" s="375">
        <v>27.2</v>
      </c>
      <c r="G59" s="375">
        <v>28</v>
      </c>
      <c r="H59" s="375">
        <v>26.7</v>
      </c>
      <c r="I59" s="343">
        <v>24.679352460011376</v>
      </c>
      <c r="K59" s="353"/>
    </row>
    <row r="60" spans="2:11" s="185" customFormat="1" ht="15" customHeight="1">
      <c r="B60" s="179" t="s">
        <v>360</v>
      </c>
      <c r="C60" s="386"/>
      <c r="D60" s="375">
        <v>9.6999999999999993</v>
      </c>
      <c r="E60" s="375">
        <v>8.3000000000000007</v>
      </c>
      <c r="F60" s="375">
        <v>7.3</v>
      </c>
      <c r="G60" s="375">
        <v>6.5</v>
      </c>
      <c r="H60" s="375">
        <v>6</v>
      </c>
      <c r="I60" s="343">
        <v>5.0673265502217895</v>
      </c>
      <c r="K60" s="353"/>
    </row>
    <row r="61" spans="2:11" s="185" customFormat="1" ht="15" customHeight="1">
      <c r="B61" s="179" t="s">
        <v>361</v>
      </c>
      <c r="C61" s="386"/>
      <c r="D61" s="375">
        <v>0</v>
      </c>
      <c r="E61" s="375">
        <v>0.3</v>
      </c>
      <c r="F61" s="375">
        <v>0.2</v>
      </c>
      <c r="G61" s="375">
        <v>0.1</v>
      </c>
      <c r="H61" s="375">
        <v>0.1</v>
      </c>
      <c r="I61" s="343">
        <v>0.1447297797316883</v>
      </c>
      <c r="K61" s="353"/>
    </row>
    <row r="62" spans="2:11" s="185" customFormat="1" ht="15" customHeight="1">
      <c r="B62" s="179" t="s">
        <v>391</v>
      </c>
      <c r="C62" s="386"/>
      <c r="D62" s="375">
        <v>14.5</v>
      </c>
      <c r="E62" s="375">
        <v>6.8</v>
      </c>
      <c r="F62" s="375">
        <v>1.5</v>
      </c>
      <c r="G62" s="375">
        <v>0.7</v>
      </c>
      <c r="H62" s="375">
        <v>0.2</v>
      </c>
      <c r="I62" s="343">
        <v>0.11033159441146489</v>
      </c>
      <c r="K62" s="353"/>
    </row>
    <row r="63" spans="2:11" s="185" customFormat="1" ht="15" customHeight="1">
      <c r="B63" s="179" t="s">
        <v>468</v>
      </c>
      <c r="C63" s="386"/>
      <c r="D63" s="375">
        <v>11.5</v>
      </c>
      <c r="E63" s="375">
        <v>6</v>
      </c>
      <c r="F63" s="375">
        <v>2.4</v>
      </c>
      <c r="G63" s="375">
        <v>1.3</v>
      </c>
      <c r="H63" s="375">
        <v>1.7</v>
      </c>
      <c r="I63" s="343">
        <v>0.40581668633739765</v>
      </c>
      <c r="K63" s="353"/>
    </row>
    <row r="64" spans="2:11" s="185" customFormat="1" ht="8.25" customHeight="1">
      <c r="B64" s="387"/>
      <c r="C64" s="183"/>
      <c r="D64" s="375"/>
      <c r="E64" s="375"/>
      <c r="F64" s="375"/>
      <c r="G64" s="375"/>
      <c r="H64" s="375"/>
      <c r="I64" s="334"/>
    </row>
    <row r="65" spans="1:12" s="185" customFormat="1" ht="15" customHeight="1">
      <c r="B65" s="337" t="s">
        <v>157</v>
      </c>
      <c r="C65" s="183"/>
      <c r="D65" s="339">
        <v>9</v>
      </c>
      <c r="E65" s="339">
        <v>13</v>
      </c>
      <c r="F65" s="339">
        <v>24</v>
      </c>
      <c r="G65" s="339">
        <v>34</v>
      </c>
      <c r="H65" s="339">
        <v>42</v>
      </c>
      <c r="I65" s="339">
        <v>46</v>
      </c>
      <c r="K65" s="384"/>
    </row>
    <row r="66" spans="1:12" s="185" customFormat="1" ht="15" customHeight="1">
      <c r="B66" s="348" t="s">
        <v>337</v>
      </c>
      <c r="C66" s="183"/>
      <c r="D66" s="181"/>
      <c r="E66" s="181"/>
      <c r="F66" s="181"/>
      <c r="G66" s="181"/>
      <c r="H66" s="181"/>
      <c r="I66" s="181"/>
    </row>
    <row r="67" spans="1:12" s="366" customFormat="1" ht="8.1" customHeight="1">
      <c r="B67" s="180"/>
      <c r="C67" s="183"/>
      <c r="D67" s="181"/>
      <c r="E67" s="181"/>
      <c r="F67" s="181"/>
      <c r="G67" s="181"/>
      <c r="H67" s="181"/>
      <c r="I67" s="181"/>
      <c r="K67" s="185"/>
      <c r="L67" s="185"/>
    </row>
    <row r="68" spans="1:12" s="366" customFormat="1" ht="8.1" customHeight="1" thickBot="1">
      <c r="A68" s="378"/>
      <c r="B68" s="378"/>
      <c r="C68" s="378"/>
      <c r="D68" s="378"/>
      <c r="E68" s="378"/>
      <c r="F68" s="378"/>
      <c r="G68" s="378"/>
      <c r="H68" s="378"/>
      <c r="I68" s="378"/>
      <c r="J68" s="378"/>
      <c r="K68" s="185"/>
      <c r="L68" s="185"/>
    </row>
    <row r="69" spans="1:12" s="366" customFormat="1" ht="15" customHeight="1" thickTop="1">
      <c r="D69" s="357"/>
      <c r="E69" s="358"/>
      <c r="F69" s="358"/>
      <c r="G69" s="358"/>
      <c r="H69" s="358"/>
      <c r="I69" s="357"/>
      <c r="J69" s="359" t="s">
        <v>3</v>
      </c>
      <c r="K69" s="185"/>
      <c r="L69" s="185"/>
    </row>
    <row r="70" spans="1:12" s="366" customFormat="1" ht="15" customHeight="1">
      <c r="B70" s="379"/>
      <c r="C70" s="357"/>
      <c r="D70" s="357"/>
      <c r="E70" s="357"/>
      <c r="F70" s="357"/>
      <c r="G70" s="357"/>
      <c r="H70" s="357"/>
      <c r="I70" s="357"/>
      <c r="J70" s="361" t="s">
        <v>4</v>
      </c>
    </row>
    <row r="71" spans="1:12" s="366" customFormat="1">
      <c r="B71" s="362"/>
      <c r="C71" s="357"/>
      <c r="D71" s="357"/>
      <c r="E71" s="357"/>
      <c r="F71" s="357"/>
      <c r="G71" s="357"/>
      <c r="H71" s="357"/>
      <c r="I71" s="357"/>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4" customWidth="1"/>
    <col min="2" max="2" width="11.85546875" style="184" customWidth="1"/>
    <col min="3" max="3" width="26.42578125" style="184" customWidth="1"/>
    <col min="4" max="4" width="14" style="184" customWidth="1"/>
    <col min="5" max="5" width="13.42578125" style="184" customWidth="1"/>
    <col min="6" max="6" width="13.140625" style="184" customWidth="1"/>
    <col min="7" max="7" width="13.42578125" style="184" customWidth="1"/>
    <col min="8" max="8" width="12.42578125" style="184" bestFit="1" customWidth="1"/>
    <col min="9" max="9" width="14.140625" style="184" customWidth="1"/>
    <col min="10" max="10" width="1.7109375" style="184" customWidth="1"/>
    <col min="11" max="11" width="20.7109375" style="184" customWidth="1"/>
    <col min="12" max="16384" width="9.140625" style="184"/>
  </cols>
  <sheetData>
    <row r="1" spans="1:11" ht="8.1" customHeight="1"/>
    <row r="2" spans="1:11" ht="8.1" customHeight="1"/>
    <row r="3" spans="1:11" ht="16.350000000000001" customHeight="1">
      <c r="B3" s="363" t="s">
        <v>83</v>
      </c>
      <c r="C3" s="150" t="s">
        <v>498</v>
      </c>
      <c r="F3" s="364"/>
    </row>
    <row r="4" spans="1:11" ht="16.350000000000001" customHeight="1">
      <c r="B4" s="365" t="s">
        <v>84</v>
      </c>
      <c r="C4" s="166" t="s">
        <v>499</v>
      </c>
      <c r="D4" s="366"/>
      <c r="E4" s="366"/>
      <c r="F4" s="364"/>
    </row>
    <row r="5" spans="1:11" ht="13.15" customHeight="1" thickBot="1">
      <c r="A5" s="367"/>
      <c r="B5" s="367"/>
      <c r="C5" s="367"/>
      <c r="D5" s="367"/>
      <c r="E5" s="367"/>
      <c r="F5" s="185"/>
    </row>
    <row r="6" spans="1:11" s="368" customFormat="1" ht="42.95" customHeight="1" thickBot="1">
      <c r="A6" s="325"/>
      <c r="B6" s="951" t="s">
        <v>271</v>
      </c>
      <c r="C6" s="952"/>
      <c r="D6" s="325">
        <v>1970</v>
      </c>
      <c r="E6" s="325">
        <v>1980</v>
      </c>
      <c r="F6" s="326">
        <v>1991</v>
      </c>
      <c r="G6" s="326">
        <v>2000</v>
      </c>
      <c r="H6" s="326">
        <v>2010</v>
      </c>
      <c r="I6" s="326">
        <v>2020</v>
      </c>
      <c r="J6" s="326"/>
    </row>
    <row r="7" spans="1:11" s="368" customFormat="1" ht="16.350000000000001" customHeight="1">
      <c r="B7" s="369"/>
      <c r="C7" s="370"/>
      <c r="D7" s="371"/>
      <c r="E7" s="371"/>
      <c r="F7" s="371"/>
      <c r="G7" s="824"/>
      <c r="H7" s="825"/>
      <c r="I7" s="825"/>
    </row>
    <row r="8" spans="1:11" s="368" customFormat="1" ht="15" customHeight="1">
      <c r="B8" s="178" t="s">
        <v>169</v>
      </c>
      <c r="C8" s="370"/>
      <c r="D8" s="371"/>
      <c r="E8" s="371"/>
      <c r="F8" s="371"/>
      <c r="G8" s="824"/>
      <c r="H8" s="825"/>
      <c r="I8" s="825"/>
    </row>
    <row r="9" spans="1:11" s="368" customFormat="1" ht="15" customHeight="1">
      <c r="B9" s="372" t="s">
        <v>170</v>
      </c>
      <c r="C9" s="370"/>
      <c r="D9" s="371"/>
      <c r="E9" s="371"/>
      <c r="F9" s="371"/>
      <c r="G9" s="824"/>
      <c r="H9" s="825"/>
      <c r="I9" s="825"/>
    </row>
    <row r="10" spans="1:11" s="368" customFormat="1" ht="15" customHeight="1">
      <c r="B10" s="179" t="s">
        <v>171</v>
      </c>
      <c r="C10" s="370"/>
      <c r="D10" s="826">
        <v>16.910081375671517</v>
      </c>
      <c r="E10" s="826">
        <v>19.859593091136439</v>
      </c>
      <c r="F10" s="826">
        <v>33.223668850540591</v>
      </c>
      <c r="G10" s="826">
        <v>48.086779032559967</v>
      </c>
      <c r="H10" s="826">
        <v>53.282073306752473</v>
      </c>
      <c r="I10" s="826">
        <v>54.660910235653894</v>
      </c>
    </row>
    <row r="11" spans="1:11" s="368" customFormat="1" ht="15" customHeight="1">
      <c r="B11" s="179" t="s">
        <v>172</v>
      </c>
      <c r="C11" s="370"/>
      <c r="D11" s="826">
        <v>83.089918624328476</v>
      </c>
      <c r="E11" s="826">
        <v>80.140406908863554</v>
      </c>
      <c r="F11" s="826">
        <v>66.776331149459409</v>
      </c>
      <c r="G11" s="826">
        <v>51.913220967440033</v>
      </c>
      <c r="H11" s="826">
        <v>46.717926693247527</v>
      </c>
      <c r="I11" s="826">
        <v>45.339089764346106</v>
      </c>
    </row>
    <row r="12" spans="1:11" s="368" customFormat="1" ht="16.350000000000001" customHeight="1">
      <c r="B12" s="369"/>
      <c r="C12" s="370"/>
      <c r="D12" s="827"/>
      <c r="E12" s="827"/>
      <c r="F12" s="827"/>
      <c r="G12" s="827"/>
      <c r="H12" s="827"/>
      <c r="I12" s="827"/>
    </row>
    <row r="13" spans="1:11" s="185" customFormat="1" ht="15" customHeight="1">
      <c r="B13" s="178" t="s">
        <v>173</v>
      </c>
      <c r="C13" s="368"/>
      <c r="D13" s="373">
        <v>17990</v>
      </c>
      <c r="E13" s="373">
        <v>187585</v>
      </c>
      <c r="F13" s="373">
        <v>369592</v>
      </c>
      <c r="G13" s="827">
        <v>522802</v>
      </c>
      <c r="H13" s="827">
        <v>576808</v>
      </c>
      <c r="I13" s="827">
        <v>777023</v>
      </c>
      <c r="J13" s="368"/>
      <c r="K13" s="368"/>
    </row>
    <row r="14" spans="1:11" s="185" customFormat="1" ht="15" customHeight="1">
      <c r="B14" s="180" t="s">
        <v>174</v>
      </c>
      <c r="C14" s="368"/>
      <c r="D14" s="373"/>
      <c r="E14" s="373"/>
      <c r="F14" s="375"/>
      <c r="G14" s="828"/>
      <c r="H14" s="825"/>
      <c r="I14" s="825"/>
      <c r="J14" s="368"/>
      <c r="K14" s="368"/>
    </row>
    <row r="15" spans="1:11" s="185" customFormat="1" ht="15" customHeight="1">
      <c r="B15" s="182"/>
      <c r="C15" s="368"/>
      <c r="D15" s="373"/>
      <c r="E15" s="373"/>
      <c r="F15" s="375"/>
      <c r="G15" s="828"/>
      <c r="H15" s="825"/>
      <c r="I15" s="825"/>
      <c r="J15" s="368"/>
      <c r="K15" s="368"/>
    </row>
    <row r="16" spans="1:11" s="185" customFormat="1" ht="15" customHeight="1">
      <c r="B16" s="178" t="s">
        <v>175</v>
      </c>
      <c r="C16" s="368"/>
      <c r="D16" s="373">
        <v>120922</v>
      </c>
      <c r="E16" s="373">
        <v>177825</v>
      </c>
      <c r="F16" s="373">
        <v>336602</v>
      </c>
      <c r="G16" s="373">
        <v>478775</v>
      </c>
      <c r="H16" s="373">
        <v>533374</v>
      </c>
      <c r="I16" s="373">
        <v>728201</v>
      </c>
      <c r="J16" s="368"/>
      <c r="K16" s="368"/>
    </row>
    <row r="17" spans="1:11" s="185" customFormat="1" ht="15" customHeight="1">
      <c r="B17" s="180" t="s">
        <v>176</v>
      </c>
      <c r="C17" s="368"/>
      <c r="D17" s="373"/>
      <c r="E17" s="373"/>
      <c r="F17" s="375"/>
      <c r="G17" s="374"/>
      <c r="H17" s="825"/>
      <c r="I17" s="825"/>
      <c r="J17" s="368"/>
      <c r="K17" s="368"/>
    </row>
    <row r="18" spans="1:11" s="185" customFormat="1" ht="15" customHeight="1">
      <c r="B18" s="180"/>
      <c r="C18" s="368"/>
      <c r="D18" s="373"/>
      <c r="E18" s="373"/>
      <c r="F18" s="375"/>
      <c r="G18" s="374"/>
      <c r="H18" s="825"/>
      <c r="I18" s="825"/>
      <c r="J18" s="368"/>
      <c r="K18" s="368"/>
    </row>
    <row r="19" spans="1:11" s="185" customFormat="1" ht="15" customHeight="1">
      <c r="B19" s="178" t="s">
        <v>7</v>
      </c>
      <c r="C19" s="368"/>
      <c r="D19" s="375">
        <v>5.4</v>
      </c>
      <c r="E19" s="375">
        <v>5.5</v>
      </c>
      <c r="F19" s="375">
        <v>5.2</v>
      </c>
      <c r="G19" s="374">
        <v>5.2</v>
      </c>
      <c r="H19" s="826">
        <v>5.8</v>
      </c>
      <c r="I19" s="826">
        <v>4.7</v>
      </c>
      <c r="J19" s="368"/>
      <c r="K19" s="368"/>
    </row>
    <row r="20" spans="1:11" s="185" customFormat="1" ht="15" customHeight="1">
      <c r="B20" s="180" t="s">
        <v>177</v>
      </c>
      <c r="C20" s="368"/>
      <c r="D20" s="373"/>
      <c r="E20" s="373"/>
      <c r="F20" s="181"/>
      <c r="G20" s="374"/>
      <c r="H20" s="368"/>
      <c r="I20" s="368"/>
      <c r="J20" s="368"/>
      <c r="K20" s="368"/>
    </row>
    <row r="21" spans="1:11" s="185" customFormat="1" ht="15" customHeight="1">
      <c r="B21" s="178"/>
      <c r="C21" s="183"/>
      <c r="D21" s="373"/>
      <c r="E21" s="373"/>
      <c r="F21" s="181"/>
      <c r="G21" s="374"/>
      <c r="H21" s="368"/>
      <c r="I21" s="368"/>
      <c r="J21" s="368"/>
      <c r="K21" s="368"/>
    </row>
    <row r="22" spans="1:11" s="366" customFormat="1" ht="8.1" customHeight="1">
      <c r="B22" s="376"/>
      <c r="C22" s="178"/>
      <c r="D22" s="184"/>
      <c r="G22" s="377"/>
    </row>
    <row r="23" spans="1:11" s="366" customFormat="1" ht="8.1" customHeight="1" thickBot="1">
      <c r="A23" s="378"/>
      <c r="B23" s="378"/>
      <c r="C23" s="378"/>
      <c r="D23" s="378"/>
      <c r="E23" s="378"/>
      <c r="F23" s="378"/>
      <c r="G23" s="378"/>
      <c r="H23" s="378"/>
      <c r="I23" s="378"/>
      <c r="J23" s="378"/>
    </row>
    <row r="24" spans="1:11" s="366" customFormat="1" ht="15" customHeight="1" thickTop="1">
      <c r="D24" s="357"/>
      <c r="E24" s="358"/>
      <c r="G24" s="357"/>
      <c r="H24" s="357"/>
      <c r="I24" s="357"/>
      <c r="J24" s="359" t="s">
        <v>3</v>
      </c>
    </row>
    <row r="25" spans="1:11" s="366" customFormat="1" ht="15" customHeight="1">
      <c r="B25" s="379"/>
      <c r="C25" s="357"/>
      <c r="D25" s="357"/>
      <c r="E25" s="357"/>
      <c r="G25" s="357"/>
      <c r="H25" s="357"/>
      <c r="I25" s="357"/>
      <c r="J25" s="361" t="s">
        <v>4</v>
      </c>
    </row>
    <row r="26" spans="1:11" s="187" customFormat="1" ht="15" customHeight="1">
      <c r="A26" s="184"/>
      <c r="B26" s="188"/>
      <c r="C26" s="185"/>
      <c r="D26" s="186"/>
      <c r="E26" s="186"/>
      <c r="F26" s="186"/>
      <c r="G26" s="184"/>
      <c r="H26" s="366"/>
      <c r="I26" s="366"/>
      <c r="J26" s="366"/>
    </row>
    <row r="27" spans="1:11" s="187" customFormat="1" ht="15" customHeight="1">
      <c r="A27" s="184"/>
      <c r="B27" s="188"/>
      <c r="C27" s="185"/>
      <c r="D27" s="186"/>
      <c r="E27" s="186"/>
      <c r="F27" s="186"/>
      <c r="G27" s="184"/>
      <c r="H27" s="366"/>
      <c r="I27" s="366"/>
      <c r="J27" s="366"/>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5" customWidth="1"/>
    <col min="7" max="7" width="1.7109375" style="162" customWidth="1"/>
    <col min="8" max="16384" width="9.140625" style="162"/>
  </cols>
  <sheetData>
    <row r="1" spans="1:11" ht="8.1" customHeight="1"/>
    <row r="2" spans="1:11" ht="8.1" customHeight="1"/>
    <row r="3" spans="1:11" ht="16.350000000000001" customHeight="1">
      <c r="B3" s="388" t="s">
        <v>364</v>
      </c>
      <c r="C3" s="25" t="s">
        <v>501</v>
      </c>
      <c r="F3" s="830"/>
    </row>
    <row r="4" spans="1:11" ht="16.350000000000001" customHeight="1">
      <c r="B4" s="389" t="s">
        <v>365</v>
      </c>
      <c r="C4" s="26" t="s">
        <v>502</v>
      </c>
      <c r="D4" s="390"/>
      <c r="E4" s="390"/>
      <c r="F4" s="830"/>
    </row>
    <row r="5" spans="1:11" ht="13.15" customHeight="1" thickBot="1">
      <c r="A5" s="391"/>
      <c r="B5" s="391"/>
      <c r="C5" s="391"/>
      <c r="D5" s="391"/>
      <c r="E5" s="391"/>
      <c r="F5" s="831"/>
    </row>
    <row r="6" spans="1:11" s="1" customFormat="1" ht="42.95" customHeight="1" thickBot="1">
      <c r="A6" s="325"/>
      <c r="B6" s="951" t="s">
        <v>271</v>
      </c>
      <c r="C6" s="952"/>
      <c r="D6" s="325"/>
      <c r="E6" s="325"/>
      <c r="F6" s="392">
        <v>2020</v>
      </c>
      <c r="G6" s="393"/>
    </row>
    <row r="7" spans="1:11" s="1" customFormat="1" ht="16.350000000000001" customHeight="1">
      <c r="B7" s="394"/>
      <c r="C7" s="395"/>
      <c r="D7" s="396"/>
      <c r="E7" s="396"/>
      <c r="F7" s="396"/>
    </row>
    <row r="8" spans="1:11" s="78" customFormat="1" ht="15" customHeight="1">
      <c r="B8" s="397" t="s">
        <v>77</v>
      </c>
      <c r="D8" s="149"/>
      <c r="E8" s="149"/>
      <c r="F8" s="398">
        <v>92554</v>
      </c>
    </row>
    <row r="9" spans="1:11" s="78" customFormat="1" ht="15" customHeight="1">
      <c r="B9" s="399" t="s">
        <v>0</v>
      </c>
      <c r="D9" s="149"/>
      <c r="E9" s="149"/>
      <c r="F9" s="310"/>
      <c r="K9" s="311"/>
    </row>
    <row r="10" spans="1:11" s="78" customFormat="1" ht="8.1" customHeight="1">
      <c r="B10" s="400"/>
      <c r="D10" s="149"/>
      <c r="E10" s="149"/>
      <c r="F10" s="310"/>
    </row>
    <row r="11" spans="1:11" s="78" customFormat="1" ht="15" customHeight="1">
      <c r="B11" s="75" t="s">
        <v>344</v>
      </c>
      <c r="C11" s="77"/>
      <c r="D11" s="149"/>
      <c r="E11" s="149"/>
      <c r="F11" s="310"/>
    </row>
    <row r="12" spans="1:11" s="78" customFormat="1" ht="15" customHeight="1">
      <c r="B12" s="401" t="s">
        <v>345</v>
      </c>
      <c r="C12" s="77"/>
      <c r="D12" s="149"/>
      <c r="E12" s="149"/>
      <c r="F12" s="310">
        <v>83634</v>
      </c>
    </row>
    <row r="13" spans="1:11" s="78" customFormat="1" ht="15" customHeight="1">
      <c r="B13" s="401" t="s">
        <v>346</v>
      </c>
      <c r="C13" s="77"/>
      <c r="D13" s="149"/>
      <c r="E13" s="149"/>
      <c r="F13" s="310">
        <v>8920</v>
      </c>
    </row>
    <row r="14" spans="1:11" s="78" customFormat="1" ht="7.5" customHeight="1">
      <c r="C14" s="402"/>
      <c r="D14" s="149"/>
      <c r="E14" s="149"/>
      <c r="F14" s="310"/>
    </row>
    <row r="15" spans="1:11" s="78" customFormat="1" ht="15" customHeight="1">
      <c r="B15" s="401" t="s">
        <v>272</v>
      </c>
      <c r="C15" s="77"/>
      <c r="D15" s="149"/>
      <c r="E15" s="149"/>
      <c r="F15" s="310">
        <v>47330</v>
      </c>
    </row>
    <row r="16" spans="1:11" s="78" customFormat="1" ht="15" customHeight="1">
      <c r="B16" s="401" t="s">
        <v>273</v>
      </c>
      <c r="C16" s="77"/>
      <c r="D16" s="149"/>
      <c r="E16" s="149"/>
      <c r="F16" s="310">
        <v>45224</v>
      </c>
    </row>
    <row r="17" spans="2:8" s="78" customFormat="1" ht="7.5" customHeight="1">
      <c r="C17" s="402"/>
      <c r="D17" s="149"/>
      <c r="E17" s="149"/>
      <c r="F17" s="310"/>
    </row>
    <row r="18" spans="2:8" s="78" customFormat="1" ht="15" customHeight="1">
      <c r="B18" s="75" t="s">
        <v>474</v>
      </c>
      <c r="C18" s="403"/>
      <c r="D18" s="149"/>
      <c r="E18" s="149"/>
      <c r="F18" s="310"/>
    </row>
    <row r="19" spans="2:8" s="78" customFormat="1" ht="15" customHeight="1">
      <c r="B19" s="401" t="s">
        <v>345</v>
      </c>
      <c r="C19" s="77"/>
      <c r="D19" s="149"/>
      <c r="E19" s="149"/>
      <c r="F19" s="404">
        <v>90.36238304125159</v>
      </c>
      <c r="H19" s="405"/>
    </row>
    <row r="20" spans="2:8" s="78" customFormat="1" ht="15" customHeight="1">
      <c r="B20" s="401" t="s">
        <v>347</v>
      </c>
      <c r="C20" s="77"/>
      <c r="D20" s="149"/>
      <c r="E20" s="149"/>
      <c r="F20" s="404">
        <v>9.6376169587484064</v>
      </c>
      <c r="H20" s="405"/>
    </row>
    <row r="21" spans="2:8" s="78" customFormat="1" ht="8.1" customHeight="1">
      <c r="B21" s="401"/>
      <c r="C21" s="77"/>
      <c r="D21" s="149"/>
      <c r="E21" s="149"/>
      <c r="F21" s="404"/>
    </row>
    <row r="22" spans="2:8" s="78" customFormat="1" ht="15" customHeight="1">
      <c r="B22" s="75" t="s">
        <v>1</v>
      </c>
      <c r="C22" s="402"/>
      <c r="D22" s="149"/>
      <c r="E22" s="149"/>
      <c r="F22" s="404"/>
    </row>
    <row r="23" spans="2:8" s="78" customFormat="1" ht="15" customHeight="1">
      <c r="B23" s="251" t="s">
        <v>168</v>
      </c>
      <c r="C23" s="402"/>
      <c r="D23" s="149"/>
      <c r="E23" s="149"/>
      <c r="F23" s="404"/>
    </row>
    <row r="24" spans="2:8" s="78" customFormat="1" ht="15" customHeight="1">
      <c r="B24" s="401" t="s">
        <v>2</v>
      </c>
      <c r="C24" s="77"/>
      <c r="D24" s="149"/>
      <c r="E24" s="149"/>
      <c r="F24" s="404">
        <v>94.124399167802565</v>
      </c>
    </row>
    <row r="25" spans="2:8" s="78" customFormat="1" ht="15" customHeight="1">
      <c r="B25" s="401" t="s">
        <v>348</v>
      </c>
      <c r="C25" s="77"/>
      <c r="D25" s="149"/>
      <c r="E25" s="149"/>
      <c r="F25" s="404">
        <v>5.4104789917975946</v>
      </c>
    </row>
    <row r="26" spans="2:8" s="78" customFormat="1" ht="15" customHeight="1">
      <c r="B26" s="401" t="s">
        <v>446</v>
      </c>
      <c r="C26" s="77"/>
      <c r="D26" s="149"/>
      <c r="E26" s="149"/>
      <c r="F26" s="404">
        <v>6.2175670181983403E-2</v>
      </c>
    </row>
    <row r="27" spans="2:8" s="78" customFormat="1" ht="15" customHeight="1">
      <c r="B27" s="401" t="s">
        <v>349</v>
      </c>
      <c r="C27" s="77"/>
      <c r="D27" s="149"/>
      <c r="E27" s="149"/>
      <c r="F27" s="404">
        <v>0.40294617021785401</v>
      </c>
    </row>
    <row r="28" spans="2:8" s="78" customFormat="1" ht="8.1" customHeight="1">
      <c r="B28" s="401"/>
      <c r="C28" s="77"/>
      <c r="D28" s="149"/>
      <c r="E28" s="149"/>
      <c r="F28" s="404"/>
    </row>
    <row r="29" spans="2:8" s="409" customFormat="1" ht="15" customHeight="1">
      <c r="B29" s="406" t="s">
        <v>146</v>
      </c>
      <c r="C29" s="407"/>
      <c r="D29" s="408"/>
      <c r="E29" s="408"/>
      <c r="F29" s="167"/>
    </row>
    <row r="30" spans="2:8" s="409" customFormat="1" ht="15" customHeight="1">
      <c r="B30" s="410" t="s">
        <v>165</v>
      </c>
      <c r="C30" s="407"/>
      <c r="D30" s="408"/>
      <c r="E30" s="408"/>
      <c r="F30" s="167"/>
    </row>
    <row r="31" spans="2:8" s="409" customFormat="1" ht="15" customHeight="1">
      <c r="B31" s="349" t="s">
        <v>424</v>
      </c>
      <c r="C31" s="168"/>
      <c r="D31" s="408"/>
      <c r="E31" s="408"/>
      <c r="F31" s="167">
        <v>28.6</v>
      </c>
    </row>
    <row r="32" spans="2:8" s="409" customFormat="1" ht="15" customHeight="1">
      <c r="B32" s="797" t="s">
        <v>423</v>
      </c>
      <c r="C32" s="168"/>
      <c r="D32" s="408"/>
      <c r="E32" s="408"/>
      <c r="F32" s="167"/>
    </row>
    <row r="33" spans="2:8" s="409" customFormat="1" ht="15" customHeight="1">
      <c r="B33" s="349" t="s">
        <v>426</v>
      </c>
      <c r="C33" s="168"/>
      <c r="D33" s="408"/>
      <c r="E33" s="408"/>
      <c r="F33" s="167">
        <v>63.3</v>
      </c>
    </row>
    <row r="34" spans="2:8" s="409" customFormat="1" ht="15" customHeight="1">
      <c r="B34" s="797" t="s">
        <v>425</v>
      </c>
      <c r="C34" s="168"/>
      <c r="D34" s="408"/>
      <c r="E34" s="408"/>
      <c r="F34" s="167"/>
    </row>
    <row r="35" spans="2:8" s="409" customFormat="1" ht="15" customHeight="1">
      <c r="B35" s="349" t="s">
        <v>429</v>
      </c>
      <c r="C35" s="168"/>
      <c r="D35" s="408"/>
      <c r="E35" s="408"/>
      <c r="F35" s="167">
        <v>8.1</v>
      </c>
    </row>
    <row r="36" spans="2:8" s="409" customFormat="1" ht="15" customHeight="1">
      <c r="B36" s="797" t="s">
        <v>427</v>
      </c>
      <c r="C36" s="168"/>
      <c r="D36" s="408"/>
      <c r="E36" s="408"/>
      <c r="F36" s="167"/>
    </row>
    <row r="37" spans="2:8" s="409" customFormat="1" ht="15" customHeight="1">
      <c r="B37" s="349" t="s">
        <v>430</v>
      </c>
      <c r="F37" s="167">
        <v>64.7</v>
      </c>
    </row>
    <row r="38" spans="2:8" s="409" customFormat="1" ht="15" customHeight="1">
      <c r="B38" s="797" t="s">
        <v>428</v>
      </c>
      <c r="F38" s="657"/>
    </row>
    <row r="39" spans="2:8" s="409" customFormat="1" ht="7.5" customHeight="1">
      <c r="C39" s="407"/>
      <c r="D39" s="408"/>
      <c r="E39" s="408"/>
      <c r="F39" s="832"/>
    </row>
    <row r="40" spans="2:8" s="409" customFormat="1" ht="15" customHeight="1">
      <c r="B40" s="406" t="s">
        <v>147</v>
      </c>
      <c r="C40" s="407"/>
      <c r="D40" s="408"/>
      <c r="E40" s="408"/>
      <c r="F40" s="832"/>
    </row>
    <row r="41" spans="2:8" s="409" customFormat="1" ht="15" customHeight="1">
      <c r="B41" s="410" t="s">
        <v>268</v>
      </c>
      <c r="C41" s="407"/>
      <c r="D41" s="408"/>
      <c r="E41" s="408"/>
      <c r="F41" s="832"/>
    </row>
    <row r="42" spans="2:8" s="409" customFormat="1" ht="15" customHeight="1">
      <c r="B42" s="349" t="s">
        <v>350</v>
      </c>
      <c r="C42" s="168"/>
      <c r="D42" s="408"/>
      <c r="E42" s="408"/>
      <c r="F42" s="167">
        <v>57.9</v>
      </c>
    </row>
    <row r="43" spans="2:8" s="409" customFormat="1" ht="15" customHeight="1">
      <c r="B43" s="349" t="s">
        <v>351</v>
      </c>
      <c r="C43" s="168"/>
      <c r="D43" s="408"/>
      <c r="E43" s="408"/>
      <c r="F43" s="167">
        <v>45.1</v>
      </c>
    </row>
    <row r="44" spans="2:8" s="409" customFormat="1" ht="15" customHeight="1">
      <c r="B44" s="349" t="s">
        <v>352</v>
      </c>
      <c r="C44" s="168"/>
      <c r="D44" s="408"/>
      <c r="E44" s="408"/>
      <c r="F44" s="167">
        <v>12.8</v>
      </c>
    </row>
    <row r="45" spans="2:8" s="78" customFormat="1" ht="7.5" customHeight="1">
      <c r="C45" s="402"/>
      <c r="D45" s="149"/>
      <c r="E45" s="149"/>
      <c r="F45" s="310"/>
    </row>
    <row r="46" spans="2:8" s="78" customFormat="1" ht="15" customHeight="1">
      <c r="B46" s="75" t="s">
        <v>353</v>
      </c>
      <c r="C46" s="411"/>
      <c r="D46" s="149"/>
      <c r="E46" s="149"/>
      <c r="F46" s="310">
        <v>105</v>
      </c>
      <c r="H46" s="412"/>
    </row>
    <row r="47" spans="2:8" s="78" customFormat="1" ht="8.25" customHeight="1">
      <c r="B47" s="413"/>
      <c r="C47" s="74"/>
      <c r="D47" s="149"/>
      <c r="E47" s="149"/>
      <c r="F47" s="310"/>
    </row>
    <row r="48" spans="2:8" s="78" customFormat="1" ht="15" customHeight="1">
      <c r="B48" s="75" t="s">
        <v>157</v>
      </c>
      <c r="C48" s="74"/>
      <c r="D48" s="149"/>
      <c r="E48" s="149"/>
      <c r="F48" s="310">
        <v>40</v>
      </c>
      <c r="H48" s="405"/>
    </row>
    <row r="49" spans="1:9" s="78" customFormat="1" ht="15" customHeight="1">
      <c r="B49" s="251" t="s">
        <v>337</v>
      </c>
      <c r="C49" s="74"/>
      <c r="D49" s="149"/>
      <c r="E49" s="149"/>
      <c r="F49" s="671"/>
    </row>
    <row r="50" spans="1:9" s="78" customFormat="1" ht="16.5" customHeight="1">
      <c r="B50" s="251"/>
      <c r="C50" s="74"/>
      <c r="D50" s="149"/>
      <c r="E50" s="149"/>
      <c r="F50" s="671"/>
    </row>
    <row r="51" spans="1:9" s="414" customFormat="1" ht="8.1" customHeight="1">
      <c r="B51" s="251"/>
      <c r="C51" s="74"/>
      <c r="D51" s="149"/>
      <c r="E51" s="149"/>
      <c r="F51" s="671"/>
      <c r="H51" s="78"/>
      <c r="I51" s="78"/>
    </row>
    <row r="52" spans="1:9" s="414" customFormat="1" ht="8.1" customHeight="1" thickBot="1">
      <c r="A52" s="415"/>
      <c r="B52" s="415"/>
      <c r="C52" s="415"/>
      <c r="D52" s="415"/>
      <c r="E52" s="415"/>
      <c r="F52" s="833"/>
      <c r="G52" s="415"/>
      <c r="H52" s="78"/>
      <c r="I52" s="78"/>
    </row>
    <row r="53" spans="1:9" s="414" customFormat="1" ht="15" customHeight="1" thickTop="1">
      <c r="D53" s="416"/>
      <c r="E53" s="417"/>
      <c r="F53" s="834"/>
      <c r="G53" s="419" t="s">
        <v>3</v>
      </c>
      <c r="H53" s="78"/>
      <c r="I53" s="78"/>
    </row>
    <row r="54" spans="1:9" s="414" customFormat="1" ht="15" customHeight="1">
      <c r="B54" s="420"/>
      <c r="C54" s="418"/>
      <c r="D54" s="416"/>
      <c r="E54" s="416"/>
      <c r="F54" s="834"/>
      <c r="G54" s="421" t="s">
        <v>4</v>
      </c>
    </row>
    <row r="55" spans="1:9" s="414" customFormat="1">
      <c r="B55" s="422"/>
      <c r="C55" s="418"/>
      <c r="D55" s="418"/>
      <c r="E55" s="418"/>
      <c r="F55" s="834"/>
    </row>
    <row r="56" spans="1:9" ht="15" customHeight="1">
      <c r="B56" s="423"/>
      <c r="C56" s="423"/>
      <c r="D56" s="423"/>
      <c r="E56" s="423"/>
      <c r="F56" s="835"/>
      <c r="G56" s="423"/>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5"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8" t="s">
        <v>364</v>
      </c>
      <c r="C3" s="25" t="s">
        <v>503</v>
      </c>
      <c r="F3" s="830"/>
    </row>
    <row r="4" spans="1:12" ht="16.149999999999999" customHeight="1">
      <c r="B4" s="389" t="s">
        <v>365</v>
      </c>
      <c r="C4" s="26" t="s">
        <v>504</v>
      </c>
      <c r="D4" s="390"/>
      <c r="E4" s="390"/>
      <c r="F4" s="830"/>
    </row>
    <row r="5" spans="1:12" ht="13.15" customHeight="1" thickBot="1">
      <c r="A5" s="391"/>
      <c r="B5" s="391"/>
      <c r="C5" s="391"/>
      <c r="D5" s="391"/>
      <c r="E5" s="391"/>
      <c r="F5" s="831"/>
    </row>
    <row r="6" spans="1:12" s="1" customFormat="1" ht="42.95" customHeight="1" thickBot="1">
      <c r="A6" s="325"/>
      <c r="B6" s="951" t="s">
        <v>271</v>
      </c>
      <c r="C6" s="952"/>
      <c r="D6" s="325"/>
      <c r="E6" s="325"/>
      <c r="F6" s="424">
        <v>2020</v>
      </c>
      <c r="G6" s="425"/>
    </row>
    <row r="7" spans="1:12" s="1" customFormat="1" ht="16.350000000000001" customHeight="1">
      <c r="B7" s="394"/>
      <c r="C7" s="395"/>
      <c r="D7" s="396"/>
      <c r="E7" s="396"/>
      <c r="F7" s="396"/>
      <c r="G7" s="395"/>
      <c r="H7" s="426"/>
      <c r="I7" s="426"/>
      <c r="J7" s="426"/>
      <c r="K7" s="426"/>
      <c r="L7" s="426"/>
    </row>
    <row r="8" spans="1:12" s="78" customFormat="1" ht="15" customHeight="1">
      <c r="B8" s="71" t="s">
        <v>122</v>
      </c>
      <c r="C8" s="1"/>
      <c r="D8" s="427"/>
      <c r="E8" s="427"/>
      <c r="F8" s="427">
        <v>23015</v>
      </c>
      <c r="G8" s="250"/>
      <c r="H8" s="426"/>
      <c r="I8" s="426"/>
      <c r="J8" s="426"/>
      <c r="K8" s="426"/>
      <c r="L8" s="426"/>
    </row>
    <row r="9" spans="1:12" s="78" customFormat="1" ht="15" customHeight="1">
      <c r="B9" s="72" t="s">
        <v>5</v>
      </c>
      <c r="C9" s="1"/>
      <c r="D9" s="427"/>
      <c r="E9" s="427"/>
      <c r="F9" s="671"/>
      <c r="G9" s="428"/>
      <c r="H9" s="426"/>
      <c r="I9" s="426"/>
      <c r="J9" s="426"/>
      <c r="K9" s="426"/>
      <c r="L9" s="426"/>
    </row>
    <row r="10" spans="1:12" s="78" customFormat="1" ht="15" customHeight="1">
      <c r="B10" s="73"/>
      <c r="C10" s="1"/>
      <c r="D10" s="427"/>
      <c r="E10" s="427"/>
      <c r="F10" s="671"/>
      <c r="G10" s="428"/>
      <c r="H10" s="426"/>
      <c r="I10" s="426"/>
      <c r="J10" s="426"/>
      <c r="K10" s="426"/>
      <c r="L10" s="426"/>
    </row>
    <row r="11" spans="1:12" s="78" customFormat="1" ht="15" customHeight="1">
      <c r="B11" s="71" t="s">
        <v>6</v>
      </c>
      <c r="C11" s="1"/>
      <c r="D11" s="427"/>
      <c r="E11" s="427"/>
      <c r="F11" s="427">
        <v>20235</v>
      </c>
      <c r="G11" s="428"/>
      <c r="H11" s="426"/>
      <c r="I11" s="426"/>
      <c r="J11" s="426"/>
      <c r="K11" s="426"/>
      <c r="L11" s="426"/>
    </row>
    <row r="12" spans="1:12" s="78" customFormat="1" ht="15" customHeight="1">
      <c r="B12" s="72" t="s">
        <v>288</v>
      </c>
      <c r="C12" s="1"/>
      <c r="D12" s="427"/>
      <c r="E12" s="427"/>
      <c r="F12" s="671"/>
      <c r="G12" s="402"/>
      <c r="H12" s="426"/>
      <c r="I12" s="426"/>
      <c r="J12" s="426"/>
      <c r="K12" s="426"/>
      <c r="L12" s="426"/>
    </row>
    <row r="13" spans="1:12" s="78" customFormat="1" ht="15" customHeight="1">
      <c r="B13" s="72"/>
      <c r="C13" s="1"/>
      <c r="D13" s="427"/>
      <c r="E13" s="427"/>
      <c r="F13" s="671"/>
      <c r="G13" s="402"/>
      <c r="H13" s="426"/>
      <c r="I13" s="426"/>
      <c r="J13" s="426"/>
      <c r="K13" s="426"/>
      <c r="L13" s="426"/>
    </row>
    <row r="14" spans="1:12" s="78" customFormat="1" ht="15" customHeight="1">
      <c r="B14" s="71" t="s">
        <v>7</v>
      </c>
      <c r="C14" s="1"/>
      <c r="D14" s="427"/>
      <c r="E14" s="427"/>
      <c r="F14" s="671">
        <v>4.5</v>
      </c>
      <c r="G14" s="402"/>
      <c r="H14" s="426"/>
      <c r="I14" s="426"/>
      <c r="J14" s="426"/>
      <c r="K14" s="426"/>
      <c r="L14" s="426"/>
    </row>
    <row r="15" spans="1:12" s="78" customFormat="1" ht="15" customHeight="1">
      <c r="B15" s="180" t="s">
        <v>177</v>
      </c>
      <c r="C15" s="1"/>
      <c r="D15" s="427"/>
      <c r="E15" s="427"/>
      <c r="F15" s="671"/>
      <c r="G15" s="402"/>
      <c r="H15" s="426"/>
      <c r="I15" s="426"/>
      <c r="J15" s="426"/>
      <c r="K15" s="426"/>
      <c r="L15" s="426"/>
    </row>
    <row r="16" spans="1:12" s="78" customFormat="1" ht="15" customHeight="1">
      <c r="B16" s="75"/>
      <c r="C16" s="74"/>
      <c r="D16" s="427"/>
      <c r="E16" s="427"/>
      <c r="F16" s="671"/>
      <c r="G16" s="402"/>
      <c r="H16" s="426"/>
      <c r="I16" s="426"/>
      <c r="J16" s="426"/>
      <c r="K16" s="426"/>
      <c r="L16" s="426"/>
    </row>
    <row r="17" spans="2:12" s="78" customFormat="1" ht="15" customHeight="1">
      <c r="B17" s="75" t="s">
        <v>124</v>
      </c>
      <c r="C17" s="74"/>
      <c r="D17" s="427"/>
      <c r="E17" s="427"/>
      <c r="F17" s="427"/>
      <c r="G17" s="402"/>
      <c r="L17" s="147"/>
    </row>
    <row r="18" spans="2:12" s="78" customFormat="1" ht="15" customHeight="1">
      <c r="B18" s="251" t="s">
        <v>431</v>
      </c>
      <c r="C18" s="74"/>
      <c r="D18" s="427"/>
      <c r="E18" s="427"/>
      <c r="F18" s="427"/>
      <c r="G18" s="402"/>
      <c r="L18" s="148"/>
    </row>
    <row r="19" spans="2:12" s="78" customFormat="1" ht="15" customHeight="1">
      <c r="B19" s="251"/>
      <c r="C19" s="74"/>
      <c r="D19" s="427"/>
      <c r="E19" s="427"/>
      <c r="F19" s="427"/>
      <c r="G19" s="402"/>
      <c r="L19" s="148"/>
    </row>
    <row r="20" spans="2:12" s="78" customFormat="1" ht="15" customHeight="1">
      <c r="B20" s="429" t="s">
        <v>505</v>
      </c>
      <c r="C20" s="75"/>
      <c r="D20" s="427"/>
      <c r="E20" s="427"/>
      <c r="F20" s="430">
        <v>838</v>
      </c>
      <c r="G20" s="402"/>
      <c r="L20" s="148"/>
    </row>
    <row r="21" spans="2:12" s="78" customFormat="1" ht="8.1" customHeight="1">
      <c r="B21" s="429"/>
      <c r="C21" s="75"/>
      <c r="D21" s="427"/>
      <c r="E21" s="427"/>
      <c r="F21" s="431"/>
      <c r="G21" s="402"/>
      <c r="L21" s="148"/>
    </row>
    <row r="22" spans="2:12" s="78" customFormat="1" ht="15" customHeight="1">
      <c r="B22" s="432" t="s">
        <v>506</v>
      </c>
      <c r="C22" s="75"/>
      <c r="D22" s="427"/>
      <c r="E22" s="427"/>
      <c r="F22" s="433">
        <v>84</v>
      </c>
      <c r="G22" s="402"/>
      <c r="I22" s="434"/>
      <c r="L22" s="148"/>
    </row>
    <row r="23" spans="2:12" s="78" customFormat="1" ht="8.1" customHeight="1">
      <c r="B23" s="432"/>
      <c r="C23" s="75"/>
      <c r="D23" s="427"/>
      <c r="E23" s="427"/>
      <c r="F23" s="433"/>
      <c r="G23" s="402"/>
      <c r="I23" s="283"/>
    </row>
    <row r="24" spans="2:12" s="78" customFormat="1" ht="15" customHeight="1">
      <c r="B24" s="432" t="s">
        <v>507</v>
      </c>
      <c r="C24" s="75"/>
      <c r="D24" s="427"/>
      <c r="E24" s="427"/>
      <c r="F24" s="433">
        <v>210</v>
      </c>
      <c r="G24" s="402"/>
      <c r="I24" s="284"/>
    </row>
    <row r="25" spans="2:12" s="78" customFormat="1" ht="8.1" customHeight="1">
      <c r="B25" s="432"/>
      <c r="C25" s="75"/>
      <c r="D25" s="427"/>
      <c r="E25" s="427"/>
      <c r="F25" s="433"/>
      <c r="G25" s="402"/>
      <c r="I25" s="284"/>
    </row>
    <row r="26" spans="2:12" s="78" customFormat="1" ht="15" customHeight="1">
      <c r="B26" s="432" t="s">
        <v>508</v>
      </c>
      <c r="C26" s="75"/>
      <c r="D26" s="427"/>
      <c r="E26" s="427"/>
      <c r="F26" s="433">
        <v>164</v>
      </c>
      <c r="G26" s="402"/>
      <c r="I26" s="284"/>
    </row>
    <row r="27" spans="2:12" s="78" customFormat="1" ht="8.1" customHeight="1">
      <c r="B27" s="432"/>
      <c r="C27" s="75"/>
      <c r="D27" s="427"/>
      <c r="E27" s="427"/>
      <c r="F27" s="433"/>
      <c r="G27" s="402"/>
      <c r="I27" s="284"/>
    </row>
    <row r="28" spans="2:12" s="78" customFormat="1" ht="15" customHeight="1">
      <c r="B28" s="432" t="s">
        <v>509</v>
      </c>
      <c r="C28" s="75"/>
      <c r="D28" s="427"/>
      <c r="E28" s="427"/>
      <c r="F28" s="433">
        <v>380</v>
      </c>
      <c r="G28" s="402"/>
      <c r="I28" s="284"/>
    </row>
    <row r="29" spans="2:12" s="414" customFormat="1" ht="8.1" customHeight="1">
      <c r="B29" s="435"/>
      <c r="C29" s="436"/>
      <c r="D29" s="437"/>
      <c r="E29" s="437"/>
      <c r="F29" s="836"/>
      <c r="G29" s="438"/>
      <c r="I29" s="284"/>
    </row>
    <row r="30" spans="2:12" s="78" customFormat="1" ht="15" customHeight="1">
      <c r="B30" s="432"/>
      <c r="C30" s="75"/>
      <c r="D30" s="427"/>
      <c r="E30" s="427"/>
      <c r="F30" s="433"/>
      <c r="G30" s="402"/>
      <c r="I30" s="434"/>
      <c r="L30" s="148"/>
    </row>
    <row r="31" spans="2:12" s="78" customFormat="1" ht="8.1" customHeight="1">
      <c r="B31" s="432"/>
      <c r="C31" s="75"/>
      <c r="D31" s="427"/>
      <c r="E31" s="427"/>
      <c r="F31" s="433"/>
      <c r="G31" s="402"/>
      <c r="I31" s="434"/>
      <c r="L31" s="148"/>
    </row>
    <row r="32" spans="2:12" s="78" customFormat="1" ht="15" customHeight="1">
      <c r="B32" s="432"/>
      <c r="C32" s="75"/>
      <c r="D32" s="427"/>
      <c r="E32" s="427"/>
      <c r="F32" s="433"/>
      <c r="G32" s="402"/>
      <c r="L32" s="148"/>
    </row>
    <row r="33" spans="1:12" s="78" customFormat="1" ht="8.1" customHeight="1">
      <c r="B33" s="439"/>
      <c r="C33" s="75"/>
      <c r="D33" s="427"/>
      <c r="E33" s="427"/>
      <c r="F33" s="433"/>
      <c r="G33" s="402"/>
      <c r="L33" s="148"/>
    </row>
    <row r="34" spans="1:12" s="414" customFormat="1" ht="8.1" customHeight="1" thickBot="1">
      <c r="A34" s="415"/>
      <c r="B34" s="415"/>
      <c r="C34" s="415"/>
      <c r="D34" s="415"/>
      <c r="E34" s="415"/>
      <c r="F34" s="833"/>
      <c r="G34" s="415"/>
    </row>
    <row r="35" spans="1:12" s="414" customFormat="1" ht="15" customHeight="1" thickTop="1">
      <c r="D35" s="416"/>
      <c r="E35" s="416"/>
      <c r="F35" s="834"/>
      <c r="G35" s="440" t="s">
        <v>3</v>
      </c>
    </row>
    <row r="36" spans="1:12" s="414" customFormat="1" ht="15" customHeight="1">
      <c r="B36" s="420"/>
      <c r="C36" s="418"/>
      <c r="D36" s="416"/>
      <c r="E36" s="416"/>
      <c r="F36" s="834"/>
      <c r="G36" s="441" t="s">
        <v>4</v>
      </c>
    </row>
    <row r="37" spans="1:12" s="414" customFormat="1" ht="15" customHeight="1">
      <c r="B37" s="442" t="s">
        <v>366</v>
      </c>
      <c r="C37" s="418"/>
      <c r="D37" s="418"/>
      <c r="E37" s="418"/>
      <c r="F37" s="834"/>
    </row>
    <row r="38" spans="1:12" s="163" customFormat="1" ht="15" customHeight="1">
      <c r="A38" s="162"/>
      <c r="B38" s="443" t="s">
        <v>334</v>
      </c>
      <c r="C38" s="78"/>
      <c r="D38" s="79"/>
      <c r="E38" s="79"/>
      <c r="F38" s="837"/>
      <c r="G38" s="162"/>
    </row>
    <row r="39" spans="1:12" s="163" customFormat="1" ht="15" customHeight="1">
      <c r="A39" s="162"/>
      <c r="B39" s="444" t="s">
        <v>333</v>
      </c>
      <c r="C39" s="78"/>
      <c r="D39" s="79"/>
      <c r="E39" s="79"/>
      <c r="F39" s="837"/>
      <c r="G39" s="162"/>
    </row>
    <row r="40" spans="1:12" s="163" customFormat="1" ht="15" customHeight="1">
      <c r="A40" s="162"/>
      <c r="B40" s="76"/>
      <c r="C40" s="78"/>
      <c r="D40" s="79"/>
      <c r="E40" s="79"/>
      <c r="F40" s="837"/>
      <c r="G40" s="162"/>
    </row>
    <row r="41" spans="1:12" s="163" customFormat="1" ht="15" customHeight="1">
      <c r="A41" s="162"/>
      <c r="B41" s="76"/>
      <c r="C41" s="78"/>
      <c r="D41" s="79"/>
      <c r="E41" s="79"/>
      <c r="F41" s="837"/>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510</v>
      </c>
      <c r="D3" s="126"/>
      <c r="E3" s="126"/>
      <c r="F3" s="126"/>
      <c r="G3" s="842"/>
      <c r="H3" s="126"/>
      <c r="I3" s="126"/>
      <c r="J3" s="126"/>
      <c r="K3" s="126"/>
      <c r="L3" s="98"/>
    </row>
    <row r="4" spans="1:12" ht="16.350000000000001" customHeight="1">
      <c r="B4" s="127" t="s">
        <v>368</v>
      </c>
      <c r="C4" s="166" t="s">
        <v>511</v>
      </c>
      <c r="D4" s="127"/>
      <c r="E4" s="126"/>
      <c r="F4" s="126"/>
      <c r="G4" s="842"/>
      <c r="H4" s="126"/>
      <c r="I4" s="126"/>
      <c r="J4" s="126"/>
      <c r="K4" s="126"/>
      <c r="L4" s="98"/>
    </row>
    <row r="5" spans="1:12" ht="13.15" customHeight="1" thickBot="1">
      <c r="B5" s="123"/>
      <c r="C5" s="100"/>
      <c r="D5" s="101"/>
      <c r="E5" s="102"/>
      <c r="F5" s="102"/>
      <c r="G5" s="101"/>
      <c r="H5" s="102"/>
      <c r="I5" s="102"/>
      <c r="J5" s="102"/>
      <c r="K5" s="102"/>
      <c r="L5" s="103"/>
    </row>
    <row r="6" spans="1:12" ht="42.95" customHeight="1" thickBot="1">
      <c r="A6" s="124"/>
      <c r="B6" s="955" t="s">
        <v>271</v>
      </c>
      <c r="C6" s="955"/>
      <c r="D6" s="838"/>
      <c r="E6" s="173"/>
      <c r="F6" s="173"/>
      <c r="G6" s="286" t="s">
        <v>494</v>
      </c>
      <c r="H6" s="173" t="s">
        <v>493</v>
      </c>
      <c r="I6" s="173" t="s">
        <v>492</v>
      </c>
      <c r="J6" s="173" t="s">
        <v>491</v>
      </c>
      <c r="K6" s="173" t="s">
        <v>490</v>
      </c>
      <c r="L6" s="119"/>
    </row>
    <row r="7" spans="1:12" ht="16.350000000000001" customHeight="1">
      <c r="B7" s="83"/>
      <c r="C7" s="84"/>
      <c r="D7" s="808"/>
      <c r="E7" s="809"/>
      <c r="F7" s="809"/>
      <c r="G7" s="809"/>
      <c r="H7" s="809"/>
      <c r="I7" s="809"/>
      <c r="J7" s="809"/>
      <c r="K7" s="809"/>
      <c r="L7" s="104"/>
    </row>
    <row r="8" spans="1:12" s="843" customFormat="1" ht="15" customHeight="1">
      <c r="B8" s="287" t="s">
        <v>97</v>
      </c>
      <c r="C8" s="106"/>
      <c r="D8" s="844"/>
      <c r="E8" s="845"/>
      <c r="F8" s="845"/>
      <c r="G8" s="845">
        <v>1331</v>
      </c>
      <c r="H8" s="845">
        <v>137</v>
      </c>
      <c r="I8" s="845">
        <v>270</v>
      </c>
      <c r="J8" s="845">
        <v>288</v>
      </c>
      <c r="K8" s="845">
        <v>636</v>
      </c>
      <c r="L8" s="846"/>
    </row>
    <row r="9" spans="1:12" ht="15" customHeight="1">
      <c r="B9" s="288" t="s">
        <v>116</v>
      </c>
      <c r="C9" s="107"/>
      <c r="D9" s="839"/>
      <c r="E9" s="840"/>
      <c r="F9" s="840"/>
      <c r="G9" s="840"/>
      <c r="H9" s="840"/>
      <c r="I9" s="840"/>
      <c r="J9" s="840"/>
      <c r="K9" s="840"/>
      <c r="L9" s="88"/>
    </row>
    <row r="10" spans="1:12" ht="8.1" customHeight="1">
      <c r="B10" s="108"/>
      <c r="C10" s="107"/>
      <c r="D10" s="839"/>
      <c r="E10" s="840"/>
      <c r="F10" s="840"/>
      <c r="G10" s="840"/>
      <c r="H10" s="840"/>
      <c r="I10" s="840"/>
      <c r="J10" s="840"/>
      <c r="K10" s="840"/>
      <c r="L10" s="88"/>
    </row>
    <row r="11" spans="1:12" ht="15" customHeight="1">
      <c r="B11" s="289" t="s">
        <v>272</v>
      </c>
      <c r="C11" s="107"/>
      <c r="D11" s="839"/>
      <c r="E11" s="840"/>
      <c r="F11" s="840"/>
      <c r="G11" s="840">
        <v>710</v>
      </c>
      <c r="H11" s="840">
        <v>73</v>
      </c>
      <c r="I11" s="840">
        <v>141</v>
      </c>
      <c r="J11" s="840">
        <v>154</v>
      </c>
      <c r="K11" s="840">
        <v>342</v>
      </c>
      <c r="L11" s="88"/>
    </row>
    <row r="12" spans="1:12" ht="7.5" customHeight="1">
      <c r="B12" s="109"/>
      <c r="C12" s="107"/>
      <c r="D12" s="841"/>
      <c r="E12" s="840"/>
      <c r="F12" s="840"/>
      <c r="G12" s="840"/>
      <c r="H12" s="840"/>
      <c r="I12" s="840"/>
      <c r="J12" s="840"/>
      <c r="K12" s="840"/>
      <c r="L12" s="88"/>
    </row>
    <row r="13" spans="1:12" ht="15" customHeight="1">
      <c r="B13" s="289" t="s">
        <v>273</v>
      </c>
      <c r="C13" s="107"/>
      <c r="D13" s="839"/>
      <c r="E13" s="840"/>
      <c r="F13" s="840"/>
      <c r="G13" s="840">
        <v>621</v>
      </c>
      <c r="H13" s="840">
        <v>64</v>
      </c>
      <c r="I13" s="840">
        <v>129</v>
      </c>
      <c r="J13" s="840">
        <v>134</v>
      </c>
      <c r="K13" s="840">
        <v>294</v>
      </c>
      <c r="L13" s="88"/>
    </row>
    <row r="14" spans="1:12" ht="12.95" customHeight="1">
      <c r="B14" s="111"/>
      <c r="C14" s="107"/>
      <c r="D14" s="839"/>
      <c r="E14" s="840"/>
      <c r="F14" s="840"/>
      <c r="G14" s="840"/>
      <c r="H14" s="840"/>
      <c r="I14" s="840"/>
      <c r="J14" s="840"/>
      <c r="K14" s="840"/>
      <c r="L14" s="88"/>
    </row>
    <row r="15" spans="1:12" ht="12.95" customHeight="1">
      <c r="B15" s="105"/>
      <c r="C15" s="107"/>
      <c r="D15" s="839"/>
      <c r="E15" s="840"/>
      <c r="F15" s="840"/>
      <c r="G15" s="840"/>
      <c r="H15" s="840"/>
      <c r="I15" s="840"/>
      <c r="J15" s="840"/>
      <c r="K15" s="840"/>
      <c r="L15" s="88"/>
    </row>
    <row r="16" spans="1:12" s="843" customFormat="1" ht="15" customHeight="1">
      <c r="B16" s="287" t="s">
        <v>98</v>
      </c>
      <c r="C16" s="106"/>
      <c r="D16" s="844"/>
      <c r="E16" s="845"/>
      <c r="F16" s="845"/>
      <c r="G16" s="845">
        <v>399</v>
      </c>
      <c r="H16" s="845">
        <v>42</v>
      </c>
      <c r="I16" s="845">
        <v>81</v>
      </c>
      <c r="J16" s="845">
        <v>86</v>
      </c>
      <c r="K16" s="845">
        <v>190</v>
      </c>
      <c r="L16" s="847"/>
    </row>
    <row r="17" spans="1:13" ht="15" customHeight="1">
      <c r="B17" s="288" t="s">
        <v>125</v>
      </c>
      <c r="C17" s="107"/>
      <c r="D17" s="839"/>
      <c r="E17" s="840"/>
      <c r="F17" s="840"/>
      <c r="G17" s="840"/>
      <c r="H17" s="840"/>
      <c r="I17" s="840"/>
      <c r="J17" s="840"/>
      <c r="K17" s="840"/>
      <c r="L17" s="88"/>
    </row>
    <row r="18" spans="1:13" ht="8.1" customHeight="1">
      <c r="B18" s="108"/>
      <c r="C18" s="107"/>
      <c r="D18" s="839"/>
      <c r="E18" s="840"/>
      <c r="F18" s="840"/>
      <c r="G18" s="840"/>
      <c r="H18" s="840"/>
      <c r="I18" s="840"/>
      <c r="J18" s="840"/>
      <c r="K18" s="840"/>
    </row>
    <row r="19" spans="1:13" ht="15" customHeight="1">
      <c r="B19" s="289" t="s">
        <v>272</v>
      </c>
      <c r="C19" s="107"/>
      <c r="D19" s="839"/>
      <c r="E19" s="840"/>
      <c r="F19" s="840"/>
      <c r="G19" s="840">
        <v>240</v>
      </c>
      <c r="H19" s="840">
        <v>25</v>
      </c>
      <c r="I19" s="840">
        <v>48</v>
      </c>
      <c r="J19" s="840">
        <v>52</v>
      </c>
      <c r="K19" s="840">
        <v>115</v>
      </c>
    </row>
    <row r="20" spans="1:13" ht="8.1" customHeight="1">
      <c r="B20" s="109"/>
      <c r="C20" s="107"/>
      <c r="D20" s="841"/>
      <c r="E20" s="840"/>
      <c r="F20" s="840"/>
      <c r="G20" s="840"/>
      <c r="H20" s="840"/>
      <c r="I20" s="840"/>
      <c r="J20" s="840"/>
      <c r="K20" s="840"/>
    </row>
    <row r="21" spans="1:13" ht="15" customHeight="1">
      <c r="B21" s="289" t="s">
        <v>273</v>
      </c>
      <c r="C21" s="107"/>
      <c r="D21" s="839"/>
      <c r="E21" s="840"/>
      <c r="F21" s="840"/>
      <c r="G21" s="840">
        <v>159</v>
      </c>
      <c r="H21" s="840">
        <v>17</v>
      </c>
      <c r="I21" s="840">
        <v>33</v>
      </c>
      <c r="J21" s="840">
        <v>34</v>
      </c>
      <c r="K21" s="840">
        <v>75</v>
      </c>
    </row>
    <row r="22" spans="1:13" ht="12.75" customHeight="1">
      <c r="B22" s="112"/>
      <c r="C22" s="12"/>
      <c r="D22" s="839"/>
      <c r="E22" s="841"/>
      <c r="F22" s="841"/>
      <c r="G22" s="841"/>
      <c r="H22" s="841"/>
      <c r="I22" s="841"/>
      <c r="J22" s="841"/>
      <c r="K22" s="841"/>
    </row>
    <row r="23" spans="1:13" ht="8.1" customHeight="1">
      <c r="B23" s="108"/>
      <c r="C23" s="12"/>
      <c r="D23" s="839"/>
      <c r="E23" s="841"/>
      <c r="F23" s="841"/>
      <c r="G23" s="841"/>
      <c r="H23" s="841"/>
      <c r="I23" s="841"/>
      <c r="J23" s="841"/>
      <c r="K23" s="841"/>
    </row>
    <row r="24" spans="1:13" ht="8.1" customHeight="1" thickBot="1">
      <c r="A24" s="13"/>
      <c r="B24" s="13"/>
      <c r="C24" s="13"/>
      <c r="D24" s="91"/>
      <c r="E24" s="14"/>
      <c r="F24" s="14"/>
      <c r="G24" s="14"/>
      <c r="H24" s="14"/>
      <c r="I24" s="14"/>
      <c r="J24" s="14"/>
      <c r="K24" s="14"/>
      <c r="L24" s="14"/>
      <c r="M24" s="113"/>
    </row>
    <row r="25" spans="1:13" ht="15" customHeight="1" thickTop="1">
      <c r="B25" s="261"/>
      <c r="C25" s="261"/>
      <c r="D25" s="262"/>
      <c r="E25" s="262"/>
      <c r="F25" s="262"/>
      <c r="G25" s="262"/>
      <c r="H25" s="262"/>
      <c r="I25" s="262"/>
      <c r="J25" s="262"/>
      <c r="K25" s="262"/>
      <c r="L25" s="114" t="s">
        <v>3</v>
      </c>
    </row>
    <row r="26" spans="1:13" ht="15" customHeight="1">
      <c r="B26" s="261"/>
      <c r="C26" s="261"/>
      <c r="D26" s="263"/>
      <c r="E26" s="262"/>
      <c r="F26" s="262"/>
      <c r="G26" s="262"/>
      <c r="H26" s="262"/>
      <c r="I26" s="262"/>
      <c r="J26" s="262"/>
      <c r="K26" s="262"/>
      <c r="L26" s="116" t="s">
        <v>4</v>
      </c>
    </row>
    <row r="27" spans="1:13" ht="12.95" customHeight="1">
      <c r="B27" s="261"/>
      <c r="C27" s="261"/>
      <c r="D27" s="263"/>
      <c r="E27" s="262"/>
      <c r="F27" s="262"/>
      <c r="G27" s="262"/>
      <c r="H27" s="262"/>
      <c r="I27" s="262"/>
      <c r="J27" s="262"/>
      <c r="K27" s="262"/>
      <c r="L27" s="116"/>
    </row>
    <row r="28" spans="1:13" ht="15" customHeight="1">
      <c r="B28" s="264" t="s">
        <v>432</v>
      </c>
      <c r="C28" s="264"/>
      <c r="D28" s="262"/>
      <c r="E28" s="265"/>
      <c r="F28" s="265"/>
      <c r="G28" s="265"/>
      <c r="H28" s="265"/>
      <c r="I28" s="265"/>
      <c r="J28" s="265"/>
      <c r="K28" s="265"/>
      <c r="L28" s="266"/>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5" customWidth="1"/>
    <col min="7" max="7" width="1.7109375" style="162" customWidth="1"/>
    <col min="8" max="16384" width="9.140625" style="162"/>
  </cols>
  <sheetData>
    <row r="1" spans="1:7" ht="8.1" customHeight="1"/>
    <row r="2" spans="1:7" ht="8.1" customHeight="1"/>
    <row r="3" spans="1:7" ht="16.350000000000001" customHeight="1">
      <c r="B3" s="298" t="s">
        <v>294</v>
      </c>
      <c r="C3" s="445" t="s">
        <v>512</v>
      </c>
    </row>
    <row r="4" spans="1:7" ht="16.350000000000001" customHeight="1">
      <c r="B4" s="299" t="s">
        <v>293</v>
      </c>
      <c r="C4" s="446" t="s">
        <v>513</v>
      </c>
      <c r="D4" s="390"/>
      <c r="E4" s="390"/>
    </row>
    <row r="5" spans="1:7" ht="13.15" customHeight="1" thickBot="1">
      <c r="A5" s="447"/>
      <c r="B5" s="447"/>
      <c r="C5" s="447"/>
      <c r="D5" s="447"/>
      <c r="E5" s="447"/>
      <c r="F5" s="848"/>
    </row>
    <row r="6" spans="1:7" s="1" customFormat="1" ht="42.95" customHeight="1" thickBot="1">
      <c r="A6" s="325"/>
      <c r="B6" s="951" t="s">
        <v>369</v>
      </c>
      <c r="C6" s="951"/>
      <c r="D6" s="448"/>
      <c r="E6" s="448"/>
      <c r="F6" s="849">
        <v>2019</v>
      </c>
      <c r="G6" s="450"/>
    </row>
    <row r="7" spans="1:7" s="1" customFormat="1" ht="16.350000000000001" customHeight="1">
      <c r="A7" s="451"/>
      <c r="B7" s="452"/>
      <c r="C7" s="452"/>
      <c r="D7" s="453"/>
      <c r="E7" s="453"/>
      <c r="F7" s="850"/>
      <c r="G7" s="454"/>
    </row>
    <row r="8" spans="1:7" s="1" customFormat="1" ht="15" customHeight="1">
      <c r="B8" s="455" t="s">
        <v>471</v>
      </c>
      <c r="C8" s="453"/>
      <c r="D8" s="456"/>
      <c r="E8" s="456"/>
      <c r="F8" s="457"/>
      <c r="G8" s="454"/>
    </row>
    <row r="9" spans="1:7" s="1" customFormat="1" ht="15" customHeight="1">
      <c r="B9" s="458" t="s">
        <v>472</v>
      </c>
      <c r="C9" s="453"/>
      <c r="D9" s="456"/>
      <c r="E9" s="456"/>
      <c r="F9" s="457"/>
    </row>
    <row r="10" spans="1:7" s="1" customFormat="1" ht="15" customHeight="1">
      <c r="B10" s="459" t="s">
        <v>370</v>
      </c>
      <c r="C10" s="460"/>
      <c r="D10" s="405"/>
      <c r="E10" s="426"/>
      <c r="F10" s="164">
        <v>90.2</v>
      </c>
      <c r="G10" s="256"/>
    </row>
    <row r="11" spans="1:7" s="1" customFormat="1" ht="15" customHeight="1">
      <c r="B11" s="459" t="s">
        <v>371</v>
      </c>
      <c r="C11" s="460"/>
      <c r="D11" s="405"/>
      <c r="E11" s="426"/>
      <c r="F11" s="165">
        <v>4.3</v>
      </c>
    </row>
    <row r="12" spans="1:7" s="1" customFormat="1" ht="15" customHeight="1">
      <c r="B12" s="459" t="s">
        <v>274</v>
      </c>
      <c r="C12" s="460"/>
      <c r="D12" s="405"/>
      <c r="E12" s="426"/>
      <c r="F12" s="165">
        <v>5.5</v>
      </c>
      <c r="G12" s="257"/>
    </row>
    <row r="13" spans="1:7" s="1" customFormat="1" ht="15" customHeight="1" thickBot="1">
      <c r="A13" s="461"/>
      <c r="B13" s="462"/>
      <c r="C13" s="462"/>
      <c r="D13" s="462"/>
      <c r="E13" s="462"/>
      <c r="F13" s="851"/>
      <c r="G13" s="462"/>
    </row>
    <row r="14" spans="1:7" s="1" customFormat="1" ht="15" customHeight="1" thickTop="1">
      <c r="B14" s="69"/>
      <c r="C14" s="267"/>
      <c r="D14" s="416"/>
      <c r="E14" s="417"/>
      <c r="F14" s="122"/>
      <c r="G14" s="440" t="s">
        <v>96</v>
      </c>
    </row>
    <row r="15" spans="1:7" s="1" customFormat="1" ht="15" customHeight="1">
      <c r="B15" s="70"/>
      <c r="C15" s="267"/>
      <c r="D15" s="37"/>
      <c r="E15" s="37"/>
      <c r="F15" s="122"/>
      <c r="G15" s="441" t="s">
        <v>4</v>
      </c>
    </row>
    <row r="16" spans="1:7" s="1" customFormat="1" ht="15" customHeight="1">
      <c r="B16" s="16"/>
      <c r="C16" s="267"/>
      <c r="D16" s="37"/>
      <c r="E16" s="37"/>
      <c r="F16" s="122"/>
      <c r="G16" s="37"/>
    </row>
    <row r="17" spans="1:7" ht="15" customHeight="1">
      <c r="A17" s="442" t="s">
        <v>372</v>
      </c>
      <c r="C17" s="463"/>
      <c r="D17" s="463"/>
      <c r="E17" s="463"/>
      <c r="F17" s="852"/>
      <c r="G17" s="463"/>
    </row>
    <row r="18" spans="1:7" ht="15" customHeight="1">
      <c r="A18" s="464" t="s">
        <v>180</v>
      </c>
      <c r="B18" s="800" t="s">
        <v>179</v>
      </c>
      <c r="C18" s="800"/>
      <c r="D18" s="800"/>
      <c r="E18" s="800"/>
      <c r="F18" s="853"/>
      <c r="G18" s="800"/>
    </row>
    <row r="19" spans="1:7" ht="15" customHeight="1">
      <c r="B19" s="956" t="s">
        <v>373</v>
      </c>
      <c r="C19" s="956"/>
      <c r="D19" s="956"/>
      <c r="E19" s="956"/>
      <c r="F19" s="956"/>
      <c r="G19" s="956"/>
    </row>
    <row r="20" spans="1:7" ht="8.25" customHeight="1">
      <c r="B20" s="796"/>
      <c r="C20" s="796"/>
      <c r="D20" s="796"/>
      <c r="E20" s="796"/>
      <c r="F20" s="854"/>
      <c r="G20" s="796"/>
    </row>
    <row r="21" spans="1:7" ht="15" customHeight="1">
      <c r="A21" s="464"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5" customWidth="1"/>
    <col min="2" max="2" width="11.85546875" style="465" customWidth="1"/>
    <col min="3" max="3" width="58.28515625" style="465" customWidth="1"/>
    <col min="4" max="4" width="14.7109375" style="465" customWidth="1"/>
    <col min="5" max="5" width="12.85546875" style="465" customWidth="1"/>
    <col min="6" max="6" width="12.28515625" style="855" customWidth="1"/>
    <col min="7" max="7" width="1.7109375" style="465" customWidth="1"/>
    <col min="8" max="16384" width="8.85546875" style="465"/>
  </cols>
  <sheetData>
    <row r="1" spans="1:8" ht="8.1" customHeight="1"/>
    <row r="2" spans="1:8" ht="8.1" customHeight="1"/>
    <row r="3" spans="1:8" ht="16.350000000000001" customHeight="1">
      <c r="B3" s="96" t="s">
        <v>295</v>
      </c>
      <c r="C3" s="466" t="s">
        <v>514</v>
      </c>
      <c r="D3" s="467"/>
      <c r="E3" s="467"/>
    </row>
    <row r="4" spans="1:8" ht="16.350000000000001" customHeight="1">
      <c r="B4" s="97" t="s">
        <v>296</v>
      </c>
      <c r="C4" s="468" t="s">
        <v>515</v>
      </c>
      <c r="D4" s="469"/>
      <c r="E4" s="469"/>
    </row>
    <row r="5" spans="1:8" ht="13.15" customHeight="1" thickBot="1">
      <c r="A5" s="470"/>
      <c r="B5" s="470"/>
      <c r="C5" s="470"/>
      <c r="D5" s="470"/>
      <c r="E5" s="470"/>
      <c r="F5" s="856"/>
    </row>
    <row r="6" spans="1:8" s="474" customFormat="1" ht="42.95" customHeight="1" thickBot="1">
      <c r="A6" s="471"/>
      <c r="B6" s="959" t="s">
        <v>374</v>
      </c>
      <c r="C6" s="959"/>
      <c r="D6" s="472"/>
      <c r="E6" s="472"/>
      <c r="F6" s="857">
        <v>2020</v>
      </c>
      <c r="G6" s="473"/>
    </row>
    <row r="7" spans="1:8" s="475" customFormat="1" ht="16.350000000000001" customHeight="1">
      <c r="B7" s="476"/>
      <c r="C7" s="476"/>
      <c r="D7" s="477"/>
      <c r="E7" s="477"/>
      <c r="F7" s="858"/>
      <c r="G7" s="477"/>
    </row>
    <row r="8" spans="1:8" s="475" customFormat="1" ht="15" customHeight="1">
      <c r="B8" s="478" t="s">
        <v>8</v>
      </c>
      <c r="C8" s="478"/>
      <c r="D8" s="479"/>
      <c r="E8" s="479"/>
      <c r="F8" s="479"/>
      <c r="G8" s="480"/>
    </row>
    <row r="9" spans="1:8" s="475" customFormat="1" ht="15" customHeight="1">
      <c r="B9" s="481" t="s">
        <v>9</v>
      </c>
      <c r="C9" s="481"/>
      <c r="D9" s="482"/>
      <c r="E9" s="482"/>
      <c r="F9" s="859"/>
      <c r="G9" s="480"/>
    </row>
    <row r="10" spans="1:8" s="475" customFormat="1" ht="15" customHeight="1">
      <c r="B10" s="483"/>
      <c r="C10" s="483"/>
      <c r="D10" s="484"/>
      <c r="E10" s="484"/>
      <c r="F10" s="485"/>
      <c r="G10" s="484"/>
    </row>
    <row r="11" spans="1:8" s="475" customFormat="1" ht="15" customHeight="1">
      <c r="B11" s="486" t="s">
        <v>10</v>
      </c>
      <c r="C11" s="487"/>
      <c r="D11" s="141"/>
      <c r="F11" s="860">
        <v>59.1</v>
      </c>
      <c r="G11" s="485"/>
      <c r="H11" s="488"/>
    </row>
    <row r="12" spans="1:8" s="475" customFormat="1" ht="15" customHeight="1">
      <c r="B12" s="489" t="s">
        <v>476</v>
      </c>
      <c r="C12" s="490"/>
      <c r="F12" s="861"/>
      <c r="G12" s="485"/>
      <c r="H12" s="488"/>
    </row>
    <row r="13" spans="1:8" s="475" customFormat="1" ht="15" customHeight="1">
      <c r="B13" s="490"/>
      <c r="C13" s="490"/>
      <c r="E13" s="141"/>
      <c r="F13" s="861"/>
      <c r="G13" s="485"/>
      <c r="H13" s="488"/>
    </row>
    <row r="14" spans="1:8" s="475" customFormat="1" ht="15" customHeight="1">
      <c r="B14" s="490"/>
      <c r="C14" s="490"/>
      <c r="E14" s="141"/>
      <c r="F14" s="861"/>
      <c r="G14" s="485"/>
      <c r="H14" s="488"/>
    </row>
    <row r="15" spans="1:8" s="475" customFormat="1" ht="15" customHeight="1">
      <c r="B15" s="486" t="s">
        <v>11</v>
      </c>
      <c r="C15" s="487"/>
      <c r="D15" s="141"/>
      <c r="E15" s="142"/>
      <c r="F15" s="860">
        <v>53.7</v>
      </c>
      <c r="G15" s="485"/>
      <c r="H15" s="488"/>
    </row>
    <row r="16" spans="1:8" s="475" customFormat="1" ht="15" customHeight="1">
      <c r="B16" s="489" t="s">
        <v>477</v>
      </c>
      <c r="C16" s="490"/>
      <c r="E16" s="142"/>
      <c r="F16" s="861"/>
      <c r="G16" s="485"/>
      <c r="H16" s="488"/>
    </row>
    <row r="17" spans="2:8" s="475" customFormat="1" ht="15" customHeight="1">
      <c r="B17" s="490"/>
      <c r="C17" s="490"/>
      <c r="E17" s="485"/>
      <c r="F17" s="861"/>
      <c r="G17" s="485"/>
      <c r="H17" s="488"/>
    </row>
    <row r="18" spans="2:8" s="475" customFormat="1" ht="15" customHeight="1">
      <c r="B18" s="490"/>
      <c r="C18" s="490"/>
      <c r="E18" s="485"/>
      <c r="F18" s="860"/>
      <c r="G18" s="488"/>
      <c r="H18" s="488"/>
    </row>
    <row r="19" spans="2:8" s="475" customFormat="1" ht="15" customHeight="1">
      <c r="B19" s="486" t="s">
        <v>12</v>
      </c>
      <c r="C19" s="490"/>
      <c r="D19" s="141"/>
      <c r="E19" s="485"/>
      <c r="F19" s="860">
        <v>5.4</v>
      </c>
      <c r="G19" s="488"/>
      <c r="H19" s="488"/>
    </row>
    <row r="20" spans="2:8" s="475" customFormat="1" ht="15" customHeight="1">
      <c r="B20" s="489" t="s">
        <v>478</v>
      </c>
      <c r="C20" s="490"/>
      <c r="E20" s="485"/>
      <c r="F20" s="860"/>
      <c r="G20" s="488"/>
      <c r="H20" s="488"/>
    </row>
    <row r="21" spans="2:8" s="475" customFormat="1" ht="15" customHeight="1">
      <c r="B21" s="490"/>
      <c r="C21" s="490"/>
      <c r="E21" s="485"/>
      <c r="F21" s="860"/>
      <c r="G21" s="488"/>
      <c r="H21" s="488"/>
    </row>
    <row r="22" spans="2:8" s="475" customFormat="1" ht="15" customHeight="1">
      <c r="B22" s="490"/>
      <c r="C22" s="490"/>
      <c r="E22" s="485"/>
      <c r="F22" s="860"/>
      <c r="G22" s="488"/>
      <c r="H22" s="488"/>
    </row>
    <row r="23" spans="2:8" s="475" customFormat="1" ht="15" customHeight="1">
      <c r="B23" s="486" t="s">
        <v>13</v>
      </c>
      <c r="C23" s="487"/>
      <c r="D23" s="141"/>
      <c r="E23" s="485"/>
      <c r="F23" s="862">
        <v>22.8</v>
      </c>
      <c r="G23" s="488"/>
      <c r="H23" s="488"/>
    </row>
    <row r="24" spans="2:8" s="475" customFormat="1" ht="15" customHeight="1">
      <c r="B24" s="489" t="s">
        <v>479</v>
      </c>
      <c r="C24" s="490"/>
      <c r="E24" s="485"/>
      <c r="F24" s="861"/>
      <c r="G24" s="488"/>
      <c r="H24" s="488"/>
    </row>
    <row r="25" spans="2:8" s="475" customFormat="1" ht="15" customHeight="1">
      <c r="B25" s="490"/>
      <c r="C25" s="490"/>
      <c r="E25" s="485"/>
      <c r="F25" s="861"/>
      <c r="G25" s="488"/>
      <c r="H25" s="488"/>
    </row>
    <row r="26" spans="2:8" s="475" customFormat="1" ht="15" customHeight="1">
      <c r="B26" s="490"/>
      <c r="C26" s="490"/>
      <c r="D26" s="485"/>
      <c r="E26" s="485"/>
      <c r="F26" s="861"/>
      <c r="G26" s="488"/>
      <c r="H26" s="488"/>
    </row>
    <row r="27" spans="2:8" s="475" customFormat="1" ht="15" customHeight="1">
      <c r="B27" s="486" t="s">
        <v>14</v>
      </c>
      <c r="C27" s="487"/>
      <c r="D27" s="142"/>
      <c r="E27" s="485"/>
      <c r="F27" s="860">
        <v>72.099999999999994</v>
      </c>
      <c r="G27" s="488"/>
      <c r="H27" s="488"/>
    </row>
    <row r="28" spans="2:8" s="475" customFormat="1" ht="15" customHeight="1">
      <c r="B28" s="489" t="s">
        <v>480</v>
      </c>
      <c r="C28" s="490"/>
      <c r="E28" s="485"/>
      <c r="F28" s="861"/>
      <c r="G28" s="488"/>
      <c r="H28" s="488"/>
    </row>
    <row r="29" spans="2:8" s="475" customFormat="1" ht="15" customHeight="1">
      <c r="B29" s="490"/>
      <c r="C29" s="490"/>
      <c r="D29" s="485"/>
      <c r="E29" s="485"/>
      <c r="F29" s="861"/>
      <c r="G29" s="488"/>
      <c r="H29" s="488"/>
    </row>
    <row r="30" spans="2:8" s="475" customFormat="1" ht="15" customHeight="1">
      <c r="B30" s="490"/>
      <c r="C30" s="490"/>
      <c r="D30" s="485"/>
      <c r="E30" s="485"/>
      <c r="F30" s="861"/>
      <c r="G30" s="488"/>
      <c r="H30" s="488"/>
    </row>
    <row r="31" spans="2:8" s="475" customFormat="1" ht="15" customHeight="1">
      <c r="B31" s="486" t="s">
        <v>15</v>
      </c>
      <c r="C31" s="487"/>
      <c r="D31" s="143"/>
      <c r="E31" s="485"/>
      <c r="F31" s="860">
        <v>9.1</v>
      </c>
      <c r="G31" s="488"/>
      <c r="H31" s="488"/>
    </row>
    <row r="32" spans="2:8" s="475" customFormat="1" ht="15" customHeight="1">
      <c r="B32" s="489" t="s">
        <v>481</v>
      </c>
      <c r="C32" s="490"/>
      <c r="D32" s="479"/>
      <c r="E32" s="479"/>
      <c r="F32" s="479"/>
      <c r="G32" s="488"/>
      <c r="H32" s="488"/>
    </row>
    <row r="33" spans="1:10" ht="15" customHeight="1" thickBot="1">
      <c r="A33" s="491"/>
      <c r="B33" s="492"/>
      <c r="C33" s="492"/>
      <c r="D33" s="492"/>
      <c r="E33" s="492"/>
      <c r="F33" s="863"/>
      <c r="G33" s="492"/>
      <c r="J33" s="493"/>
    </row>
    <row r="34" spans="1:10" ht="15" customHeight="1" thickTop="1">
      <c r="A34" s="416"/>
      <c r="B34" s="416"/>
      <c r="C34" s="416"/>
      <c r="D34" s="416"/>
      <c r="E34" s="417"/>
      <c r="F34" s="864"/>
      <c r="G34" s="440" t="s">
        <v>3</v>
      </c>
    </row>
    <row r="35" spans="1:10" ht="15" customHeight="1">
      <c r="A35" s="416"/>
      <c r="B35" s="416"/>
      <c r="C35" s="416"/>
      <c r="D35" s="416"/>
      <c r="E35" s="416"/>
      <c r="F35" s="864"/>
      <c r="G35" s="441" t="s">
        <v>4</v>
      </c>
    </row>
    <row r="36" spans="1:10" ht="8.25" customHeight="1">
      <c r="A36" s="494"/>
      <c r="B36" s="495"/>
      <c r="C36" s="495"/>
      <c r="D36" s="494"/>
      <c r="E36" s="496"/>
      <c r="F36" s="865"/>
      <c r="G36" s="496"/>
    </row>
    <row r="37" spans="1:10" s="499" customFormat="1" ht="15" customHeight="1">
      <c r="A37" s="497"/>
      <c r="B37" s="442" t="s">
        <v>366</v>
      </c>
      <c r="C37" s="253"/>
      <c r="D37" s="254"/>
      <c r="E37" s="253"/>
      <c r="F37" s="866"/>
      <c r="G37" s="498"/>
    </row>
    <row r="38" spans="1:10" s="499" customFormat="1" ht="15" customHeight="1">
      <c r="A38" s="497"/>
      <c r="B38" s="958" t="s">
        <v>328</v>
      </c>
      <c r="C38" s="958"/>
      <c r="D38" s="958"/>
      <c r="E38" s="958"/>
      <c r="F38" s="958"/>
      <c r="G38" s="958"/>
    </row>
    <row r="39" spans="1:10" s="499" customFormat="1" ht="15" customHeight="1">
      <c r="A39" s="497"/>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3"/>
      <c r="C44" s="64"/>
      <c r="D44" s="64"/>
      <c r="E44" s="64"/>
      <c r="F44" s="867"/>
    </row>
    <row r="49" spans="2:3" ht="15" customHeight="1">
      <c r="B49" s="255"/>
      <c r="C49" s="65"/>
    </row>
    <row r="50" spans="2:3" ht="15" customHeight="1">
      <c r="B50" s="65"/>
      <c r="C50" s="66"/>
    </row>
    <row r="51" spans="2:3" ht="15" customHeight="1">
      <c r="B51" s="67"/>
      <c r="C51" s="17"/>
    </row>
    <row r="52" spans="2:3" ht="15" customHeight="1">
      <c r="B52" s="67"/>
      <c r="C52" s="255"/>
    </row>
    <row r="53" spans="2:3" ht="15" customHeight="1">
      <c r="B53" s="500"/>
      <c r="C53" s="68"/>
    </row>
    <row r="54" spans="2:3" ht="15" customHeight="1">
      <c r="B54" s="501"/>
      <c r="C54" s="255"/>
    </row>
    <row r="55" spans="2:3" ht="15" customHeight="1">
      <c r="B55" s="68"/>
      <c r="C55" s="255"/>
    </row>
    <row r="56" spans="2:3" ht="15" customHeight="1">
      <c r="B56" s="255"/>
      <c r="C56" s="255"/>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7" customWidth="1"/>
    <col min="2" max="2" width="11.85546875" style="437" customWidth="1"/>
    <col min="3" max="3" width="55.7109375" style="437" customWidth="1"/>
    <col min="4" max="4" width="7" style="437" customWidth="1"/>
    <col min="5" max="5" width="21.8554687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96" t="s">
        <v>304</v>
      </c>
      <c r="C3" s="502" t="s">
        <v>516</v>
      </c>
    </row>
    <row r="4" spans="1:9" ht="16.350000000000001" customHeight="1">
      <c r="B4" s="97" t="s">
        <v>303</v>
      </c>
      <c r="C4" s="503" t="s">
        <v>517</v>
      </c>
    </row>
    <row r="5" spans="1:9" ht="13.15" customHeight="1" thickBot="1">
      <c r="A5" s="447"/>
      <c r="B5" s="447"/>
      <c r="C5" s="447"/>
      <c r="D5" s="447"/>
      <c r="E5" s="447"/>
      <c r="F5" s="869"/>
      <c r="G5" s="447"/>
    </row>
    <row r="6" spans="1:9" s="426" customFormat="1" ht="42.95" customHeight="1" thickBot="1">
      <c r="A6" s="504"/>
      <c r="B6" s="962" t="s">
        <v>375</v>
      </c>
      <c r="C6" s="962"/>
      <c r="D6" s="505"/>
      <c r="E6" s="505"/>
      <c r="F6" s="506">
        <v>2019</v>
      </c>
      <c r="G6" s="505"/>
      <c r="H6" s="507"/>
    </row>
    <row r="7" spans="1:9" s="426" customFormat="1" ht="16.350000000000001" customHeight="1">
      <c r="B7" s="961"/>
      <c r="C7" s="961"/>
      <c r="D7" s="508"/>
      <c r="E7" s="508"/>
      <c r="F7" s="870"/>
      <c r="G7" s="508"/>
      <c r="H7" s="508"/>
    </row>
    <row r="8" spans="1:9" s="426" customFormat="1" ht="15" customHeight="1">
      <c r="B8" s="509" t="s">
        <v>79</v>
      </c>
      <c r="C8" s="510"/>
      <c r="D8" s="508"/>
      <c r="E8" s="508"/>
      <c r="F8" s="870"/>
      <c r="G8" s="511"/>
      <c r="H8" s="512"/>
      <c r="I8" s="409"/>
    </row>
    <row r="9" spans="1:9" s="426" customFormat="1" ht="15" customHeight="1">
      <c r="B9" s="513" t="s">
        <v>482</v>
      </c>
      <c r="C9" s="514"/>
      <c r="D9" s="508"/>
      <c r="E9" s="508"/>
      <c r="F9" s="870"/>
      <c r="G9" s="511"/>
      <c r="H9" s="512"/>
      <c r="I9" s="409"/>
    </row>
    <row r="10" spans="1:9" s="426" customFormat="1" ht="8.1" customHeight="1">
      <c r="B10" s="513"/>
      <c r="C10" s="515"/>
      <c r="D10" s="508"/>
      <c r="E10" s="508"/>
      <c r="F10" s="871"/>
      <c r="G10" s="511"/>
      <c r="H10" s="512"/>
      <c r="I10" s="409"/>
    </row>
    <row r="11" spans="1:9" s="426" customFormat="1" ht="15" customHeight="1">
      <c r="B11" s="516" t="s">
        <v>78</v>
      </c>
      <c r="C11" s="517"/>
      <c r="D11" s="43"/>
      <c r="E11" s="44"/>
      <c r="F11" s="518">
        <v>2346</v>
      </c>
      <c r="G11" s="511"/>
      <c r="H11" s="512"/>
      <c r="I11" s="409"/>
    </row>
    <row r="12" spans="1:9" s="426" customFormat="1" ht="15" customHeight="1">
      <c r="B12" s="519" t="s">
        <v>16</v>
      </c>
      <c r="C12" s="517"/>
      <c r="D12" s="43"/>
      <c r="E12" s="45"/>
      <c r="F12" s="520"/>
      <c r="G12" s="511"/>
      <c r="H12" s="512"/>
      <c r="I12" s="409"/>
    </row>
    <row r="13" spans="1:9" s="426" customFormat="1" ht="8.1" customHeight="1">
      <c r="B13" s="521"/>
      <c r="C13" s="517"/>
      <c r="D13" s="43"/>
      <c r="E13" s="45"/>
      <c r="F13" s="520"/>
      <c r="G13" s="511"/>
      <c r="H13" s="512"/>
      <c r="I13" s="409"/>
    </row>
    <row r="14" spans="1:9" s="426" customFormat="1" ht="15" customHeight="1">
      <c r="B14" s="516" t="s">
        <v>80</v>
      </c>
      <c r="C14" s="517"/>
      <c r="D14" s="46"/>
      <c r="E14" s="47"/>
      <c r="F14" s="522">
        <v>3797</v>
      </c>
      <c r="G14" s="511"/>
      <c r="H14" s="512"/>
      <c r="I14" s="409"/>
    </row>
    <row r="15" spans="1:9" s="426" customFormat="1" ht="15" customHeight="1">
      <c r="B15" s="519" t="s">
        <v>17</v>
      </c>
      <c r="C15" s="517"/>
      <c r="D15" s="54"/>
      <c r="E15" s="48"/>
      <c r="F15" s="49"/>
      <c r="G15" s="511"/>
      <c r="H15" s="512"/>
      <c r="I15" s="409"/>
    </row>
    <row r="16" spans="1:9" s="426" customFormat="1" ht="8.1" customHeight="1">
      <c r="B16" s="521"/>
      <c r="C16" s="517"/>
      <c r="D16" s="54"/>
      <c r="E16" s="48"/>
      <c r="F16" s="49"/>
      <c r="G16" s="511"/>
      <c r="H16" s="512"/>
      <c r="I16" s="409"/>
    </row>
    <row r="17" spans="1:9" s="426" customFormat="1" ht="15" customHeight="1">
      <c r="B17" s="50" t="s">
        <v>376</v>
      </c>
      <c r="C17" s="517"/>
      <c r="D17" s="54"/>
      <c r="E17" s="48"/>
      <c r="F17" s="523">
        <v>2505</v>
      </c>
      <c r="G17" s="511"/>
      <c r="H17" s="512"/>
      <c r="I17" s="409"/>
    </row>
    <row r="18" spans="1:9" s="426" customFormat="1" ht="15" customHeight="1">
      <c r="B18" s="51" t="s">
        <v>483</v>
      </c>
      <c r="C18" s="517"/>
      <c r="D18" s="54"/>
      <c r="E18" s="48"/>
      <c r="F18" s="49"/>
      <c r="G18" s="511"/>
      <c r="H18" s="512"/>
      <c r="I18" s="409"/>
    </row>
    <row r="19" spans="1:9" s="426" customFormat="1" ht="8.1" customHeight="1">
      <c r="B19" s="52"/>
      <c r="C19" s="524"/>
      <c r="D19" s="54"/>
      <c r="E19" s="53"/>
      <c r="F19" s="872"/>
      <c r="G19" s="511"/>
      <c r="H19" s="512"/>
      <c r="I19" s="409"/>
    </row>
    <row r="20" spans="1:9" s="426" customFormat="1" ht="15" customHeight="1">
      <c r="B20" s="50" t="s">
        <v>451</v>
      </c>
      <c r="C20" s="50"/>
      <c r="D20" s="54"/>
      <c r="E20" s="48"/>
      <c r="F20" s="45"/>
      <c r="G20" s="525"/>
      <c r="H20" s="526"/>
    </row>
    <row r="21" spans="1:9" s="426" customFormat="1" ht="15" customHeight="1">
      <c r="B21" s="51" t="s">
        <v>18</v>
      </c>
      <c r="C21" s="51"/>
      <c r="D21" s="54"/>
      <c r="E21" s="48"/>
      <c r="F21" s="45"/>
      <c r="G21" s="525"/>
      <c r="H21" s="527"/>
    </row>
    <row r="22" spans="1:9" s="426" customFormat="1" ht="8.1" customHeight="1">
      <c r="B22" s="51"/>
      <c r="C22" s="51"/>
      <c r="D22" s="54"/>
      <c r="E22" s="48"/>
      <c r="F22" s="45"/>
      <c r="G22" s="511"/>
      <c r="H22" s="512"/>
    </row>
    <row r="23" spans="1:9" s="426" customFormat="1" ht="15" customHeight="1">
      <c r="B23" s="528" t="s">
        <v>19</v>
      </c>
      <c r="C23" s="50"/>
      <c r="D23" s="55"/>
      <c r="E23" s="56"/>
      <c r="F23" s="57">
        <v>0.439</v>
      </c>
      <c r="H23" s="529"/>
    </row>
    <row r="24" spans="1:9" s="426" customFormat="1" ht="15" customHeight="1">
      <c r="B24" s="530" t="s">
        <v>20</v>
      </c>
      <c r="C24" s="51"/>
      <c r="E24" s="531"/>
      <c r="F24" s="58"/>
      <c r="G24" s="59"/>
      <c r="H24" s="60"/>
    </row>
    <row r="25" spans="1:9" s="426" customFormat="1" ht="8.1" customHeight="1">
      <c r="B25" s="532"/>
      <c r="C25" s="51"/>
      <c r="E25" s="531"/>
      <c r="F25" s="58"/>
      <c r="G25" s="59"/>
      <c r="H25" s="60"/>
    </row>
    <row r="26" spans="1:9" s="426" customFormat="1" ht="15" customHeight="1">
      <c r="B26" s="528" t="s">
        <v>81</v>
      </c>
      <c r="C26" s="50"/>
      <c r="D26" s="533"/>
      <c r="E26" s="534"/>
      <c r="F26" s="58">
        <v>47</v>
      </c>
      <c r="G26" s="525"/>
      <c r="H26" s="526"/>
    </row>
    <row r="27" spans="1:9" s="426" customFormat="1" ht="15" customHeight="1">
      <c r="B27" s="530" t="s">
        <v>484</v>
      </c>
      <c r="C27" s="51"/>
      <c r="D27" s="535"/>
      <c r="E27" s="535"/>
      <c r="F27" s="873"/>
      <c r="G27" s="59"/>
      <c r="H27" s="60"/>
    </row>
    <row r="28" spans="1:9" ht="8.1" customHeight="1" thickBot="1">
      <c r="A28" s="461"/>
      <c r="B28" s="536"/>
      <c r="C28" s="536"/>
      <c r="D28" s="536"/>
      <c r="E28" s="536"/>
      <c r="F28" s="874"/>
      <c r="G28" s="536"/>
      <c r="H28" s="537"/>
    </row>
    <row r="29" spans="1:9" ht="15" customHeight="1" thickTop="1">
      <c r="A29" s="463"/>
      <c r="B29" s="538"/>
      <c r="C29" s="538"/>
      <c r="D29" s="463"/>
      <c r="E29" s="463"/>
      <c r="F29" s="852"/>
      <c r="G29" s="440" t="s">
        <v>96</v>
      </c>
      <c r="H29" s="539"/>
    </row>
    <row r="30" spans="1:9" ht="15" customHeight="1">
      <c r="A30" s="463"/>
      <c r="B30" s="463"/>
      <c r="C30" s="463"/>
      <c r="D30" s="463"/>
      <c r="E30" s="463"/>
      <c r="F30" s="852"/>
      <c r="G30" s="441" t="s">
        <v>4</v>
      </c>
    </row>
    <row r="31" spans="1:9" ht="15" customHeight="1">
      <c r="A31" s="442" t="s">
        <v>372</v>
      </c>
      <c r="C31" s="463"/>
      <c r="D31" s="463"/>
      <c r="E31" s="463"/>
      <c r="F31" s="852"/>
      <c r="G31" s="463"/>
    </row>
    <row r="32" spans="1:9" ht="15" customHeight="1">
      <c r="A32" s="464" t="s">
        <v>180</v>
      </c>
      <c r="B32" s="800" t="s">
        <v>179</v>
      </c>
      <c r="C32" s="800"/>
      <c r="D32" s="800"/>
      <c r="E32" s="800"/>
      <c r="F32" s="853"/>
      <c r="G32" s="800"/>
    </row>
    <row r="33" spans="1:7" ht="15" customHeight="1">
      <c r="A33" s="463"/>
      <c r="B33" s="956" t="s">
        <v>373</v>
      </c>
      <c r="C33" s="956"/>
      <c r="D33" s="956"/>
      <c r="E33" s="956"/>
      <c r="F33" s="956"/>
      <c r="G33" s="956"/>
    </row>
    <row r="34" spans="1:7" ht="15" customHeight="1">
      <c r="A34" s="464" t="s">
        <v>181</v>
      </c>
      <c r="B34" s="957" t="s">
        <v>326</v>
      </c>
      <c r="C34" s="957"/>
      <c r="D34" s="957"/>
      <c r="E34" s="957"/>
      <c r="F34" s="957"/>
      <c r="G34" s="957"/>
    </row>
    <row r="35" spans="1:7" ht="12" customHeight="1">
      <c r="A35" s="463"/>
      <c r="B35" s="957"/>
      <c r="C35" s="957"/>
      <c r="D35" s="957"/>
      <c r="E35" s="957"/>
      <c r="F35" s="957"/>
      <c r="G35" s="957"/>
    </row>
    <row r="36" spans="1:7" ht="12.75" customHeight="1">
      <c r="A36" s="463"/>
      <c r="B36" s="957"/>
      <c r="C36" s="957"/>
      <c r="D36" s="957"/>
      <c r="E36" s="957"/>
      <c r="F36" s="957"/>
      <c r="G36" s="957"/>
    </row>
    <row r="37" spans="1:7" ht="15" customHeight="1">
      <c r="A37" s="463"/>
      <c r="B37" s="956" t="s">
        <v>325</v>
      </c>
      <c r="C37" s="956"/>
      <c r="D37" s="956"/>
      <c r="E37" s="956"/>
      <c r="F37" s="956"/>
      <c r="G37" s="956"/>
    </row>
    <row r="38" spans="1:7" ht="15" customHeight="1">
      <c r="A38" s="463"/>
      <c r="B38" s="956"/>
      <c r="C38" s="956"/>
      <c r="D38" s="956"/>
      <c r="E38" s="956"/>
      <c r="F38" s="956"/>
      <c r="G38" s="956"/>
    </row>
    <row r="39" spans="1:7" ht="15" customHeight="1">
      <c r="B39" s="956"/>
      <c r="C39" s="956"/>
      <c r="D39" s="956"/>
      <c r="E39" s="956"/>
      <c r="F39" s="956"/>
      <c r="G39" s="956"/>
    </row>
    <row r="48" spans="1:7" ht="15" customHeight="1">
      <c r="B48" s="61"/>
      <c r="C48" s="252"/>
    </row>
    <row r="49" spans="2:3" ht="15" customHeight="1">
      <c r="B49" s="62"/>
      <c r="C49" s="252"/>
    </row>
    <row r="50" spans="2:3" ht="15" customHeight="1">
      <c r="B50" s="63"/>
      <c r="C50" s="252"/>
    </row>
    <row r="51" spans="2:3" ht="15" customHeight="1">
      <c r="B51" s="252"/>
      <c r="C51" s="252"/>
    </row>
    <row r="52" spans="2:3" ht="15" customHeight="1">
      <c r="B52" s="252"/>
      <c r="C52" s="252"/>
    </row>
    <row r="53" spans="2:3" ht="15" customHeight="1">
      <c r="B53" s="252"/>
      <c r="C53" s="252"/>
    </row>
    <row r="54" spans="2:3" ht="15" customHeight="1">
      <c r="B54" s="252"/>
      <c r="C54" s="252"/>
    </row>
    <row r="55" spans="2:3" ht="15" customHeight="1">
      <c r="B55" s="252"/>
      <c r="C55" s="252"/>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6" customWidth="1"/>
    <col min="2" max="2" width="11.85546875" style="426" customWidth="1"/>
    <col min="3" max="3" width="70.140625" style="426" customWidth="1"/>
    <col min="4" max="4" width="13.7109375" style="426" customWidth="1"/>
    <col min="5" max="5" width="13.7109375" style="647" customWidth="1"/>
    <col min="6" max="6" width="1.7109375" style="426" customWidth="1"/>
    <col min="7" max="7" width="11.85546875" style="426" customWidth="1"/>
    <col min="8" max="16384" width="9.140625" style="426"/>
  </cols>
  <sheetData>
    <row r="1" spans="1:8" ht="8.1" customHeight="1"/>
    <row r="2" spans="1:8" ht="8.1" customHeight="1"/>
    <row r="3" spans="1:8" ht="16.350000000000001" customHeight="1">
      <c r="B3" s="298" t="s">
        <v>297</v>
      </c>
      <c r="C3" s="540" t="s">
        <v>518</v>
      </c>
      <c r="D3" s="540"/>
    </row>
    <row r="4" spans="1:8" ht="16.350000000000001" customHeight="1">
      <c r="B4" s="299" t="s">
        <v>298</v>
      </c>
      <c r="C4" s="541" t="s">
        <v>519</v>
      </c>
      <c r="D4" s="541"/>
    </row>
    <row r="5" spans="1:8" ht="13.15" customHeight="1" thickBot="1">
      <c r="A5" s="542"/>
      <c r="B5" s="542"/>
      <c r="C5" s="542"/>
      <c r="D5" s="542"/>
      <c r="E5" s="875"/>
      <c r="F5" s="542"/>
    </row>
    <row r="6" spans="1:8" ht="42.95" customHeight="1" thickBot="1">
      <c r="A6" s="325"/>
      <c r="B6" s="951" t="s">
        <v>377</v>
      </c>
      <c r="C6" s="952"/>
      <c r="D6" s="325"/>
      <c r="E6" s="876">
        <v>2020</v>
      </c>
      <c r="F6" s="543"/>
      <c r="G6" s="544"/>
    </row>
    <row r="7" spans="1:8" ht="16.350000000000001" customHeight="1">
      <c r="B7" s="545"/>
      <c r="C7" s="545"/>
      <c r="D7" s="545"/>
      <c r="E7" s="877"/>
      <c r="F7" s="546"/>
      <c r="G7" s="546"/>
    </row>
    <row r="8" spans="1:8" ht="15" customHeight="1">
      <c r="B8" s="547" t="s">
        <v>378</v>
      </c>
      <c r="C8" s="548"/>
      <c r="D8" s="548"/>
      <c r="E8" s="878"/>
      <c r="F8" s="546"/>
      <c r="G8" s="546"/>
    </row>
    <row r="9" spans="1:8" ht="15" customHeight="1">
      <c r="B9" s="548"/>
      <c r="C9" s="548"/>
      <c r="D9" s="548"/>
      <c r="E9" s="878"/>
      <c r="F9" s="546"/>
      <c r="G9" s="546"/>
    </row>
    <row r="10" spans="1:8" ht="15" customHeight="1">
      <c r="B10" s="549" t="s">
        <v>21</v>
      </c>
      <c r="C10" s="550"/>
      <c r="D10" s="550"/>
      <c r="E10" s="551">
        <v>84</v>
      </c>
      <c r="F10" s="552"/>
      <c r="G10" s="552"/>
    </row>
    <row r="11" spans="1:8" ht="15" customHeight="1">
      <c r="B11" s="553" t="s">
        <v>22</v>
      </c>
      <c r="C11" s="554"/>
      <c r="D11" s="554"/>
      <c r="E11" s="555"/>
      <c r="F11" s="552"/>
      <c r="G11" s="552"/>
    </row>
    <row r="12" spans="1:8" ht="8.1" customHeight="1">
      <c r="B12" s="19"/>
      <c r="C12" s="553"/>
      <c r="D12" s="553"/>
      <c r="E12" s="555"/>
      <c r="F12" s="556"/>
      <c r="G12" s="556"/>
    </row>
    <row r="13" spans="1:8" ht="15" customHeight="1">
      <c r="B13" s="557" t="s">
        <v>23</v>
      </c>
      <c r="C13" s="549"/>
      <c r="E13" s="558">
        <v>71</v>
      </c>
      <c r="F13" s="559"/>
      <c r="G13" s="560"/>
    </row>
    <row r="14" spans="1:8" ht="15" customHeight="1">
      <c r="B14" s="561" t="s">
        <v>24</v>
      </c>
      <c r="C14" s="553"/>
      <c r="D14" s="553"/>
      <c r="E14" s="558"/>
      <c r="F14" s="556"/>
      <c r="G14" s="556"/>
    </row>
    <row r="15" spans="1:8" ht="8.1" customHeight="1">
      <c r="B15" s="27"/>
      <c r="C15" s="553"/>
      <c r="D15" s="553"/>
      <c r="E15" s="558"/>
      <c r="F15" s="556"/>
      <c r="G15" s="556"/>
      <c r="H15" s="409"/>
    </row>
    <row r="16" spans="1:8" ht="15" customHeight="1">
      <c r="B16" s="557" t="s">
        <v>25</v>
      </c>
      <c r="E16" s="558">
        <v>13</v>
      </c>
      <c r="F16" s="556"/>
      <c r="G16" s="562"/>
    </row>
    <row r="17" spans="1:7" ht="15" customHeight="1">
      <c r="B17" s="561" t="s">
        <v>26</v>
      </c>
      <c r="E17" s="558"/>
      <c r="F17" s="556"/>
      <c r="G17" s="556"/>
    </row>
    <row r="18" spans="1:7" ht="15" customHeight="1">
      <c r="B18" s="563"/>
      <c r="E18" s="551"/>
      <c r="F18" s="564"/>
      <c r="G18" s="564"/>
    </row>
    <row r="19" spans="1:7" ht="15" customHeight="1">
      <c r="B19" s="549" t="s">
        <v>27</v>
      </c>
      <c r="C19" s="550"/>
      <c r="D19" s="550"/>
      <c r="E19" s="551">
        <v>2136</v>
      </c>
      <c r="F19" s="552"/>
      <c r="G19" s="552"/>
    </row>
    <row r="20" spans="1:7" ht="15" customHeight="1">
      <c r="B20" s="553" t="s">
        <v>28</v>
      </c>
      <c r="C20" s="554"/>
      <c r="D20" s="554"/>
      <c r="E20" s="558"/>
      <c r="F20" s="552"/>
      <c r="G20" s="552"/>
    </row>
    <row r="21" spans="1:7" ht="8.1" customHeight="1">
      <c r="A21" s="552"/>
      <c r="B21" s="565"/>
      <c r="C21" s="566"/>
      <c r="D21" s="566"/>
      <c r="E21" s="558"/>
      <c r="F21" s="556"/>
      <c r="G21" s="556"/>
    </row>
    <row r="22" spans="1:7" ht="15" customHeight="1">
      <c r="A22" s="552"/>
      <c r="B22" s="567" t="s">
        <v>23</v>
      </c>
      <c r="C22" s="568"/>
      <c r="E22" s="558">
        <v>1410</v>
      </c>
      <c r="F22" s="559"/>
      <c r="G22" s="560"/>
    </row>
    <row r="23" spans="1:7" ht="15" customHeight="1">
      <c r="B23" s="561" t="s">
        <v>24</v>
      </c>
      <c r="C23" s="553"/>
      <c r="D23" s="553"/>
      <c r="E23" s="558"/>
      <c r="F23" s="556"/>
      <c r="G23" s="556"/>
    </row>
    <row r="24" spans="1:7" ht="8.1" customHeight="1">
      <c r="B24" s="553"/>
      <c r="C24" s="553"/>
      <c r="D24" s="553"/>
      <c r="E24" s="558"/>
      <c r="F24" s="556"/>
      <c r="G24" s="556"/>
    </row>
    <row r="25" spans="1:7" ht="15" customHeight="1">
      <c r="B25" s="557" t="s">
        <v>25</v>
      </c>
      <c r="C25" s="549"/>
      <c r="E25" s="558">
        <v>726</v>
      </c>
      <c r="F25" s="556"/>
      <c r="G25" s="562"/>
    </row>
    <row r="26" spans="1:7" ht="15" customHeight="1">
      <c r="B26" s="561" t="s">
        <v>26</v>
      </c>
      <c r="C26" s="553"/>
      <c r="E26" s="558"/>
      <c r="F26" s="556"/>
      <c r="G26" s="556"/>
    </row>
    <row r="27" spans="1:7" ht="15" customHeight="1">
      <c r="B27" s="563"/>
      <c r="C27" s="569"/>
      <c r="D27" s="569"/>
      <c r="E27" s="551"/>
      <c r="F27" s="564"/>
      <c r="G27" s="564"/>
    </row>
    <row r="28" spans="1:7" ht="15" customHeight="1">
      <c r="B28" s="549" t="s">
        <v>29</v>
      </c>
      <c r="C28" s="550"/>
      <c r="D28" s="550"/>
      <c r="E28" s="551">
        <v>22242</v>
      </c>
      <c r="F28" s="552"/>
      <c r="G28" s="552"/>
    </row>
    <row r="29" spans="1:7" ht="15" customHeight="1">
      <c r="B29" s="553" t="s">
        <v>30</v>
      </c>
      <c r="C29" s="554"/>
      <c r="D29" s="554"/>
      <c r="E29" s="558"/>
      <c r="F29" s="552"/>
      <c r="G29" s="552"/>
    </row>
    <row r="30" spans="1:7" ht="8.1" customHeight="1">
      <c r="B30" s="19"/>
      <c r="C30" s="553"/>
      <c r="D30" s="553"/>
      <c r="E30" s="558"/>
      <c r="F30" s="556"/>
      <c r="G30" s="556"/>
    </row>
    <row r="31" spans="1:7" ht="15" customHeight="1">
      <c r="B31" s="567" t="s">
        <v>23</v>
      </c>
      <c r="C31" s="549"/>
      <c r="E31" s="558">
        <v>13755</v>
      </c>
      <c r="F31" s="559"/>
      <c r="G31" s="560"/>
    </row>
    <row r="32" spans="1:7" ht="15" customHeight="1">
      <c r="B32" s="561" t="s">
        <v>24</v>
      </c>
      <c r="C32" s="553"/>
      <c r="D32" s="553"/>
      <c r="E32" s="558"/>
      <c r="F32" s="556"/>
      <c r="G32" s="556"/>
    </row>
    <row r="33" spans="1:7" ht="8.1" customHeight="1">
      <c r="B33" s="553"/>
      <c r="C33" s="553"/>
      <c r="D33" s="553"/>
      <c r="E33" s="558"/>
      <c r="F33" s="556"/>
      <c r="G33" s="556"/>
    </row>
    <row r="34" spans="1:7" ht="15" customHeight="1">
      <c r="B34" s="557" t="s">
        <v>25</v>
      </c>
      <c r="C34" s="549"/>
      <c r="E34" s="558">
        <v>8487</v>
      </c>
      <c r="F34" s="556"/>
      <c r="G34" s="562"/>
    </row>
    <row r="35" spans="1:7" ht="15" customHeight="1">
      <c r="B35" s="561" t="s">
        <v>26</v>
      </c>
      <c r="C35" s="553"/>
      <c r="D35" s="553"/>
      <c r="E35" s="28"/>
      <c r="F35" s="556"/>
      <c r="G35" s="556"/>
    </row>
    <row r="36" spans="1:7" ht="15" customHeight="1" thickBot="1">
      <c r="A36" s="570"/>
      <c r="B36" s="570"/>
      <c r="C36" s="570"/>
      <c r="D36" s="570"/>
      <c r="E36" s="879"/>
      <c r="F36" s="570"/>
      <c r="G36" s="552"/>
    </row>
    <row r="37" spans="1:7" ht="15" customHeight="1" thickTop="1">
      <c r="A37" s="409"/>
      <c r="B37" s="409"/>
      <c r="C37" s="254"/>
      <c r="D37" s="254"/>
      <c r="E37" s="571"/>
      <c r="F37" s="21" t="s">
        <v>31</v>
      </c>
      <c r="G37" s="572"/>
    </row>
    <row r="38" spans="1:7" ht="15" customHeight="1">
      <c r="A38" s="409"/>
      <c r="B38" s="409"/>
      <c r="C38" s="254"/>
      <c r="D38" s="254"/>
      <c r="E38" s="880"/>
      <c r="F38" s="22" t="s">
        <v>32</v>
      </c>
    </row>
    <row r="39" spans="1:7" ht="8.1" customHeight="1">
      <c r="A39" s="409"/>
      <c r="B39" s="409"/>
      <c r="C39" s="409"/>
      <c r="D39" s="409"/>
      <c r="E39" s="657"/>
      <c r="F39" s="409"/>
    </row>
    <row r="40" spans="1:7" ht="15" customHeight="1">
      <c r="A40" s="409"/>
      <c r="B40" s="314" t="s">
        <v>379</v>
      </c>
      <c r="C40" s="254"/>
      <c r="D40" s="254"/>
      <c r="E40" s="657"/>
      <c r="F40" s="409"/>
    </row>
    <row r="41" spans="1:7" ht="15" customHeight="1">
      <c r="A41" s="409"/>
      <c r="B41" s="315" t="s">
        <v>329</v>
      </c>
      <c r="C41" s="254"/>
      <c r="D41" s="254"/>
      <c r="E41" s="657"/>
      <c r="F41" s="409"/>
    </row>
    <row r="42" spans="1:7" ht="15" customHeight="1">
      <c r="A42" s="409"/>
      <c r="B42" s="316" t="s">
        <v>380</v>
      </c>
      <c r="C42" s="254"/>
      <c r="D42" s="254"/>
      <c r="E42" s="657"/>
      <c r="F42" s="409"/>
    </row>
    <row r="43" spans="1:7" ht="8.1" customHeight="1">
      <c r="A43" s="409"/>
      <c r="B43" s="316"/>
      <c r="C43" s="254"/>
      <c r="D43" s="254"/>
      <c r="E43" s="657"/>
      <c r="F43" s="409"/>
    </row>
    <row r="44" spans="1:7" ht="15" customHeight="1">
      <c r="B44" s="315" t="s">
        <v>82</v>
      </c>
      <c r="C44" s="463"/>
      <c r="D44" s="463"/>
    </row>
    <row r="45" spans="1:7" ht="15" customHeight="1">
      <c r="B45" s="316" t="s">
        <v>120</v>
      </c>
      <c r="C45" s="463"/>
      <c r="D45" s="463"/>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7" customWidth="1"/>
    <col min="2" max="2" width="11.85546875" style="437" customWidth="1"/>
    <col min="3" max="3" width="56.140625" style="437" customWidth="1"/>
    <col min="4" max="4" width="17.140625" style="437" customWidth="1"/>
    <col min="5" max="5" width="13.140625" style="437" customWidth="1"/>
    <col min="6" max="6" width="11.7109375" style="868" customWidth="1"/>
    <col min="7" max="7" width="1.7109375" style="437" customWidth="1"/>
    <col min="8" max="8" width="11.85546875" style="437" customWidth="1"/>
    <col min="9" max="9" width="48.28515625" style="437" customWidth="1"/>
    <col min="10" max="10" width="26.85546875" style="437" customWidth="1"/>
    <col min="11" max="16384" width="9.140625" style="437"/>
  </cols>
  <sheetData>
    <row r="1" spans="1:8" ht="8.1" customHeight="1"/>
    <row r="2" spans="1:8" ht="8.1" customHeight="1">
      <c r="B2" s="129"/>
      <c r="C2" s="129"/>
      <c r="D2" s="130"/>
      <c r="E2" s="130"/>
      <c r="F2" s="130"/>
    </row>
    <row r="3" spans="1:8" ht="16.350000000000001" customHeight="1">
      <c r="B3" s="298" t="s">
        <v>299</v>
      </c>
      <c r="C3" s="573" t="s">
        <v>520</v>
      </c>
      <c r="D3" s="268"/>
      <c r="E3" s="268"/>
      <c r="F3" s="130"/>
    </row>
    <row r="4" spans="1:8" ht="16.350000000000001" customHeight="1">
      <c r="B4" s="299" t="s">
        <v>300</v>
      </c>
      <c r="C4" s="574" t="s">
        <v>521</v>
      </c>
      <c r="D4" s="268"/>
      <c r="E4" s="268"/>
      <c r="F4" s="130"/>
    </row>
    <row r="5" spans="1:8" ht="13.15" customHeight="1" thickBot="1">
      <c r="A5" s="131"/>
      <c r="B5" s="131"/>
      <c r="C5" s="131"/>
      <c r="D5" s="132"/>
      <c r="E5" s="132"/>
      <c r="F5" s="132"/>
      <c r="G5" s="131"/>
    </row>
    <row r="6" spans="1:8" s="426" customFormat="1" ht="42.95" customHeight="1" thickBot="1">
      <c r="A6" s="325"/>
      <c r="B6" s="951" t="s">
        <v>381</v>
      </c>
      <c r="C6" s="952"/>
      <c r="D6" s="575"/>
      <c r="E6" s="575"/>
      <c r="F6" s="575">
        <v>2020</v>
      </c>
      <c r="G6" s="576"/>
      <c r="H6" s="577"/>
    </row>
    <row r="7" spans="1:8" s="426" customFormat="1" ht="16.350000000000001" customHeight="1">
      <c r="B7" s="578"/>
      <c r="C7" s="578"/>
      <c r="D7" s="579"/>
      <c r="E7" s="579"/>
      <c r="F7" s="579"/>
      <c r="G7" s="580"/>
      <c r="H7" s="580"/>
    </row>
    <row r="8" spans="1:8" s="426" customFormat="1" ht="15" customHeight="1">
      <c r="B8" s="581" t="s">
        <v>301</v>
      </c>
      <c r="C8" s="582"/>
      <c r="D8" s="583"/>
      <c r="E8" s="583"/>
      <c r="F8" s="583"/>
      <c r="G8" s="580"/>
      <c r="H8" s="580"/>
    </row>
    <row r="9" spans="1:8" s="426" customFormat="1" ht="15" customHeight="1">
      <c r="B9" s="584" t="s">
        <v>302</v>
      </c>
      <c r="C9" s="585"/>
      <c r="D9" s="583"/>
      <c r="E9" s="583"/>
      <c r="F9" s="583"/>
      <c r="G9" s="580"/>
      <c r="H9" s="580"/>
    </row>
    <row r="10" spans="1:8" s="426" customFormat="1" ht="8.1" customHeight="1">
      <c r="B10" s="586"/>
      <c r="C10" s="587"/>
      <c r="D10" s="588"/>
      <c r="E10" s="583"/>
      <c r="F10" s="583"/>
      <c r="G10" s="580"/>
      <c r="H10" s="580"/>
    </row>
    <row r="11" spans="1:8" s="426" customFormat="1" ht="15" customHeight="1">
      <c r="B11" s="291" t="s">
        <v>123</v>
      </c>
      <c r="C11" s="589"/>
      <c r="D11" s="133"/>
      <c r="E11" s="133"/>
      <c r="F11" s="152">
        <v>2</v>
      </c>
      <c r="G11" s="590"/>
      <c r="H11" s="590"/>
    </row>
    <row r="12" spans="1:8" s="426" customFormat="1" ht="8.1" customHeight="1">
      <c r="B12" s="591"/>
      <c r="C12" s="589"/>
      <c r="D12" s="134"/>
      <c r="E12" s="135"/>
      <c r="F12" s="156"/>
      <c r="G12" s="592"/>
      <c r="H12" s="593"/>
    </row>
    <row r="13" spans="1:8" s="426" customFormat="1" ht="15" customHeight="1">
      <c r="B13" s="594" t="s">
        <v>99</v>
      </c>
      <c r="C13" s="595"/>
      <c r="D13" s="596"/>
      <c r="E13" s="596"/>
      <c r="F13" s="597"/>
      <c r="G13" s="592"/>
      <c r="H13" s="593"/>
    </row>
    <row r="14" spans="1:8" s="426" customFormat="1" ht="15" customHeight="1">
      <c r="B14" s="586" t="s">
        <v>100</v>
      </c>
      <c r="C14" s="587"/>
      <c r="D14" s="135"/>
      <c r="E14" s="135"/>
      <c r="F14" s="156"/>
      <c r="G14" s="592"/>
      <c r="H14" s="593"/>
    </row>
    <row r="15" spans="1:8" s="426" customFormat="1" ht="8.1" customHeight="1">
      <c r="B15" s="586"/>
      <c r="C15" s="587"/>
      <c r="D15" s="588"/>
      <c r="E15" s="583"/>
      <c r="F15" s="583"/>
      <c r="G15" s="580"/>
      <c r="H15" s="580"/>
    </row>
    <row r="16" spans="1:8" s="426" customFormat="1" ht="15" customHeight="1">
      <c r="B16" s="291" t="s">
        <v>382</v>
      </c>
      <c r="C16" s="598"/>
      <c r="D16" s="136"/>
      <c r="E16" s="136"/>
      <c r="F16" s="157">
        <v>7</v>
      </c>
      <c r="G16" s="592"/>
      <c r="H16" s="593"/>
    </row>
    <row r="17" spans="1:8" s="426" customFormat="1" ht="15" customHeight="1">
      <c r="B17" s="290" t="s">
        <v>445</v>
      </c>
      <c r="C17" s="599"/>
      <c r="F17" s="600"/>
      <c r="G17" s="592"/>
      <c r="H17" s="593"/>
    </row>
    <row r="18" spans="1:8" s="426" customFormat="1" ht="8.1" customHeight="1">
      <c r="B18" s="586"/>
      <c r="C18" s="587"/>
      <c r="D18" s="588"/>
      <c r="E18" s="583"/>
      <c r="F18" s="583"/>
      <c r="G18" s="580"/>
      <c r="H18" s="580"/>
    </row>
    <row r="19" spans="1:8" s="426" customFormat="1" ht="15" customHeight="1">
      <c r="B19" s="291" t="s">
        <v>101</v>
      </c>
      <c r="C19" s="598"/>
      <c r="D19" s="136"/>
      <c r="E19" s="136"/>
      <c r="F19" s="158">
        <v>9</v>
      </c>
      <c r="G19" s="592"/>
      <c r="H19" s="593"/>
    </row>
    <row r="20" spans="1:8" s="426" customFormat="1" ht="15" customHeight="1">
      <c r="B20" s="290" t="s">
        <v>102</v>
      </c>
      <c r="C20" s="599"/>
      <c r="D20" s="135"/>
      <c r="E20" s="135"/>
      <c r="F20" s="156"/>
      <c r="G20" s="592"/>
      <c r="H20" s="593"/>
    </row>
    <row r="21" spans="1:8" s="426" customFormat="1" ht="8.1" customHeight="1">
      <c r="B21" s="586"/>
      <c r="C21" s="587"/>
      <c r="D21" s="588"/>
      <c r="E21" s="583"/>
      <c r="F21" s="583"/>
      <c r="G21" s="580"/>
      <c r="H21" s="580"/>
    </row>
    <row r="22" spans="1:8" s="426" customFormat="1" ht="15" customHeight="1">
      <c r="B22" s="291" t="s">
        <v>103</v>
      </c>
      <c r="C22" s="598"/>
      <c r="D22" s="136"/>
      <c r="E22" s="136"/>
      <c r="F22" s="152">
        <v>2</v>
      </c>
      <c r="G22" s="592"/>
      <c r="H22" s="593"/>
    </row>
    <row r="23" spans="1:8" s="426" customFormat="1" ht="15" customHeight="1">
      <c r="B23" s="290" t="s">
        <v>104</v>
      </c>
      <c r="C23" s="599"/>
      <c r="D23" s="601"/>
      <c r="E23" s="602"/>
      <c r="F23" s="603"/>
      <c r="G23" s="604"/>
      <c r="H23" s="604"/>
    </row>
    <row r="24" spans="1:8" ht="8.1" customHeight="1">
      <c r="B24" s="137"/>
      <c r="C24" s="599"/>
      <c r="D24" s="601"/>
      <c r="E24" s="602"/>
      <c r="F24" s="602"/>
      <c r="G24" s="604"/>
      <c r="H24" s="604"/>
    </row>
    <row r="25" spans="1:8" ht="8.1" customHeight="1" thickBot="1">
      <c r="A25" s="138"/>
      <c r="B25" s="605"/>
      <c r="C25" s="606"/>
      <c r="D25" s="607"/>
      <c r="E25" s="607"/>
      <c r="F25" s="607"/>
      <c r="G25" s="606"/>
      <c r="H25" s="608"/>
    </row>
    <row r="26" spans="1:8" s="610" customFormat="1" ht="15" customHeight="1" thickTop="1">
      <c r="A26" s="418"/>
      <c r="B26" s="139"/>
      <c r="C26" s="139"/>
      <c r="D26" s="140"/>
      <c r="E26" s="140"/>
      <c r="F26" s="140"/>
      <c r="G26" s="128" t="s">
        <v>105</v>
      </c>
      <c r="H26" s="609"/>
    </row>
    <row r="27" spans="1:8" s="610" customFormat="1" ht="15" customHeight="1">
      <c r="A27" s="418"/>
      <c r="B27" s="139"/>
      <c r="C27" s="139"/>
      <c r="D27" s="140"/>
      <c r="E27" s="140"/>
      <c r="F27" s="140"/>
      <c r="G27" s="20" t="s">
        <v>106</v>
      </c>
      <c r="H27" s="609"/>
    </row>
    <row r="28" spans="1:8" s="610" customFormat="1" ht="15" customHeight="1">
      <c r="A28" s="418"/>
      <c r="B28" s="139"/>
      <c r="C28" s="139"/>
      <c r="D28" s="140"/>
      <c r="E28" s="140"/>
      <c r="F28" s="140"/>
      <c r="G28" s="20"/>
      <c r="H28" s="609"/>
    </row>
    <row r="29" spans="1:8" s="610" customFormat="1" ht="15" customHeight="1">
      <c r="A29" s="418"/>
      <c r="B29" s="611" t="s">
        <v>383</v>
      </c>
      <c r="C29" s="611"/>
      <c r="D29" s="140"/>
      <c r="E29" s="140"/>
      <c r="F29" s="140"/>
      <c r="G29" s="612"/>
      <c r="H29" s="609"/>
    </row>
    <row r="30" spans="1:8" s="610" customFormat="1" ht="15" customHeight="1">
      <c r="A30" s="418"/>
      <c r="B30" s="613" t="s">
        <v>384</v>
      </c>
      <c r="C30" s="611"/>
      <c r="D30" s="140"/>
      <c r="E30" s="140"/>
      <c r="F30" s="140"/>
      <c r="G30" s="612"/>
      <c r="H30" s="609"/>
    </row>
    <row r="31" spans="1:8" s="610" customFormat="1" ht="15" customHeight="1">
      <c r="A31" s="418"/>
      <c r="B31" s="614" t="s">
        <v>443</v>
      </c>
      <c r="C31" s="615"/>
      <c r="D31" s="140"/>
      <c r="E31" s="140"/>
      <c r="F31" s="140"/>
      <c r="G31" s="612"/>
      <c r="H31" s="609"/>
    </row>
    <row r="32" spans="1:8" ht="7.9" customHeight="1">
      <c r="B32" s="463"/>
      <c r="C32" s="463"/>
      <c r="D32" s="463"/>
      <c r="E32" s="463"/>
      <c r="F32" s="852"/>
      <c r="G32" s="463"/>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7" customWidth="1"/>
    <col min="2" max="3" width="11.7109375" style="162" customWidth="1"/>
    <col min="4" max="4" width="11.140625" style="162" customWidth="1"/>
    <col min="5" max="5" width="6.7109375" style="162" customWidth="1"/>
    <col min="6" max="7" width="11.7109375" style="883" customWidth="1"/>
    <col min="8" max="8" width="6.7109375" style="888" customWidth="1"/>
    <col min="9" max="12" width="11.7109375" style="883"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7"/>
  </cols>
  <sheetData>
    <row r="1" spans="1:18" ht="8.1" customHeight="1"/>
    <row r="2" spans="1:18" ht="8.1" customHeight="1"/>
    <row r="3" spans="1:18" s="162" customFormat="1" ht="16.350000000000001" customHeight="1">
      <c r="B3" s="616" t="s">
        <v>128</v>
      </c>
      <c r="C3" s="41" t="s">
        <v>522</v>
      </c>
      <c r="D3" s="41"/>
      <c r="E3" s="41"/>
      <c r="F3" s="884"/>
      <c r="G3" s="884"/>
      <c r="H3" s="889"/>
      <c r="I3" s="884"/>
      <c r="J3" s="884"/>
      <c r="K3" s="884"/>
      <c r="L3" s="884"/>
    </row>
    <row r="4" spans="1:18" s="162" customFormat="1" ht="16.350000000000001" customHeight="1">
      <c r="B4" s="617" t="s">
        <v>129</v>
      </c>
      <c r="C4" s="42" t="s">
        <v>523</v>
      </c>
      <c r="D4" s="42"/>
      <c r="E4" s="42"/>
      <c r="F4" s="884"/>
      <c r="G4" s="884"/>
      <c r="H4" s="890"/>
      <c r="I4" s="884"/>
      <c r="J4" s="884"/>
      <c r="K4" s="884"/>
      <c r="L4" s="884"/>
    </row>
    <row r="5" spans="1:18" s="162" customFormat="1" ht="13.15" customHeight="1" thickBot="1">
      <c r="A5" s="2"/>
      <c r="B5" s="2"/>
      <c r="C5" s="2"/>
      <c r="D5" s="2"/>
      <c r="E5" s="2"/>
      <c r="F5" s="153"/>
      <c r="G5" s="153"/>
      <c r="H5" s="891"/>
      <c r="I5" s="153"/>
      <c r="J5" s="153"/>
      <c r="K5" s="153"/>
      <c r="L5" s="153"/>
    </row>
    <row r="6" spans="1:18" s="1" customFormat="1" ht="42.95" customHeight="1" thickBot="1">
      <c r="A6" s="393"/>
      <c r="B6" s="963" t="s">
        <v>385</v>
      </c>
      <c r="C6" s="963"/>
      <c r="D6" s="963"/>
      <c r="E6" s="963"/>
      <c r="F6" s="173"/>
      <c r="G6" s="173"/>
      <c r="H6" s="892"/>
      <c r="I6" s="286" t="s">
        <v>494</v>
      </c>
      <c r="J6" s="173" t="s">
        <v>493</v>
      </c>
      <c r="K6" s="173" t="s">
        <v>491</v>
      </c>
      <c r="L6" s="173" t="s">
        <v>490</v>
      </c>
      <c r="M6" s="618"/>
    </row>
    <row r="7" spans="1:18" s="1" customFormat="1" ht="16.350000000000001" customHeight="1">
      <c r="B7" s="4"/>
      <c r="C7" s="4"/>
      <c r="D7" s="4"/>
      <c r="E7" s="4"/>
      <c r="F7" s="809"/>
      <c r="G7" s="809"/>
      <c r="H7" s="893"/>
      <c r="I7" s="809"/>
      <c r="J7" s="809"/>
      <c r="K7" s="809"/>
      <c r="L7" s="809"/>
    </row>
    <row r="8" spans="1:18" s="1" customFormat="1" ht="15" customHeight="1">
      <c r="B8" s="32" t="s">
        <v>132</v>
      </c>
      <c r="C8" s="4"/>
      <c r="D8" s="4"/>
      <c r="E8" s="6"/>
      <c r="F8" s="881"/>
      <c r="G8" s="881"/>
      <c r="H8" s="894">
        <v>2018</v>
      </c>
      <c r="I8" s="882">
        <v>4950</v>
      </c>
      <c r="J8" s="882">
        <v>969</v>
      </c>
      <c r="K8" s="882">
        <v>2596</v>
      </c>
      <c r="L8" s="882">
        <v>1385</v>
      </c>
    </row>
    <row r="9" spans="1:18" s="1" customFormat="1" ht="15" customHeight="1">
      <c r="B9" s="4" t="s">
        <v>133</v>
      </c>
      <c r="C9" s="4"/>
      <c r="D9" s="4"/>
      <c r="E9" s="6"/>
      <c r="F9" s="881"/>
      <c r="G9" s="881"/>
      <c r="H9" s="894">
        <v>2019</v>
      </c>
      <c r="I9" s="882">
        <v>4566</v>
      </c>
      <c r="J9" s="882">
        <v>856</v>
      </c>
      <c r="K9" s="882">
        <v>2484</v>
      </c>
      <c r="L9" s="882">
        <v>1226</v>
      </c>
    </row>
    <row r="10" spans="1:18" s="1" customFormat="1" ht="15" customHeight="1">
      <c r="B10" s="4"/>
      <c r="C10" s="4"/>
      <c r="D10" s="4"/>
      <c r="E10" s="6"/>
      <c r="F10" s="881"/>
      <c r="G10" s="881"/>
      <c r="H10" s="894">
        <v>2020</v>
      </c>
      <c r="I10" s="882">
        <v>4661</v>
      </c>
      <c r="J10" s="882">
        <v>1058</v>
      </c>
      <c r="K10" s="882">
        <v>2348</v>
      </c>
      <c r="L10" s="882">
        <v>1255</v>
      </c>
    </row>
    <row r="11" spans="1:18" s="1" customFormat="1" ht="8.1" customHeight="1">
      <c r="B11" s="4"/>
      <c r="C11" s="4"/>
      <c r="D11" s="4"/>
      <c r="E11" s="6"/>
      <c r="F11" s="881"/>
      <c r="G11" s="881"/>
      <c r="H11" s="894"/>
      <c r="I11" s="881"/>
      <c r="J11" s="881"/>
      <c r="K11" s="881"/>
      <c r="L11" s="881"/>
    </row>
    <row r="12" spans="1:18" s="1" customFormat="1" ht="15" customHeight="1">
      <c r="B12" s="10" t="s">
        <v>134</v>
      </c>
      <c r="C12" s="8"/>
      <c r="D12" s="8"/>
      <c r="E12" s="6"/>
      <c r="F12" s="881"/>
      <c r="G12" s="881"/>
      <c r="H12" s="894">
        <v>2018</v>
      </c>
      <c r="I12" s="881">
        <v>2656</v>
      </c>
      <c r="J12" s="881">
        <v>562</v>
      </c>
      <c r="K12" s="881">
        <v>1482</v>
      </c>
      <c r="L12" s="881">
        <v>612</v>
      </c>
    </row>
    <row r="13" spans="1:18" s="1" customFormat="1" ht="15" customHeight="1">
      <c r="B13" s="292" t="s">
        <v>135</v>
      </c>
      <c r="C13" s="9"/>
      <c r="D13" s="9"/>
      <c r="E13" s="6"/>
      <c r="F13" s="881"/>
      <c r="G13" s="881"/>
      <c r="H13" s="894">
        <v>2019</v>
      </c>
      <c r="I13" s="881">
        <v>2060</v>
      </c>
      <c r="J13" s="881">
        <v>392</v>
      </c>
      <c r="K13" s="881">
        <v>1204</v>
      </c>
      <c r="L13" s="881">
        <v>464</v>
      </c>
    </row>
    <row r="14" spans="1:18" s="1" customFormat="1" ht="15" customHeight="1">
      <c r="B14" s="7"/>
      <c r="C14" s="9"/>
      <c r="D14" s="9"/>
      <c r="E14" s="6"/>
      <c r="F14" s="881"/>
      <c r="G14" s="881"/>
      <c r="H14" s="894">
        <v>2020</v>
      </c>
      <c r="I14" s="881">
        <v>1939</v>
      </c>
      <c r="J14" s="881">
        <v>483</v>
      </c>
      <c r="K14" s="881">
        <v>995</v>
      </c>
      <c r="L14" s="881">
        <v>461</v>
      </c>
    </row>
    <row r="15" spans="1:18" s="1" customFormat="1" ht="8.1" customHeight="1">
      <c r="B15" s="7"/>
      <c r="C15" s="9"/>
      <c r="D15" s="9"/>
      <c r="E15" s="34"/>
      <c r="F15" s="881"/>
      <c r="G15" s="881"/>
      <c r="H15" s="895"/>
      <c r="I15" s="881"/>
      <c r="J15" s="881"/>
      <c r="K15" s="881"/>
      <c r="L15" s="881"/>
      <c r="N15" s="619"/>
      <c r="O15" s="619"/>
      <c r="P15" s="619"/>
      <c r="Q15" s="619"/>
      <c r="R15" s="619"/>
    </row>
    <row r="16" spans="1:18" s="1" customFormat="1" ht="15" customHeight="1">
      <c r="B16" s="620" t="s">
        <v>272</v>
      </c>
      <c r="C16" s="9"/>
      <c r="D16" s="9"/>
      <c r="E16" s="6"/>
      <c r="F16" s="881"/>
      <c r="G16" s="881"/>
      <c r="H16" s="894">
        <v>2018</v>
      </c>
      <c r="I16" s="881">
        <v>2107</v>
      </c>
      <c r="J16" s="881">
        <v>435</v>
      </c>
      <c r="K16" s="881">
        <v>1224</v>
      </c>
      <c r="L16" s="881">
        <v>448</v>
      </c>
      <c r="N16" s="619"/>
      <c r="O16" s="621"/>
      <c r="P16" s="621"/>
      <c r="Q16" s="621"/>
      <c r="R16" s="619"/>
    </row>
    <row r="17" spans="2:18" s="1" customFormat="1" ht="15" customHeight="1">
      <c r="B17" s="622"/>
      <c r="C17" s="9"/>
      <c r="D17" s="9"/>
      <c r="E17" s="6"/>
      <c r="F17" s="881"/>
      <c r="G17" s="881"/>
      <c r="H17" s="894">
        <v>2019</v>
      </c>
      <c r="I17" s="881">
        <v>1649</v>
      </c>
      <c r="J17" s="881">
        <v>295</v>
      </c>
      <c r="K17" s="881">
        <v>1010</v>
      </c>
      <c r="L17" s="881">
        <v>344</v>
      </c>
      <c r="N17" s="145"/>
      <c r="O17" s="621"/>
      <c r="P17" s="621"/>
      <c r="Q17" s="621"/>
      <c r="R17" s="619"/>
    </row>
    <row r="18" spans="2:18" s="1" customFormat="1" ht="15" customHeight="1">
      <c r="B18" s="622"/>
      <c r="C18" s="9"/>
      <c r="D18" s="9"/>
      <c r="E18" s="6"/>
      <c r="F18" s="881"/>
      <c r="G18" s="881"/>
      <c r="H18" s="894">
        <v>2020</v>
      </c>
      <c r="I18" s="881">
        <v>1537</v>
      </c>
      <c r="J18" s="881">
        <v>367</v>
      </c>
      <c r="K18" s="881">
        <v>833</v>
      </c>
      <c r="L18" s="881">
        <v>337</v>
      </c>
      <c r="N18" s="619"/>
      <c r="O18" s="623"/>
      <c r="P18" s="623"/>
      <c r="Q18" s="623"/>
      <c r="R18" s="619"/>
    </row>
    <row r="19" spans="2:18" s="1" customFormat="1" ht="8.1" customHeight="1">
      <c r="B19" s="624"/>
      <c r="C19" s="9"/>
      <c r="D19" s="9"/>
      <c r="E19" s="9"/>
      <c r="F19" s="881"/>
      <c r="G19" s="881"/>
      <c r="H19" s="896"/>
      <c r="I19" s="881"/>
      <c r="J19" s="881"/>
      <c r="K19" s="881"/>
      <c r="L19" s="881"/>
      <c r="N19" s="619"/>
      <c r="O19" s="621"/>
      <c r="P19" s="621"/>
      <c r="Q19" s="621"/>
      <c r="R19" s="619"/>
    </row>
    <row r="20" spans="2:18" s="1" customFormat="1" ht="15" customHeight="1">
      <c r="B20" s="620" t="s">
        <v>386</v>
      </c>
      <c r="C20" s="9"/>
      <c r="D20" s="9"/>
      <c r="E20" s="6"/>
      <c r="F20" s="881"/>
      <c r="G20" s="881"/>
      <c r="H20" s="894">
        <v>2018</v>
      </c>
      <c r="I20" s="881">
        <v>549</v>
      </c>
      <c r="J20" s="881">
        <v>127</v>
      </c>
      <c r="K20" s="881">
        <v>258</v>
      </c>
      <c r="L20" s="881">
        <v>164</v>
      </c>
      <c r="N20" s="524"/>
      <c r="O20" s="621"/>
      <c r="P20" s="621"/>
      <c r="Q20" s="621"/>
      <c r="R20" s="524"/>
    </row>
    <row r="21" spans="2:18" s="1" customFormat="1" ht="15" customHeight="1">
      <c r="B21" s="35"/>
      <c r="C21" s="9"/>
      <c r="D21" s="9"/>
      <c r="E21" s="6"/>
      <c r="F21" s="881"/>
      <c r="G21" s="881"/>
      <c r="H21" s="894">
        <v>2019</v>
      </c>
      <c r="I21" s="881">
        <v>411</v>
      </c>
      <c r="J21" s="881">
        <v>97</v>
      </c>
      <c r="K21" s="881">
        <v>194</v>
      </c>
      <c r="L21" s="881">
        <v>120</v>
      </c>
      <c r="N21" s="524"/>
      <c r="O21" s="623"/>
      <c r="P21" s="623"/>
      <c r="Q21" s="623"/>
      <c r="R21" s="524"/>
    </row>
    <row r="22" spans="2:18" s="1" customFormat="1" ht="15" customHeight="1">
      <c r="B22" s="4"/>
      <c r="C22" s="9"/>
      <c r="D22" s="9"/>
      <c r="E22" s="6"/>
      <c r="F22" s="881"/>
      <c r="G22" s="881"/>
      <c r="H22" s="894">
        <v>2020</v>
      </c>
      <c r="I22" s="881">
        <v>402</v>
      </c>
      <c r="J22" s="881">
        <v>116</v>
      </c>
      <c r="K22" s="881">
        <v>162</v>
      </c>
      <c r="L22" s="881">
        <v>124</v>
      </c>
      <c r="N22" s="524"/>
      <c r="O22" s="623"/>
      <c r="P22" s="623"/>
      <c r="Q22" s="623"/>
      <c r="R22" s="524"/>
    </row>
    <row r="23" spans="2:18" s="1" customFormat="1" ht="8.1" customHeight="1">
      <c r="B23" s="4"/>
      <c r="C23" s="9"/>
      <c r="D23" s="9"/>
      <c r="E23" s="9"/>
      <c r="F23" s="881"/>
      <c r="G23" s="881"/>
      <c r="H23" s="896"/>
      <c r="I23" s="881"/>
      <c r="J23" s="881"/>
      <c r="K23" s="881"/>
      <c r="L23" s="881"/>
      <c r="N23" s="426"/>
      <c r="O23" s="426"/>
      <c r="P23" s="426"/>
      <c r="Q23" s="426"/>
      <c r="R23" s="426"/>
    </row>
    <row r="24" spans="2:18" s="1" customFormat="1" ht="15" customHeight="1">
      <c r="B24" s="10" t="s">
        <v>33</v>
      </c>
      <c r="C24" s="11"/>
      <c r="D24" s="11"/>
      <c r="E24" s="6"/>
      <c r="F24" s="881"/>
      <c r="G24" s="881"/>
      <c r="H24" s="894">
        <v>2018</v>
      </c>
      <c r="I24" s="881">
        <v>2294</v>
      </c>
      <c r="J24" s="881">
        <v>407</v>
      </c>
      <c r="K24" s="881">
        <v>1114</v>
      </c>
      <c r="L24" s="881">
        <v>773</v>
      </c>
      <c r="N24" s="426"/>
      <c r="O24" s="426"/>
      <c r="P24" s="426"/>
      <c r="Q24" s="426"/>
      <c r="R24" s="426"/>
    </row>
    <row r="25" spans="2:18" s="1" customFormat="1" ht="15" customHeight="1">
      <c r="B25" s="292" t="s">
        <v>93</v>
      </c>
      <c r="C25" s="9"/>
      <c r="D25" s="9"/>
      <c r="E25" s="6"/>
      <c r="F25" s="881"/>
      <c r="G25" s="881"/>
      <c r="H25" s="894">
        <v>2019</v>
      </c>
      <c r="I25" s="881">
        <v>2506</v>
      </c>
      <c r="J25" s="881">
        <v>464</v>
      </c>
      <c r="K25" s="881">
        <v>1280</v>
      </c>
      <c r="L25" s="881">
        <v>762</v>
      </c>
      <c r="N25" s="426"/>
      <c r="O25" s="426"/>
      <c r="P25" s="426"/>
      <c r="Q25" s="426"/>
      <c r="R25" s="426"/>
    </row>
    <row r="26" spans="2:18" s="1" customFormat="1" ht="15" customHeight="1">
      <c r="B26" s="4"/>
      <c r="C26" s="9"/>
      <c r="D26" s="9"/>
      <c r="E26" s="6"/>
      <c r="F26" s="881"/>
      <c r="G26" s="881"/>
      <c r="H26" s="894">
        <v>2020</v>
      </c>
      <c r="I26" s="881">
        <v>2722</v>
      </c>
      <c r="J26" s="881">
        <v>575</v>
      </c>
      <c r="K26" s="881">
        <v>1353</v>
      </c>
      <c r="L26" s="881">
        <v>794</v>
      </c>
      <c r="N26" s="426"/>
      <c r="O26" s="426"/>
      <c r="P26" s="426"/>
      <c r="Q26" s="426"/>
      <c r="R26" s="426"/>
    </row>
    <row r="27" spans="2:18" s="1" customFormat="1" ht="8.1" customHeight="1">
      <c r="B27" s="4"/>
      <c r="C27" s="9"/>
      <c r="D27" s="9"/>
      <c r="E27" s="9"/>
      <c r="F27" s="881"/>
      <c r="G27" s="881"/>
      <c r="H27" s="896"/>
      <c r="I27" s="881"/>
      <c r="J27" s="881"/>
      <c r="K27" s="881"/>
      <c r="L27" s="881"/>
      <c r="N27" s="426"/>
      <c r="O27" s="426"/>
      <c r="P27" s="426"/>
      <c r="Q27" s="426"/>
      <c r="R27" s="426"/>
    </row>
    <row r="28" spans="2:18" s="1" customFormat="1" ht="15" customHeight="1">
      <c r="B28" s="620" t="s">
        <v>272</v>
      </c>
      <c r="C28" s="9"/>
      <c r="D28" s="9"/>
      <c r="E28" s="6"/>
      <c r="F28" s="881"/>
      <c r="G28" s="881"/>
      <c r="H28" s="894">
        <v>2018</v>
      </c>
      <c r="I28" s="881">
        <v>1797</v>
      </c>
      <c r="J28" s="881">
        <v>303</v>
      </c>
      <c r="K28" s="881">
        <v>917</v>
      </c>
      <c r="L28" s="881">
        <v>577</v>
      </c>
      <c r="N28" s="426"/>
      <c r="O28" s="426"/>
      <c r="P28" s="426"/>
      <c r="Q28" s="426"/>
      <c r="R28" s="426"/>
    </row>
    <row r="29" spans="2:18" s="1" customFormat="1" ht="15" customHeight="1">
      <c r="B29" s="292"/>
      <c r="C29" s="9"/>
      <c r="D29" s="9"/>
      <c r="E29" s="6"/>
      <c r="F29" s="881"/>
      <c r="G29" s="881"/>
      <c r="H29" s="894">
        <v>2019</v>
      </c>
      <c r="I29" s="881">
        <v>1977</v>
      </c>
      <c r="J29" s="881">
        <v>356</v>
      </c>
      <c r="K29" s="881">
        <v>1054</v>
      </c>
      <c r="L29" s="881">
        <v>567</v>
      </c>
      <c r="N29" s="426"/>
      <c r="O29" s="426"/>
      <c r="P29" s="426"/>
      <c r="Q29" s="426"/>
      <c r="R29" s="426"/>
    </row>
    <row r="30" spans="2:18" s="1" customFormat="1" ht="15" customHeight="1">
      <c r="B30" s="292"/>
      <c r="C30" s="9"/>
      <c r="D30" s="9"/>
      <c r="E30" s="6"/>
      <c r="F30" s="881"/>
      <c r="G30" s="881"/>
      <c r="H30" s="894">
        <v>2020</v>
      </c>
      <c r="I30" s="881">
        <v>2163</v>
      </c>
      <c r="J30" s="881">
        <v>447</v>
      </c>
      <c r="K30" s="881">
        <v>1137</v>
      </c>
      <c r="L30" s="881">
        <v>579</v>
      </c>
      <c r="N30" s="426"/>
      <c r="O30" s="426"/>
      <c r="P30" s="426"/>
      <c r="Q30" s="426"/>
      <c r="R30" s="426"/>
    </row>
    <row r="31" spans="2:18" s="1" customFormat="1" ht="8.1" customHeight="1">
      <c r="B31" s="625"/>
      <c r="C31" s="9"/>
      <c r="D31" s="9"/>
      <c r="E31" s="9"/>
      <c r="F31" s="881"/>
      <c r="G31" s="881"/>
      <c r="H31" s="896"/>
      <c r="I31" s="881"/>
      <c r="J31" s="881"/>
      <c r="K31" s="881"/>
      <c r="L31" s="881"/>
      <c r="N31" s="426"/>
      <c r="O31" s="426"/>
      <c r="P31" s="426"/>
      <c r="Q31" s="426"/>
      <c r="R31" s="426"/>
    </row>
    <row r="32" spans="2:18" s="1" customFormat="1" ht="15" customHeight="1">
      <c r="B32" s="620" t="s">
        <v>386</v>
      </c>
      <c r="C32" s="9"/>
      <c r="D32" s="9"/>
      <c r="E32" s="6"/>
      <c r="F32" s="881"/>
      <c r="G32" s="881"/>
      <c r="H32" s="894">
        <v>2018</v>
      </c>
      <c r="I32" s="881">
        <v>497</v>
      </c>
      <c r="J32" s="881">
        <v>104</v>
      </c>
      <c r="K32" s="881">
        <v>197</v>
      </c>
      <c r="L32" s="881">
        <v>196</v>
      </c>
      <c r="N32" s="426"/>
      <c r="O32" s="426"/>
      <c r="P32" s="426"/>
      <c r="Q32" s="426"/>
      <c r="R32" s="426"/>
    </row>
    <row r="33" spans="1:18" s="1" customFormat="1" ht="15" customHeight="1">
      <c r="B33" s="10"/>
      <c r="C33" s="9"/>
      <c r="D33" s="9"/>
      <c r="E33" s="6"/>
      <c r="F33" s="881"/>
      <c r="G33" s="881"/>
      <c r="H33" s="894">
        <v>2019</v>
      </c>
      <c r="I33" s="881">
        <v>529</v>
      </c>
      <c r="J33" s="881">
        <v>108</v>
      </c>
      <c r="K33" s="881">
        <v>226</v>
      </c>
      <c r="L33" s="881">
        <v>195</v>
      </c>
      <c r="N33" s="426"/>
      <c r="O33" s="426"/>
      <c r="P33" s="426"/>
      <c r="Q33" s="426"/>
      <c r="R33" s="426"/>
    </row>
    <row r="34" spans="1:18" s="1" customFormat="1" ht="15" customHeight="1">
      <c r="B34" s="10"/>
      <c r="C34" s="9"/>
      <c r="D34" s="9"/>
      <c r="E34" s="6"/>
      <c r="F34" s="881"/>
      <c r="G34" s="881"/>
      <c r="H34" s="894">
        <v>2020</v>
      </c>
      <c r="I34" s="881">
        <v>559</v>
      </c>
      <c r="J34" s="881">
        <v>128</v>
      </c>
      <c r="K34" s="881">
        <v>216</v>
      </c>
      <c r="L34" s="881">
        <v>215</v>
      </c>
      <c r="M34" s="619"/>
    </row>
    <row r="35" spans="1:18" s="1" customFormat="1" ht="8.1" customHeight="1">
      <c r="B35" s="10"/>
      <c r="C35" s="9"/>
      <c r="D35" s="9"/>
      <c r="F35" s="885"/>
      <c r="G35" s="885"/>
      <c r="H35" s="897"/>
      <c r="I35" s="885"/>
      <c r="J35" s="885"/>
      <c r="K35" s="885"/>
      <c r="L35" s="885"/>
    </row>
    <row r="36" spans="1:18" s="162" customFormat="1" ht="8.1" customHeight="1" thickBot="1">
      <c r="A36" s="13"/>
      <c r="B36" s="13"/>
      <c r="C36" s="13"/>
      <c r="D36" s="13"/>
      <c r="E36" s="13"/>
      <c r="F36" s="154"/>
      <c r="G36" s="154"/>
      <c r="H36" s="898"/>
      <c r="I36" s="154"/>
      <c r="J36" s="154"/>
      <c r="K36" s="154"/>
      <c r="L36" s="154"/>
      <c r="M36" s="14"/>
    </row>
    <row r="37" spans="1:18" s="162" customFormat="1" ht="15" customHeight="1" thickTop="1">
      <c r="B37" s="15"/>
      <c r="C37" s="15"/>
      <c r="D37" s="15"/>
      <c r="E37" s="1"/>
      <c r="F37" s="886"/>
      <c r="G37" s="886"/>
      <c r="H37" s="897"/>
      <c r="I37" s="886"/>
      <c r="J37" s="886"/>
      <c r="K37" s="886"/>
      <c r="L37" s="886"/>
      <c r="M37" s="128" t="s">
        <v>34</v>
      </c>
    </row>
    <row r="38" spans="1:18" s="162" customFormat="1" ht="15" customHeight="1">
      <c r="B38" s="15"/>
      <c r="C38" s="15"/>
      <c r="D38" s="15"/>
      <c r="E38" s="15"/>
      <c r="F38" s="886"/>
      <c r="G38" s="886"/>
      <c r="H38" s="899"/>
      <c r="I38" s="886"/>
      <c r="J38" s="886"/>
      <c r="K38" s="886"/>
      <c r="L38" s="886"/>
      <c r="M38" s="20" t="s">
        <v>35</v>
      </c>
    </row>
    <row r="39" spans="1:18" s="162" customFormat="1" ht="15" customHeight="1">
      <c r="A39" s="626" t="s">
        <v>387</v>
      </c>
      <c r="B39" s="37"/>
      <c r="C39" s="37"/>
      <c r="D39" s="37"/>
      <c r="E39" s="37"/>
      <c r="F39" s="887"/>
      <c r="G39" s="887"/>
      <c r="H39" s="900"/>
      <c r="I39" s="887"/>
      <c r="J39" s="887"/>
      <c r="K39" s="887"/>
      <c r="L39" s="887"/>
    </row>
    <row r="40" spans="1:18" s="162" customFormat="1" ht="15" customHeight="1">
      <c r="A40" s="627" t="s">
        <v>180</v>
      </c>
      <c r="B40" s="159" t="s">
        <v>85</v>
      </c>
      <c r="C40" s="16"/>
      <c r="D40" s="37"/>
      <c r="E40" s="37"/>
      <c r="F40" s="887"/>
      <c r="G40" s="887"/>
      <c r="H40" s="900"/>
      <c r="I40" s="887"/>
      <c r="J40" s="887"/>
      <c r="K40" s="887"/>
      <c r="L40" s="887"/>
    </row>
    <row r="41" spans="1:18" s="162" customFormat="1" ht="15" customHeight="1">
      <c r="A41" s="37"/>
      <c r="B41" s="160" t="s">
        <v>86</v>
      </c>
      <c r="C41" s="38"/>
      <c r="D41" s="37"/>
      <c r="E41" s="37"/>
      <c r="F41" s="887"/>
      <c r="G41" s="887"/>
      <c r="H41" s="900"/>
      <c r="I41" s="887"/>
      <c r="J41" s="887"/>
      <c r="K41" s="887"/>
      <c r="L41" s="887"/>
    </row>
    <row r="42" spans="1:18" s="162" customFormat="1" ht="8.1" customHeight="1">
      <c r="A42" s="37"/>
      <c r="B42" s="160"/>
      <c r="C42" s="38"/>
      <c r="D42" s="37"/>
      <c r="E42" s="37"/>
      <c r="F42" s="887"/>
      <c r="G42" s="887"/>
      <c r="H42" s="900"/>
      <c r="I42" s="887"/>
      <c r="J42" s="887"/>
      <c r="K42" s="887"/>
      <c r="L42" s="887"/>
    </row>
    <row r="43" spans="1:18" s="162" customFormat="1" ht="15" customHeight="1">
      <c r="A43" s="627" t="s">
        <v>181</v>
      </c>
      <c r="B43" s="626" t="s">
        <v>87</v>
      </c>
      <c r="C43" s="39"/>
      <c r="D43" s="37"/>
      <c r="E43" s="37"/>
      <c r="F43" s="887"/>
      <c r="G43" s="887"/>
      <c r="H43" s="900"/>
      <c r="I43" s="887"/>
      <c r="J43" s="887"/>
      <c r="K43" s="887"/>
      <c r="L43" s="887"/>
    </row>
    <row r="44" spans="1:18" s="162" customFormat="1" ht="15" customHeight="1">
      <c r="A44" s="37"/>
      <c r="B44" s="628" t="s">
        <v>126</v>
      </c>
      <c r="C44" s="39"/>
      <c r="D44" s="37"/>
      <c r="E44" s="37"/>
      <c r="F44" s="887"/>
      <c r="G44" s="887"/>
      <c r="H44" s="900"/>
      <c r="I44" s="887"/>
      <c r="J44" s="887"/>
      <c r="K44" s="887"/>
      <c r="L44" s="887"/>
    </row>
    <row r="45" spans="1:18" s="162" customFormat="1" ht="8.1" customHeight="1">
      <c r="A45" s="37"/>
      <c r="B45" s="628"/>
      <c r="C45" s="39"/>
      <c r="D45" s="37"/>
      <c r="E45" s="37"/>
      <c r="F45" s="887"/>
      <c r="G45" s="887"/>
      <c r="H45" s="900"/>
      <c r="I45" s="887"/>
      <c r="J45" s="887"/>
      <c r="K45" s="887"/>
      <c r="L45" s="887"/>
    </row>
    <row r="46" spans="1:18" s="162" customFormat="1" ht="15" customHeight="1">
      <c r="A46" s="627" t="s">
        <v>182</v>
      </c>
      <c r="B46" s="626" t="s">
        <v>88</v>
      </c>
      <c r="C46" s="39"/>
      <c r="D46" s="37"/>
      <c r="E46" s="37"/>
      <c r="F46" s="887"/>
      <c r="G46" s="887"/>
      <c r="H46" s="900"/>
      <c r="I46" s="887"/>
      <c r="J46" s="887"/>
      <c r="K46" s="887"/>
      <c r="L46" s="887"/>
    </row>
    <row r="47" spans="1:18" s="162" customFormat="1" ht="15" customHeight="1">
      <c r="A47" s="37"/>
      <c r="B47" s="628" t="s">
        <v>127</v>
      </c>
      <c r="C47" s="39"/>
      <c r="D47" s="37"/>
      <c r="E47" s="37"/>
      <c r="F47" s="887"/>
      <c r="G47" s="887"/>
      <c r="H47" s="900"/>
      <c r="I47" s="887"/>
      <c r="J47" s="887"/>
      <c r="K47" s="887"/>
      <c r="L47" s="887"/>
    </row>
    <row r="48" spans="1:18" ht="7.5" customHeight="1">
      <c r="A48" s="463"/>
      <c r="B48" s="37"/>
      <c r="C48" s="37"/>
      <c r="D48" s="37"/>
    </row>
    <row r="49" spans="1:4" ht="15" customHeight="1">
      <c r="A49" s="627" t="s">
        <v>263</v>
      </c>
      <c r="B49" s="626" t="s">
        <v>388</v>
      </c>
      <c r="C49" s="37"/>
      <c r="D49" s="37"/>
    </row>
    <row r="50" spans="1:4" ht="15" customHeight="1">
      <c r="A50" s="463"/>
      <c r="B50" s="628" t="s">
        <v>389</v>
      </c>
      <c r="C50" s="37"/>
      <c r="D50" s="37"/>
    </row>
    <row r="51" spans="1:4" ht="7.9" customHeight="1">
      <c r="A51" s="463"/>
      <c r="B51" s="629"/>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7" customWidth="1"/>
    <col min="2" max="3" width="11.7109375" style="162" customWidth="1"/>
    <col min="4" max="4" width="12" style="162" customWidth="1"/>
    <col min="5" max="5" width="6.7109375" style="162" customWidth="1"/>
    <col min="6" max="7" width="11.7109375" style="635" customWidth="1"/>
    <col min="8" max="8" width="6.7109375" style="888" customWidth="1"/>
    <col min="9" max="12" width="11.7109375" style="635"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524</v>
      </c>
      <c r="D3" s="41"/>
      <c r="E3" s="41"/>
      <c r="F3" s="96"/>
      <c r="G3" s="96"/>
      <c r="H3" s="889"/>
      <c r="I3" s="96"/>
      <c r="J3" s="96"/>
      <c r="K3" s="96"/>
      <c r="L3" s="96"/>
    </row>
    <row r="4" spans="1:17" ht="16.350000000000001" customHeight="1">
      <c r="A4" s="162"/>
      <c r="B4" s="97" t="s">
        <v>108</v>
      </c>
      <c r="C4" s="42" t="s">
        <v>525</v>
      </c>
      <c r="D4" s="42"/>
      <c r="E4" s="42"/>
      <c r="F4" s="96"/>
      <c r="G4" s="96"/>
      <c r="H4" s="890"/>
      <c r="I4" s="96"/>
      <c r="J4" s="96"/>
      <c r="K4" s="96"/>
      <c r="L4" s="96"/>
    </row>
    <row r="5" spans="1:17" ht="13.15" customHeight="1" thickBot="1">
      <c r="A5" s="2"/>
      <c r="B5" s="2"/>
      <c r="C5" s="2"/>
      <c r="D5" s="2"/>
      <c r="E5" s="2"/>
      <c r="F5" s="3"/>
      <c r="G5" s="3"/>
      <c r="H5" s="891"/>
      <c r="I5" s="3"/>
      <c r="J5" s="3"/>
      <c r="K5" s="3"/>
      <c r="L5" s="3"/>
    </row>
    <row r="6" spans="1:17" s="1" customFormat="1" ht="42.95" customHeight="1" thickBot="1">
      <c r="A6" s="393"/>
      <c r="B6" s="963" t="s">
        <v>385</v>
      </c>
      <c r="C6" s="963"/>
      <c r="D6" s="963"/>
      <c r="E6" s="963"/>
      <c r="F6" s="173"/>
      <c r="G6" s="173"/>
      <c r="H6" s="892"/>
      <c r="I6" s="286" t="s">
        <v>494</v>
      </c>
      <c r="J6" s="173" t="s">
        <v>493</v>
      </c>
      <c r="K6" s="173" t="s">
        <v>491</v>
      </c>
      <c r="L6" s="173" t="s">
        <v>490</v>
      </c>
      <c r="M6" s="393"/>
    </row>
    <row r="7" spans="1:17" s="1" customFormat="1" ht="16.350000000000001" customHeight="1">
      <c r="B7" s="4"/>
      <c r="C7" s="4"/>
      <c r="D7" s="4"/>
      <c r="E7" s="4"/>
      <c r="F7" s="809"/>
      <c r="G7" s="809"/>
      <c r="H7" s="893"/>
      <c r="I7" s="809"/>
      <c r="J7" s="809"/>
      <c r="K7" s="809"/>
      <c r="L7" s="809"/>
    </row>
    <row r="8" spans="1:17" s="1" customFormat="1" ht="15" customHeight="1">
      <c r="B8" s="5" t="s">
        <v>132</v>
      </c>
      <c r="C8" s="4"/>
      <c r="D8" s="4"/>
      <c r="E8" s="6"/>
      <c r="F8" s="881"/>
      <c r="G8" s="881"/>
      <c r="H8" s="894">
        <v>2018</v>
      </c>
      <c r="I8" s="882">
        <v>4950</v>
      </c>
      <c r="J8" s="882">
        <v>969</v>
      </c>
      <c r="K8" s="882">
        <v>2596</v>
      </c>
      <c r="L8" s="882">
        <v>1385</v>
      </c>
    </row>
    <row r="9" spans="1:17" s="1" customFormat="1" ht="15" customHeight="1">
      <c r="B9" s="7" t="s">
        <v>133</v>
      </c>
      <c r="C9" s="4"/>
      <c r="D9" s="4"/>
      <c r="E9" s="6"/>
      <c r="F9" s="881"/>
      <c r="G9" s="881"/>
      <c r="H9" s="894">
        <v>2019</v>
      </c>
      <c r="I9" s="882">
        <v>4566</v>
      </c>
      <c r="J9" s="882">
        <v>856</v>
      </c>
      <c r="K9" s="882">
        <v>2484</v>
      </c>
      <c r="L9" s="882">
        <v>1226</v>
      </c>
    </row>
    <row r="10" spans="1:17" s="1" customFormat="1" ht="15" customHeight="1">
      <c r="B10" s="7"/>
      <c r="C10" s="4"/>
      <c r="D10" s="4"/>
      <c r="E10" s="6"/>
      <c r="F10" s="881"/>
      <c r="G10" s="881"/>
      <c r="H10" s="894">
        <v>2020</v>
      </c>
      <c r="I10" s="882">
        <v>4661</v>
      </c>
      <c r="J10" s="882">
        <v>1058</v>
      </c>
      <c r="K10" s="882">
        <v>2348</v>
      </c>
      <c r="L10" s="882">
        <v>1255</v>
      </c>
    </row>
    <row r="11" spans="1:17" s="1" customFormat="1" ht="8.1" customHeight="1">
      <c r="B11" s="4"/>
      <c r="C11" s="4"/>
      <c r="D11" s="4"/>
      <c r="E11" s="4"/>
      <c r="F11" s="881"/>
      <c r="G11" s="881"/>
      <c r="H11" s="905"/>
      <c r="I11" s="882"/>
      <c r="J11" s="881"/>
      <c r="K11" s="881"/>
      <c r="L11" s="881"/>
    </row>
    <row r="12" spans="1:17" s="1" customFormat="1" ht="15" customHeight="1">
      <c r="B12" s="10" t="s">
        <v>134</v>
      </c>
      <c r="C12" s="8"/>
      <c r="D12" s="8"/>
      <c r="E12" s="6"/>
      <c r="F12" s="881"/>
      <c r="G12" s="881"/>
      <c r="H12" s="894">
        <v>2018</v>
      </c>
      <c r="I12" s="881">
        <v>2656</v>
      </c>
      <c r="J12" s="881">
        <v>562</v>
      </c>
      <c r="K12" s="881">
        <v>1482</v>
      </c>
      <c r="L12" s="881">
        <v>612</v>
      </c>
    </row>
    <row r="13" spans="1:17" s="1" customFormat="1" ht="15" customHeight="1">
      <c r="B13" s="292" t="s">
        <v>135</v>
      </c>
      <c r="C13" s="9"/>
      <c r="D13" s="9"/>
      <c r="E13" s="6"/>
      <c r="F13" s="881"/>
      <c r="G13" s="881"/>
      <c r="H13" s="894">
        <v>2019</v>
      </c>
      <c r="I13" s="881">
        <v>2060</v>
      </c>
      <c r="J13" s="881">
        <v>392</v>
      </c>
      <c r="K13" s="881">
        <v>1204</v>
      </c>
      <c r="L13" s="881">
        <v>464</v>
      </c>
    </row>
    <row r="14" spans="1:17" s="1" customFormat="1" ht="15" customHeight="1">
      <c r="B14" s="7"/>
      <c r="C14" s="9"/>
      <c r="D14" s="9"/>
      <c r="E14" s="6"/>
      <c r="F14" s="881"/>
      <c r="G14" s="881"/>
      <c r="H14" s="894">
        <v>2020</v>
      </c>
      <c r="I14" s="881">
        <v>1939</v>
      </c>
      <c r="J14" s="881">
        <v>483</v>
      </c>
      <c r="K14" s="881">
        <v>995</v>
      </c>
      <c r="L14" s="881">
        <v>461</v>
      </c>
    </row>
    <row r="15" spans="1:17" s="1" customFormat="1" ht="8.1" customHeight="1">
      <c r="B15" s="7"/>
      <c r="C15" s="9"/>
      <c r="D15" s="9"/>
      <c r="E15" s="34"/>
      <c r="F15" s="881"/>
      <c r="G15" s="881"/>
      <c r="H15" s="895"/>
      <c r="I15" s="881"/>
      <c r="J15" s="881"/>
      <c r="K15" s="881"/>
      <c r="L15" s="881"/>
    </row>
    <row r="16" spans="1:17" s="1" customFormat="1" ht="15" customHeight="1">
      <c r="B16" s="620" t="s">
        <v>450</v>
      </c>
      <c r="C16" s="630"/>
      <c r="D16" s="9"/>
      <c r="E16" s="6"/>
      <c r="F16" s="881"/>
      <c r="G16" s="881"/>
      <c r="H16" s="894">
        <v>2018</v>
      </c>
      <c r="I16" s="881">
        <v>31</v>
      </c>
      <c r="J16" s="881">
        <v>1</v>
      </c>
      <c r="K16" s="881">
        <v>23</v>
      </c>
      <c r="L16" s="881">
        <v>7</v>
      </c>
      <c r="O16" s="621"/>
      <c r="P16" s="621"/>
      <c r="Q16" s="621"/>
    </row>
    <row r="17" spans="1:18" s="1" customFormat="1" ht="15" customHeight="1">
      <c r="B17" s="292"/>
      <c r="C17" s="630"/>
      <c r="D17" s="9"/>
      <c r="E17" s="6"/>
      <c r="F17" s="881"/>
      <c r="G17" s="881"/>
      <c r="H17" s="894">
        <v>2019</v>
      </c>
      <c r="I17" s="881">
        <v>20</v>
      </c>
      <c r="J17" s="881">
        <v>1</v>
      </c>
      <c r="K17" s="881">
        <v>12</v>
      </c>
      <c r="L17" s="881">
        <v>7</v>
      </c>
      <c r="O17" s="621"/>
      <c r="P17" s="621"/>
      <c r="Q17" s="621"/>
      <c r="R17" s="120"/>
    </row>
    <row r="18" spans="1:18" s="1" customFormat="1" ht="15" customHeight="1">
      <c r="B18" s="292"/>
      <c r="C18" s="630"/>
      <c r="D18" s="9"/>
      <c r="E18" s="6"/>
      <c r="F18" s="901"/>
      <c r="G18" s="901"/>
      <c r="H18" s="894">
        <v>2020</v>
      </c>
      <c r="I18" s="901">
        <v>24</v>
      </c>
      <c r="J18" s="901">
        <v>1</v>
      </c>
      <c r="K18" s="901">
        <v>14</v>
      </c>
      <c r="L18" s="901">
        <v>9</v>
      </c>
      <c r="O18" s="621"/>
      <c r="P18" s="621"/>
      <c r="Q18" s="621"/>
      <c r="R18" s="619"/>
    </row>
    <row r="19" spans="1:18" s="1" customFormat="1" ht="8.1" customHeight="1">
      <c r="B19" s="625"/>
      <c r="C19" s="630"/>
      <c r="D19" s="9"/>
      <c r="E19" s="9"/>
      <c r="F19" s="881"/>
      <c r="G19" s="881"/>
      <c r="H19" s="896"/>
      <c r="I19" s="881"/>
      <c r="J19" s="881"/>
      <c r="K19" s="881"/>
      <c r="L19" s="881"/>
      <c r="O19" s="621"/>
      <c r="P19" s="621"/>
      <c r="Q19" s="621"/>
      <c r="R19" s="145"/>
    </row>
    <row r="20" spans="1:18" s="1" customFormat="1" ht="15" customHeight="1">
      <c r="B20" s="620" t="s">
        <v>390</v>
      </c>
      <c r="C20" s="630"/>
      <c r="D20" s="9"/>
      <c r="E20" s="6"/>
      <c r="F20" s="881"/>
      <c r="G20" s="881"/>
      <c r="H20" s="894">
        <v>2018</v>
      </c>
      <c r="I20" s="881">
        <v>20</v>
      </c>
      <c r="J20" s="881">
        <v>4</v>
      </c>
      <c r="K20" s="881">
        <v>8</v>
      </c>
      <c r="L20" s="881">
        <v>8</v>
      </c>
      <c r="O20" s="623"/>
      <c r="P20" s="623"/>
      <c r="Q20" s="623"/>
      <c r="R20" s="145"/>
    </row>
    <row r="21" spans="1:18" s="1" customFormat="1" ht="15" customHeight="1">
      <c r="B21" s="292"/>
      <c r="C21" s="630"/>
      <c r="D21" s="9"/>
      <c r="E21" s="6"/>
      <c r="F21" s="881"/>
      <c r="G21" s="881"/>
      <c r="H21" s="894">
        <v>2019</v>
      </c>
      <c r="I21" s="881">
        <v>12</v>
      </c>
      <c r="J21" s="881">
        <v>2</v>
      </c>
      <c r="K21" s="881">
        <v>5</v>
      </c>
      <c r="L21" s="881">
        <v>5</v>
      </c>
      <c r="O21" s="621"/>
      <c r="P21" s="621"/>
      <c r="Q21" s="621"/>
      <c r="R21" s="619"/>
    </row>
    <row r="22" spans="1:18" s="1" customFormat="1" ht="15" customHeight="1">
      <c r="B22" s="292"/>
      <c r="C22" s="630"/>
      <c r="D22" s="9"/>
      <c r="E22" s="6"/>
      <c r="F22" s="881"/>
      <c r="G22" s="881"/>
      <c r="H22" s="894">
        <v>2020</v>
      </c>
      <c r="I22" s="881">
        <v>11</v>
      </c>
      <c r="J22" s="881">
        <v>2</v>
      </c>
      <c r="K22" s="881">
        <v>3</v>
      </c>
      <c r="L22" s="881">
        <v>6</v>
      </c>
      <c r="O22" s="621"/>
      <c r="P22" s="621"/>
      <c r="Q22" s="621"/>
      <c r="R22" s="619"/>
    </row>
    <row r="23" spans="1:18" s="1" customFormat="1" ht="8.1" customHeight="1">
      <c r="B23" s="292"/>
      <c r="C23" s="630"/>
      <c r="D23" s="9"/>
      <c r="E23" s="6"/>
      <c r="F23" s="881"/>
      <c r="G23" s="881"/>
      <c r="H23" s="894"/>
      <c r="I23" s="881"/>
      <c r="J23" s="881"/>
      <c r="K23" s="881"/>
      <c r="L23" s="881"/>
      <c r="O23" s="621"/>
      <c r="P23" s="621"/>
      <c r="Q23" s="621"/>
      <c r="R23" s="145"/>
    </row>
    <row r="24" spans="1:18" s="1" customFormat="1" ht="15" customHeight="1">
      <c r="B24" s="631" t="s">
        <v>447</v>
      </c>
      <c r="C24" s="630"/>
      <c r="D24" s="9"/>
      <c r="E24" s="6"/>
      <c r="F24" s="881"/>
      <c r="G24" s="881"/>
      <c r="H24" s="894">
        <v>2018</v>
      </c>
      <c r="I24" s="881">
        <v>1</v>
      </c>
      <c r="J24" s="881" t="s">
        <v>500</v>
      </c>
      <c r="K24" s="881">
        <v>1</v>
      </c>
      <c r="L24" s="881" t="s">
        <v>500</v>
      </c>
      <c r="O24" s="621"/>
      <c r="P24" s="621"/>
      <c r="Q24" s="621"/>
      <c r="R24" s="619"/>
    </row>
    <row r="25" spans="1:18" s="1" customFormat="1" ht="15" customHeight="1">
      <c r="B25" s="111"/>
      <c r="C25" s="630"/>
      <c r="D25" s="9"/>
      <c r="E25" s="6"/>
      <c r="F25" s="881"/>
      <c r="G25" s="881"/>
      <c r="H25" s="894">
        <v>2019</v>
      </c>
      <c r="I25" s="881" t="s">
        <v>500</v>
      </c>
      <c r="J25" s="881" t="s">
        <v>500</v>
      </c>
      <c r="K25" s="881" t="s">
        <v>500</v>
      </c>
      <c r="L25" s="881" t="s">
        <v>500</v>
      </c>
      <c r="O25" s="623"/>
      <c r="P25" s="623"/>
      <c r="Q25" s="623"/>
      <c r="R25" s="619"/>
    </row>
    <row r="26" spans="1:18" s="1" customFormat="1" ht="15" customHeight="1">
      <c r="B26" s="632"/>
      <c r="C26" s="630"/>
      <c r="D26" s="9"/>
      <c r="E26" s="6"/>
      <c r="F26" s="881"/>
      <c r="G26" s="881"/>
      <c r="H26" s="894">
        <v>2020</v>
      </c>
      <c r="I26" s="881" t="s">
        <v>500</v>
      </c>
      <c r="J26" s="881" t="s">
        <v>500</v>
      </c>
      <c r="K26" s="881" t="s">
        <v>500</v>
      </c>
      <c r="L26" s="881" t="s">
        <v>500</v>
      </c>
      <c r="O26" s="621"/>
      <c r="P26" s="621"/>
      <c r="Q26" s="621"/>
      <c r="R26" s="619"/>
    </row>
    <row r="27" spans="1:18" s="1" customFormat="1" ht="8.1" customHeight="1">
      <c r="B27" s="632"/>
      <c r="C27" s="630"/>
      <c r="D27" s="9"/>
      <c r="E27" s="6"/>
      <c r="F27" s="881"/>
      <c r="G27" s="881"/>
      <c r="H27" s="894"/>
      <c r="I27" s="881"/>
      <c r="J27" s="881"/>
      <c r="K27" s="881"/>
      <c r="L27" s="881"/>
      <c r="O27" s="623"/>
      <c r="P27" s="623"/>
      <c r="Q27" s="623"/>
      <c r="R27" s="619"/>
    </row>
    <row r="28" spans="1:18" s="1" customFormat="1" ht="15" customHeight="1">
      <c r="B28" s="620" t="s">
        <v>391</v>
      </c>
      <c r="C28" s="630"/>
      <c r="D28" s="9"/>
      <c r="E28" s="6"/>
      <c r="F28" s="881"/>
      <c r="G28" s="881"/>
      <c r="H28" s="894">
        <v>2018</v>
      </c>
      <c r="I28" s="881">
        <v>2604</v>
      </c>
      <c r="J28" s="881">
        <v>557</v>
      </c>
      <c r="K28" s="881">
        <v>1450</v>
      </c>
      <c r="L28" s="881">
        <v>597</v>
      </c>
    </row>
    <row r="29" spans="1:18" s="1" customFormat="1" ht="15" customHeight="1">
      <c r="B29" s="4"/>
      <c r="C29" s="9"/>
      <c r="D29" s="9"/>
      <c r="E29" s="6"/>
      <c r="F29" s="881"/>
      <c r="G29" s="881"/>
      <c r="H29" s="894">
        <v>2019</v>
      </c>
      <c r="I29" s="881">
        <v>2028</v>
      </c>
      <c r="J29" s="881">
        <v>389</v>
      </c>
      <c r="K29" s="881">
        <v>1187</v>
      </c>
      <c r="L29" s="881">
        <v>452</v>
      </c>
    </row>
    <row r="30" spans="1:18" s="1" customFormat="1" ht="15" customHeight="1">
      <c r="B30" s="4"/>
      <c r="C30" s="9"/>
      <c r="D30" s="9"/>
      <c r="E30" s="6"/>
      <c r="F30" s="881"/>
      <c r="G30" s="881"/>
      <c r="H30" s="894">
        <v>2020</v>
      </c>
      <c r="I30" s="881">
        <v>1904</v>
      </c>
      <c r="J30" s="881">
        <v>480</v>
      </c>
      <c r="K30" s="881">
        <v>978</v>
      </c>
      <c r="L30" s="881">
        <v>446</v>
      </c>
    </row>
    <row r="31" spans="1:18" s="1" customFormat="1" ht="8.1" customHeight="1">
      <c r="A31" s="633"/>
      <c r="B31" s="633"/>
      <c r="C31" s="633"/>
      <c r="D31" s="633"/>
      <c r="E31" s="633"/>
      <c r="F31" s="881"/>
      <c r="G31" s="881"/>
      <c r="H31" s="903"/>
      <c r="I31" s="881"/>
      <c r="J31" s="881"/>
      <c r="K31" s="881"/>
      <c r="L31" s="881"/>
    </row>
    <row r="32" spans="1:18" s="1" customFormat="1" ht="15" customHeight="1">
      <c r="B32" s="10" t="s">
        <v>33</v>
      </c>
      <c r="C32" s="11"/>
      <c r="D32" s="11"/>
      <c r="E32" s="6"/>
      <c r="F32" s="881"/>
      <c r="G32" s="881"/>
      <c r="H32" s="894">
        <v>2018</v>
      </c>
      <c r="I32" s="881">
        <v>2294</v>
      </c>
      <c r="J32" s="881">
        <v>407</v>
      </c>
      <c r="K32" s="881">
        <v>1114</v>
      </c>
      <c r="L32" s="881">
        <v>773</v>
      </c>
    </row>
    <row r="33" spans="2:18" s="1" customFormat="1" ht="15" customHeight="1">
      <c r="B33" s="292" t="s">
        <v>93</v>
      </c>
      <c r="C33" s="9"/>
      <c r="D33" s="9"/>
      <c r="E33" s="6"/>
      <c r="F33" s="881"/>
      <c r="G33" s="881"/>
      <c r="H33" s="894">
        <v>2019</v>
      </c>
      <c r="I33" s="881">
        <v>2506</v>
      </c>
      <c r="J33" s="881">
        <v>464</v>
      </c>
      <c r="K33" s="881">
        <v>1280</v>
      </c>
      <c r="L33" s="881">
        <v>762</v>
      </c>
    </row>
    <row r="34" spans="2:18" s="1" customFormat="1" ht="15" customHeight="1">
      <c r="B34" s="4"/>
      <c r="C34" s="9"/>
      <c r="D34" s="9"/>
      <c r="E34" s="6"/>
      <c r="F34" s="881"/>
      <c r="G34" s="881"/>
      <c r="H34" s="894">
        <v>2020</v>
      </c>
      <c r="I34" s="881">
        <v>2722</v>
      </c>
      <c r="J34" s="881">
        <v>575</v>
      </c>
      <c r="K34" s="881">
        <v>1353</v>
      </c>
      <c r="L34" s="881">
        <v>794</v>
      </c>
    </row>
    <row r="35" spans="2:18" s="1" customFormat="1" ht="8.1" customHeight="1">
      <c r="B35" s="4"/>
      <c r="C35" s="9"/>
      <c r="D35" s="9"/>
      <c r="E35" s="9"/>
      <c r="F35" s="881"/>
      <c r="G35" s="881"/>
      <c r="H35" s="896"/>
      <c r="I35" s="881"/>
      <c r="J35" s="881"/>
      <c r="K35" s="881"/>
      <c r="L35" s="881"/>
    </row>
    <row r="36" spans="2:18" s="1" customFormat="1" ht="15" customHeight="1">
      <c r="B36" s="620" t="s">
        <v>450</v>
      </c>
      <c r="C36" s="9"/>
      <c r="D36" s="9"/>
      <c r="E36" s="6"/>
      <c r="F36" s="881"/>
      <c r="G36" s="881"/>
      <c r="H36" s="894">
        <v>2018</v>
      </c>
      <c r="I36" s="881">
        <v>27</v>
      </c>
      <c r="J36" s="881">
        <v>2</v>
      </c>
      <c r="K36" s="881">
        <v>14</v>
      </c>
      <c r="L36" s="881">
        <v>11</v>
      </c>
      <c r="O36" s="619"/>
      <c r="P36" s="619"/>
      <c r="Q36" s="619"/>
      <c r="R36" s="619"/>
    </row>
    <row r="37" spans="2:18" s="1" customFormat="1" ht="15" customHeight="1">
      <c r="B37" s="292"/>
      <c r="C37" s="9"/>
      <c r="D37" s="9"/>
      <c r="E37" s="6"/>
      <c r="F37" s="881"/>
      <c r="G37" s="881"/>
      <c r="H37" s="894">
        <v>2019</v>
      </c>
      <c r="I37" s="881">
        <v>40</v>
      </c>
      <c r="J37" s="881">
        <v>3</v>
      </c>
      <c r="K37" s="881">
        <v>18</v>
      </c>
      <c r="L37" s="881">
        <v>19</v>
      </c>
      <c r="O37" s="619"/>
      <c r="P37" s="619"/>
      <c r="Q37" s="619"/>
      <c r="R37" s="619"/>
    </row>
    <row r="38" spans="2:18" s="1" customFormat="1" ht="15" customHeight="1">
      <c r="B38" s="292"/>
      <c r="C38" s="9"/>
      <c r="D38" s="9"/>
      <c r="E38" s="6"/>
      <c r="F38" s="901"/>
      <c r="G38" s="901"/>
      <c r="H38" s="894">
        <v>2020</v>
      </c>
      <c r="I38" s="901">
        <v>38</v>
      </c>
      <c r="J38" s="901">
        <v>2</v>
      </c>
      <c r="K38" s="901">
        <v>16</v>
      </c>
      <c r="L38" s="901">
        <v>20</v>
      </c>
      <c r="O38" s="524"/>
      <c r="P38" s="621"/>
      <c r="Q38" s="621"/>
      <c r="R38" s="524"/>
    </row>
    <row r="39" spans="2:18" s="1" customFormat="1" ht="8.1" customHeight="1">
      <c r="B39" s="625"/>
      <c r="C39" s="9"/>
      <c r="D39" s="9"/>
      <c r="E39" s="9"/>
      <c r="F39" s="881"/>
      <c r="G39" s="881"/>
      <c r="H39" s="896"/>
      <c r="I39" s="881"/>
      <c r="J39" s="881"/>
      <c r="K39" s="881"/>
      <c r="L39" s="881"/>
      <c r="O39" s="524"/>
      <c r="P39" s="621"/>
      <c r="Q39" s="621"/>
      <c r="R39" s="524"/>
    </row>
    <row r="40" spans="2:18" s="1" customFormat="1" ht="15" customHeight="1">
      <c r="B40" s="620" t="s">
        <v>390</v>
      </c>
      <c r="C40" s="9"/>
      <c r="D40" s="9"/>
      <c r="E40" s="6"/>
      <c r="F40" s="881"/>
      <c r="G40" s="881"/>
      <c r="H40" s="894">
        <v>2018</v>
      </c>
      <c r="I40" s="881">
        <v>11</v>
      </c>
      <c r="J40" s="881" t="s">
        <v>500</v>
      </c>
      <c r="K40" s="881">
        <v>5</v>
      </c>
      <c r="L40" s="881">
        <v>6</v>
      </c>
      <c r="O40" s="524"/>
      <c r="P40" s="621"/>
      <c r="Q40" s="621"/>
      <c r="R40" s="524"/>
    </row>
    <row r="41" spans="2:18" s="1" customFormat="1" ht="15" customHeight="1">
      <c r="B41" s="292"/>
      <c r="C41" s="9"/>
      <c r="D41" s="9"/>
      <c r="E41" s="6"/>
      <c r="F41" s="881"/>
      <c r="G41" s="881"/>
      <c r="H41" s="894">
        <v>2019</v>
      </c>
      <c r="I41" s="881">
        <v>15</v>
      </c>
      <c r="J41" s="881">
        <v>2</v>
      </c>
      <c r="K41" s="881">
        <v>5</v>
      </c>
      <c r="L41" s="881">
        <v>8</v>
      </c>
      <c r="O41" s="524"/>
      <c r="P41" s="621"/>
      <c r="Q41" s="621"/>
      <c r="R41" s="524"/>
    </row>
    <row r="42" spans="2:18" s="1" customFormat="1" ht="15" customHeight="1">
      <c r="B42" s="292"/>
      <c r="C42" s="9"/>
      <c r="D42" s="9"/>
      <c r="E42" s="6"/>
      <c r="F42" s="901"/>
      <c r="G42" s="901"/>
      <c r="H42" s="894">
        <v>2020</v>
      </c>
      <c r="I42" s="901">
        <v>15</v>
      </c>
      <c r="J42" s="901">
        <v>2</v>
      </c>
      <c r="K42" s="901">
        <v>5</v>
      </c>
      <c r="L42" s="901">
        <v>8</v>
      </c>
      <c r="O42" s="524"/>
      <c r="P42" s="621"/>
      <c r="Q42" s="621"/>
      <c r="R42" s="619"/>
    </row>
    <row r="43" spans="2:18" s="1" customFormat="1" ht="8.1" customHeight="1">
      <c r="B43" s="292"/>
      <c r="C43" s="9"/>
      <c r="D43" s="9"/>
      <c r="F43" s="881"/>
      <c r="G43" s="881"/>
      <c r="H43" s="897"/>
      <c r="I43" s="881"/>
      <c r="J43" s="881"/>
      <c r="K43" s="881"/>
      <c r="L43" s="881"/>
      <c r="O43" s="524"/>
      <c r="P43" s="621"/>
      <c r="Q43" s="621"/>
      <c r="R43" s="619"/>
    </row>
    <row r="44" spans="2:18" s="1" customFormat="1" ht="15" customHeight="1">
      <c r="B44" s="620" t="s">
        <v>446</v>
      </c>
      <c r="C44" s="9"/>
      <c r="D44" s="9"/>
      <c r="E44" s="6"/>
      <c r="F44" s="881"/>
      <c r="G44" s="881"/>
      <c r="H44" s="894">
        <v>2018</v>
      </c>
      <c r="I44" s="881" t="s">
        <v>500</v>
      </c>
      <c r="J44" s="881" t="s">
        <v>500</v>
      </c>
      <c r="K44" s="881" t="s">
        <v>500</v>
      </c>
      <c r="L44" s="881" t="s">
        <v>500</v>
      </c>
      <c r="O44" s="524"/>
      <c r="P44" s="621"/>
      <c r="Q44" s="621"/>
      <c r="R44" s="619"/>
    </row>
    <row r="45" spans="2:18" s="1" customFormat="1" ht="15" customHeight="1">
      <c r="B45" s="111"/>
      <c r="C45" s="9"/>
      <c r="D45" s="9"/>
      <c r="E45" s="6"/>
      <c r="F45" s="881"/>
      <c r="G45" s="881"/>
      <c r="H45" s="894">
        <v>2019</v>
      </c>
      <c r="I45" s="881">
        <v>1</v>
      </c>
      <c r="J45" s="881" t="s">
        <v>500</v>
      </c>
      <c r="K45" s="881">
        <v>1</v>
      </c>
      <c r="L45" s="881" t="s">
        <v>500</v>
      </c>
      <c r="O45" s="524"/>
      <c r="P45" s="621"/>
      <c r="Q45" s="621"/>
      <c r="R45" s="619"/>
    </row>
    <row r="46" spans="2:18" s="1" customFormat="1" ht="15" customHeight="1">
      <c r="B46" s="632"/>
      <c r="C46" s="9"/>
      <c r="D46" s="9"/>
      <c r="E46" s="6"/>
      <c r="F46" s="881"/>
      <c r="G46" s="881"/>
      <c r="H46" s="894">
        <v>2020</v>
      </c>
      <c r="I46" s="881">
        <v>1</v>
      </c>
      <c r="J46" s="881" t="s">
        <v>500</v>
      </c>
      <c r="K46" s="881">
        <v>1</v>
      </c>
      <c r="L46" s="881" t="s">
        <v>500</v>
      </c>
      <c r="O46" s="524"/>
      <c r="P46" s="623"/>
      <c r="Q46" s="623"/>
      <c r="R46" s="619"/>
    </row>
    <row r="47" spans="2:18" s="1" customFormat="1" ht="8.1" customHeight="1">
      <c r="B47" s="632"/>
      <c r="C47" s="9"/>
      <c r="D47" s="9"/>
      <c r="F47" s="881"/>
      <c r="G47" s="881"/>
      <c r="H47" s="897"/>
      <c r="I47" s="881"/>
      <c r="J47" s="881"/>
      <c r="K47" s="881"/>
      <c r="L47" s="881"/>
      <c r="O47" s="619"/>
      <c r="P47" s="619"/>
      <c r="Q47" s="619"/>
      <c r="R47" s="619"/>
    </row>
    <row r="48" spans="2:18" s="1" customFormat="1" ht="15" customHeight="1">
      <c r="B48" s="620" t="s">
        <v>391</v>
      </c>
      <c r="C48" s="9"/>
      <c r="D48" s="9"/>
      <c r="E48" s="6"/>
      <c r="F48" s="881"/>
      <c r="G48" s="881"/>
      <c r="H48" s="894">
        <v>2018</v>
      </c>
      <c r="I48" s="881">
        <v>2256</v>
      </c>
      <c r="J48" s="881">
        <v>405</v>
      </c>
      <c r="K48" s="881">
        <v>1095</v>
      </c>
      <c r="L48" s="881">
        <v>756</v>
      </c>
      <c r="O48" s="619"/>
      <c r="P48" s="619"/>
      <c r="Q48" s="619"/>
      <c r="R48" s="619"/>
    </row>
    <row r="49" spans="1:16380" s="1" customFormat="1" ht="15" customHeight="1">
      <c r="B49" s="10"/>
      <c r="C49" s="9"/>
      <c r="D49" s="9"/>
      <c r="E49" s="6"/>
      <c r="F49" s="881"/>
      <c r="G49" s="881"/>
      <c r="H49" s="894">
        <v>2019</v>
      </c>
      <c r="I49" s="881">
        <v>2450</v>
      </c>
      <c r="J49" s="881">
        <v>459</v>
      </c>
      <c r="K49" s="881">
        <v>1256</v>
      </c>
      <c r="L49" s="881">
        <v>735</v>
      </c>
    </row>
    <row r="50" spans="1:16380" s="1" customFormat="1" ht="15" customHeight="1">
      <c r="B50" s="10"/>
      <c r="C50" s="9"/>
      <c r="D50" s="9"/>
      <c r="E50" s="6"/>
      <c r="F50" s="881"/>
      <c r="G50" s="881"/>
      <c r="H50" s="894">
        <v>2020</v>
      </c>
      <c r="I50" s="881">
        <v>2668</v>
      </c>
      <c r="J50" s="881">
        <v>571</v>
      </c>
      <c r="K50" s="881">
        <v>1331</v>
      </c>
      <c r="L50" s="881">
        <v>766</v>
      </c>
    </row>
    <row r="51" spans="1:16380" s="1" customFormat="1" ht="8.1" customHeight="1" thickBot="1">
      <c r="A51" s="13"/>
      <c r="B51" s="13"/>
      <c r="C51" s="13"/>
      <c r="D51" s="13"/>
      <c r="E51" s="13"/>
      <c r="F51" s="813"/>
      <c r="G51" s="813"/>
      <c r="H51" s="898"/>
      <c r="I51" s="813"/>
      <c r="J51" s="813"/>
      <c r="K51" s="813"/>
      <c r="L51" s="813"/>
      <c r="M51" s="14"/>
    </row>
    <row r="52" spans="1:16380" ht="15" customHeight="1" thickTop="1">
      <c r="A52" s="37"/>
      <c r="B52" s="248"/>
      <c r="C52" s="248"/>
      <c r="D52" s="248"/>
      <c r="E52" s="37"/>
      <c r="F52" s="902"/>
      <c r="G52" s="902"/>
      <c r="H52" s="900"/>
      <c r="I52" s="902"/>
      <c r="J52" s="902"/>
      <c r="K52" s="902"/>
      <c r="L52" s="902"/>
      <c r="M52" s="128" t="s">
        <v>34</v>
      </c>
    </row>
    <row r="53" spans="1:16380" ht="15" customHeight="1">
      <c r="A53" s="37"/>
      <c r="B53" s="248"/>
      <c r="C53" s="248"/>
      <c r="D53" s="248"/>
      <c r="E53" s="248"/>
      <c r="F53" s="902"/>
      <c r="G53" s="902"/>
      <c r="H53" s="904"/>
      <c r="I53" s="902"/>
      <c r="J53" s="902"/>
      <c r="K53" s="902"/>
      <c r="L53" s="902"/>
      <c r="M53" s="20" t="s">
        <v>35</v>
      </c>
    </row>
    <row r="54" spans="1:16380" ht="15" customHeight="1">
      <c r="A54" s="634" t="s">
        <v>387</v>
      </c>
      <c r="B54" s="37"/>
      <c r="C54" s="37"/>
      <c r="D54" s="37"/>
      <c r="E54" s="37"/>
      <c r="F54" s="902"/>
      <c r="G54" s="902"/>
      <c r="H54" s="900"/>
      <c r="I54" s="902"/>
      <c r="J54" s="902"/>
      <c r="K54" s="902"/>
      <c r="L54" s="902"/>
      <c r="M54" s="37"/>
    </row>
    <row r="55" spans="1:16380" ht="15" customHeight="1">
      <c r="A55" s="627" t="s">
        <v>180</v>
      </c>
      <c r="B55" s="626" t="s">
        <v>87</v>
      </c>
      <c r="C55" s="36"/>
      <c r="D55" s="36"/>
      <c r="E55" s="37"/>
      <c r="F55" s="902"/>
      <c r="G55" s="902"/>
      <c r="H55" s="900"/>
      <c r="I55" s="902"/>
      <c r="J55" s="902"/>
      <c r="K55" s="902"/>
      <c r="L55" s="902"/>
      <c r="M55" s="37"/>
    </row>
    <row r="56" spans="1:16380" ht="15" customHeight="1">
      <c r="A56" s="37"/>
      <c r="B56" s="628" t="s">
        <v>126</v>
      </c>
      <c r="C56" s="36"/>
      <c r="D56" s="36"/>
      <c r="E56" s="37"/>
      <c r="F56" s="902"/>
      <c r="G56" s="902"/>
      <c r="H56" s="900"/>
      <c r="I56" s="902"/>
      <c r="J56" s="902"/>
      <c r="K56" s="902"/>
      <c r="L56" s="902"/>
      <c r="M56" s="37"/>
    </row>
    <row r="57" spans="1:16380" ht="8.1" customHeight="1">
      <c r="A57" s="37"/>
      <c r="B57" s="628"/>
      <c r="C57" s="36"/>
      <c r="D57" s="36"/>
      <c r="E57" s="37"/>
      <c r="F57" s="902"/>
      <c r="G57" s="902"/>
      <c r="H57" s="900"/>
      <c r="I57" s="902"/>
      <c r="J57" s="902"/>
      <c r="K57" s="902"/>
      <c r="L57" s="902"/>
      <c r="M57" s="37"/>
    </row>
    <row r="58" spans="1:16380" ht="15" customHeight="1">
      <c r="A58" s="627" t="s">
        <v>181</v>
      </c>
      <c r="B58" s="626" t="s">
        <v>88</v>
      </c>
      <c r="C58" s="36"/>
      <c r="D58" s="36"/>
      <c r="E58" s="37"/>
      <c r="F58" s="902"/>
      <c r="G58" s="902"/>
      <c r="H58" s="900"/>
      <c r="I58" s="902"/>
      <c r="J58" s="902"/>
      <c r="K58" s="902"/>
      <c r="L58" s="902"/>
      <c r="M58" s="37"/>
    </row>
    <row r="59" spans="1:16380" ht="15" customHeight="1">
      <c r="A59" s="37"/>
      <c r="B59" s="628" t="s">
        <v>127</v>
      </c>
      <c r="C59" s="40"/>
      <c r="D59" s="40"/>
      <c r="E59" s="37"/>
      <c r="F59" s="122"/>
      <c r="G59" s="122"/>
      <c r="H59" s="900"/>
      <c r="I59" s="122"/>
      <c r="J59" s="122"/>
      <c r="K59" s="122"/>
      <c r="L59" s="122"/>
      <c r="M59" s="37"/>
    </row>
    <row r="60" spans="1:16380" s="437" customFormat="1" ht="7.5" customHeight="1">
      <c r="A60" s="463"/>
      <c r="B60" s="37"/>
      <c r="C60" s="37"/>
      <c r="D60" s="37"/>
      <c r="E60" s="37"/>
      <c r="F60" s="887"/>
      <c r="G60" s="887"/>
      <c r="H60" s="900"/>
      <c r="I60" s="887"/>
      <c r="J60" s="887"/>
      <c r="K60" s="887"/>
      <c r="L60" s="887"/>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7" customFormat="1" ht="15" customHeight="1">
      <c r="A61" s="627" t="s">
        <v>182</v>
      </c>
      <c r="B61" s="626" t="s">
        <v>388</v>
      </c>
      <c r="C61" s="37"/>
      <c r="D61" s="37"/>
      <c r="E61" s="37"/>
      <c r="F61" s="887"/>
      <c r="G61" s="887"/>
      <c r="H61" s="900"/>
      <c r="I61" s="887"/>
      <c r="J61" s="887"/>
      <c r="K61" s="887"/>
      <c r="L61" s="887"/>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7" customFormat="1" ht="15" customHeight="1">
      <c r="A62" s="463"/>
      <c r="B62" s="628" t="s">
        <v>389</v>
      </c>
      <c r="C62" s="37"/>
      <c r="D62" s="37"/>
      <c r="E62" s="37"/>
      <c r="F62" s="887"/>
      <c r="G62" s="887"/>
      <c r="H62" s="900"/>
      <c r="I62" s="887"/>
      <c r="J62" s="887"/>
      <c r="K62" s="887"/>
      <c r="L62" s="887"/>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7" customFormat="1" ht="9.75" customHeight="1">
      <c r="A63" s="463"/>
      <c r="B63" s="629"/>
      <c r="C63" s="37"/>
      <c r="D63" s="37"/>
      <c r="E63" s="37"/>
      <c r="F63" s="887"/>
      <c r="G63" s="887"/>
      <c r="H63" s="900"/>
      <c r="I63" s="887"/>
      <c r="J63" s="887"/>
      <c r="K63" s="887"/>
      <c r="L63" s="887"/>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7" customWidth="1"/>
    <col min="2" max="2" width="11.7109375" style="162" customWidth="1"/>
    <col min="3" max="3" width="16.7109375" style="162" customWidth="1"/>
    <col min="4" max="4" width="0.5703125" style="162" customWidth="1"/>
    <col min="5" max="5" width="6.7109375" style="162" customWidth="1"/>
    <col min="6" max="7" width="12.7109375" style="635" customWidth="1"/>
    <col min="8" max="8" width="6.7109375" style="888" customWidth="1"/>
    <col min="9" max="12" width="12.7109375" style="635"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526</v>
      </c>
      <c r="D3" s="41"/>
      <c r="E3" s="41"/>
      <c r="F3" s="96"/>
      <c r="G3" s="96"/>
      <c r="H3" s="889"/>
      <c r="I3" s="96"/>
      <c r="J3" s="96"/>
      <c r="K3" s="96"/>
      <c r="L3" s="96"/>
    </row>
    <row r="4" spans="1:18" ht="16.350000000000001" customHeight="1">
      <c r="A4" s="162"/>
      <c r="B4" s="97" t="s">
        <v>110</v>
      </c>
      <c r="C4" s="42" t="s">
        <v>527</v>
      </c>
      <c r="D4" s="42"/>
      <c r="E4" s="42"/>
      <c r="F4" s="96"/>
      <c r="G4" s="96"/>
      <c r="H4" s="890"/>
      <c r="I4" s="96"/>
      <c r="J4" s="96"/>
      <c r="K4" s="96"/>
      <c r="L4" s="96"/>
    </row>
    <row r="5" spans="1:18" ht="13.15" customHeight="1" thickBot="1">
      <c r="A5" s="2"/>
      <c r="B5" s="2"/>
      <c r="C5" s="2"/>
      <c r="D5" s="2"/>
      <c r="E5" s="2"/>
      <c r="F5" s="3"/>
      <c r="G5" s="3"/>
      <c r="H5" s="891"/>
      <c r="I5" s="3"/>
      <c r="J5" s="3"/>
      <c r="K5" s="3"/>
      <c r="L5" s="3"/>
      <c r="M5" s="3"/>
    </row>
    <row r="6" spans="1:18" s="1" customFormat="1" ht="42.95" customHeight="1" thickBot="1">
      <c r="A6" s="393"/>
      <c r="B6" s="964" t="s">
        <v>385</v>
      </c>
      <c r="C6" s="964"/>
      <c r="D6" s="964"/>
      <c r="E6" s="964"/>
      <c r="F6" s="173"/>
      <c r="G6" s="173"/>
      <c r="H6" s="892"/>
      <c r="I6" s="286" t="s">
        <v>494</v>
      </c>
      <c r="J6" s="173" t="s">
        <v>493</v>
      </c>
      <c r="K6" s="173" t="s">
        <v>491</v>
      </c>
      <c r="L6" s="173" t="s">
        <v>490</v>
      </c>
      <c r="M6" s="393"/>
    </row>
    <row r="7" spans="1:18" s="1" customFormat="1" ht="16.350000000000001" customHeight="1">
      <c r="B7" s="4"/>
      <c r="C7" s="4"/>
      <c r="D7" s="4"/>
      <c r="E7" s="4"/>
      <c r="F7" s="821"/>
      <c r="G7" s="821"/>
      <c r="H7" s="906"/>
      <c r="I7" s="821"/>
      <c r="J7" s="821"/>
      <c r="K7" s="821"/>
      <c r="L7" s="821"/>
    </row>
    <row r="8" spans="1:18" s="1" customFormat="1" ht="15" customHeight="1">
      <c r="B8" s="5" t="s">
        <v>132</v>
      </c>
      <c r="C8" s="4"/>
      <c r="D8" s="4"/>
      <c r="E8" s="6"/>
      <c r="F8" s="881"/>
      <c r="G8" s="881"/>
      <c r="H8" s="907">
        <v>2018</v>
      </c>
      <c r="I8" s="882">
        <v>4950</v>
      </c>
      <c r="J8" s="882">
        <v>969</v>
      </c>
      <c r="K8" s="882">
        <v>2596</v>
      </c>
      <c r="L8" s="882">
        <v>1385</v>
      </c>
    </row>
    <row r="9" spans="1:18" s="1" customFormat="1" ht="15" customHeight="1">
      <c r="B9" s="7" t="s">
        <v>133</v>
      </c>
      <c r="C9" s="4"/>
      <c r="D9" s="4"/>
      <c r="E9" s="6"/>
      <c r="F9" s="881"/>
      <c r="G9" s="881"/>
      <c r="H9" s="907">
        <v>2019</v>
      </c>
      <c r="I9" s="882">
        <v>4566</v>
      </c>
      <c r="J9" s="882">
        <v>856</v>
      </c>
      <c r="K9" s="882">
        <v>2484</v>
      </c>
      <c r="L9" s="882">
        <v>1226</v>
      </c>
    </row>
    <row r="10" spans="1:18" s="1" customFormat="1" ht="15" customHeight="1">
      <c r="B10" s="7"/>
      <c r="C10" s="4"/>
      <c r="D10" s="4"/>
      <c r="E10" s="6"/>
      <c r="F10" s="881"/>
      <c r="G10" s="881"/>
      <c r="H10" s="907">
        <v>2020</v>
      </c>
      <c r="I10" s="882">
        <v>4661</v>
      </c>
      <c r="J10" s="882">
        <v>1058</v>
      </c>
      <c r="K10" s="882">
        <v>2348</v>
      </c>
      <c r="L10" s="882">
        <v>1255</v>
      </c>
    </row>
    <row r="11" spans="1:18" s="1" customFormat="1" ht="8.1" customHeight="1">
      <c r="B11" s="4"/>
      <c r="C11" s="4"/>
      <c r="D11" s="4"/>
      <c r="E11" s="4"/>
      <c r="F11" s="881"/>
      <c r="G11" s="881"/>
      <c r="H11" s="908"/>
      <c r="I11" s="882"/>
      <c r="J11" s="881"/>
      <c r="K11" s="881"/>
      <c r="L11" s="881"/>
    </row>
    <row r="12" spans="1:18" s="1" customFormat="1" ht="15" customHeight="1">
      <c r="B12" s="10" t="s">
        <v>134</v>
      </c>
      <c r="C12" s="8"/>
      <c r="D12" s="8"/>
      <c r="E12" s="6"/>
      <c r="F12" s="881"/>
      <c r="G12" s="881"/>
      <c r="H12" s="907">
        <v>2018</v>
      </c>
      <c r="I12" s="881">
        <v>2656</v>
      </c>
      <c r="J12" s="881">
        <v>562</v>
      </c>
      <c r="K12" s="881">
        <v>1482</v>
      </c>
      <c r="L12" s="881">
        <v>612</v>
      </c>
    </row>
    <row r="13" spans="1:18" s="1" customFormat="1" ht="15" customHeight="1">
      <c r="B13" s="292" t="s">
        <v>135</v>
      </c>
      <c r="C13" s="9"/>
      <c r="D13" s="9"/>
      <c r="E13" s="6"/>
      <c r="F13" s="881"/>
      <c r="G13" s="881"/>
      <c r="H13" s="907">
        <v>2019</v>
      </c>
      <c r="I13" s="881">
        <v>2060</v>
      </c>
      <c r="J13" s="881">
        <v>392</v>
      </c>
      <c r="K13" s="881">
        <v>1204</v>
      </c>
      <c r="L13" s="881">
        <v>464</v>
      </c>
    </row>
    <row r="14" spans="1:18" s="1" customFormat="1" ht="15" customHeight="1">
      <c r="B14" s="7"/>
      <c r="C14" s="9"/>
      <c r="D14" s="9"/>
      <c r="E14" s="6"/>
      <c r="F14" s="881"/>
      <c r="G14" s="881"/>
      <c r="H14" s="907">
        <v>2020</v>
      </c>
      <c r="I14" s="881">
        <v>1939</v>
      </c>
      <c r="J14" s="881">
        <v>483</v>
      </c>
      <c r="K14" s="881">
        <v>995</v>
      </c>
      <c r="L14" s="881">
        <v>461</v>
      </c>
      <c r="N14" s="426"/>
      <c r="O14" s="426"/>
      <c r="P14" s="426"/>
      <c r="Q14" s="426"/>
      <c r="R14" s="619"/>
    </row>
    <row r="15" spans="1:18" s="1" customFormat="1" ht="8.1" customHeight="1">
      <c r="B15" s="7"/>
      <c r="C15" s="9"/>
      <c r="D15" s="9"/>
      <c r="E15" s="34"/>
      <c r="F15" s="881"/>
      <c r="G15" s="881"/>
      <c r="H15" s="907"/>
      <c r="I15" s="881"/>
      <c r="J15" s="881"/>
      <c r="K15" s="881"/>
      <c r="L15" s="881"/>
      <c r="N15" s="426"/>
      <c r="O15" s="426"/>
      <c r="P15" s="426"/>
      <c r="Q15" s="426"/>
      <c r="R15" s="619"/>
    </row>
    <row r="16" spans="1:18" s="1" customFormat="1" ht="15" customHeight="1">
      <c r="B16" s="620" t="s">
        <v>36</v>
      </c>
      <c r="C16" s="9"/>
      <c r="D16" s="9"/>
      <c r="E16" s="6"/>
      <c r="F16" s="881"/>
      <c r="G16" s="881"/>
      <c r="H16" s="907">
        <v>2018</v>
      </c>
      <c r="I16" s="881">
        <v>1359</v>
      </c>
      <c r="J16" s="881">
        <v>408</v>
      </c>
      <c r="K16" s="881">
        <v>599</v>
      </c>
      <c r="L16" s="881">
        <v>352</v>
      </c>
      <c r="N16" s="426"/>
      <c r="O16" s="621"/>
      <c r="P16" s="621"/>
      <c r="Q16" s="621"/>
      <c r="R16" s="619"/>
    </row>
    <row r="17" spans="2:18" s="1" customFormat="1" ht="15" customHeight="1">
      <c r="B17" s="292"/>
      <c r="C17" s="9"/>
      <c r="D17" s="9"/>
      <c r="E17" s="6"/>
      <c r="F17" s="881"/>
      <c r="G17" s="881"/>
      <c r="H17" s="907">
        <v>2019</v>
      </c>
      <c r="I17" s="881">
        <v>1017</v>
      </c>
      <c r="J17" s="881">
        <v>288</v>
      </c>
      <c r="K17" s="881">
        <v>457</v>
      </c>
      <c r="L17" s="881">
        <v>272</v>
      </c>
      <c r="N17" s="426"/>
      <c r="O17" s="621"/>
      <c r="P17" s="621"/>
      <c r="Q17" s="621"/>
      <c r="R17" s="619"/>
    </row>
    <row r="18" spans="2:18" s="1" customFormat="1" ht="15" customHeight="1">
      <c r="B18" s="292"/>
      <c r="C18" s="9"/>
      <c r="D18" s="9"/>
      <c r="E18" s="6"/>
      <c r="F18" s="901"/>
      <c r="G18" s="901"/>
      <c r="H18" s="907">
        <v>2020</v>
      </c>
      <c r="I18" s="901">
        <v>977</v>
      </c>
      <c r="J18" s="901">
        <v>291</v>
      </c>
      <c r="K18" s="901">
        <v>403</v>
      </c>
      <c r="L18" s="901">
        <v>283</v>
      </c>
      <c r="N18" s="426"/>
      <c r="O18" s="621"/>
      <c r="P18" s="621"/>
      <c r="Q18" s="621"/>
      <c r="R18" s="619"/>
    </row>
    <row r="19" spans="2:18" s="1" customFormat="1" ht="8.1" customHeight="1">
      <c r="B19" s="625"/>
      <c r="C19" s="9"/>
      <c r="D19" s="9"/>
      <c r="E19" s="9"/>
      <c r="F19" s="881"/>
      <c r="G19" s="881"/>
      <c r="H19" s="909"/>
      <c r="I19" s="881"/>
      <c r="J19" s="881"/>
      <c r="K19" s="881"/>
      <c r="L19" s="881"/>
      <c r="N19" s="426"/>
      <c r="O19" s="621"/>
      <c r="P19" s="621"/>
      <c r="Q19" s="621"/>
      <c r="R19" s="619"/>
    </row>
    <row r="20" spans="2:18" s="1" customFormat="1" ht="15" customHeight="1">
      <c r="B20" s="620" t="s">
        <v>453</v>
      </c>
      <c r="C20" s="9"/>
      <c r="D20" s="9"/>
      <c r="E20" s="6"/>
      <c r="F20" s="881"/>
      <c r="G20" s="881"/>
      <c r="H20" s="907">
        <v>2018</v>
      </c>
      <c r="I20" s="881">
        <v>1101</v>
      </c>
      <c r="J20" s="881">
        <v>96</v>
      </c>
      <c r="K20" s="881">
        <v>774</v>
      </c>
      <c r="L20" s="881">
        <v>231</v>
      </c>
      <c r="N20" s="426"/>
      <c r="O20" s="621"/>
      <c r="P20" s="621"/>
      <c r="Q20" s="621"/>
      <c r="R20" s="619"/>
    </row>
    <row r="21" spans="2:18" s="1" customFormat="1" ht="15" customHeight="1">
      <c r="B21" s="802" t="s">
        <v>452</v>
      </c>
      <c r="C21" s="9"/>
      <c r="D21" s="9"/>
      <c r="E21" s="6"/>
      <c r="F21" s="881"/>
      <c r="G21" s="881"/>
      <c r="H21" s="907">
        <v>2019</v>
      </c>
      <c r="I21" s="881">
        <v>909</v>
      </c>
      <c r="J21" s="881">
        <v>66</v>
      </c>
      <c r="K21" s="881">
        <v>664</v>
      </c>
      <c r="L21" s="881">
        <v>179</v>
      </c>
      <c r="N21" s="426"/>
      <c r="O21" s="623"/>
      <c r="P21" s="623"/>
      <c r="Q21" s="623"/>
      <c r="R21" s="619"/>
    </row>
    <row r="22" spans="2:18" s="1" customFormat="1" ht="15" customHeight="1">
      <c r="B22" s="292"/>
      <c r="C22" s="9"/>
      <c r="D22" s="9"/>
      <c r="E22" s="6"/>
      <c r="F22" s="881"/>
      <c r="G22" s="881"/>
      <c r="H22" s="907">
        <v>2020</v>
      </c>
      <c r="I22" s="881">
        <v>839</v>
      </c>
      <c r="J22" s="881">
        <v>143</v>
      </c>
      <c r="K22" s="881">
        <v>528</v>
      </c>
      <c r="L22" s="881">
        <v>168</v>
      </c>
      <c r="N22" s="426"/>
      <c r="O22" s="621"/>
      <c r="P22" s="621"/>
      <c r="Q22" s="621"/>
      <c r="R22" s="619"/>
    </row>
    <row r="23" spans="2:18" s="1" customFormat="1" ht="8.1" customHeight="1">
      <c r="B23" s="292"/>
      <c r="C23" s="9"/>
      <c r="D23" s="9"/>
      <c r="E23" s="6"/>
      <c r="F23" s="881"/>
      <c r="G23" s="881"/>
      <c r="H23" s="907"/>
      <c r="I23" s="881"/>
      <c r="J23" s="881"/>
      <c r="K23" s="881"/>
      <c r="L23" s="881"/>
      <c r="N23" s="426"/>
      <c r="O23" s="621"/>
      <c r="P23" s="621"/>
      <c r="Q23" s="621"/>
      <c r="R23" s="619"/>
    </row>
    <row r="24" spans="2:18" s="1" customFormat="1" ht="15" customHeight="1">
      <c r="B24" s="620" t="s">
        <v>454</v>
      </c>
      <c r="C24" s="9"/>
      <c r="D24" s="9"/>
      <c r="E24" s="6"/>
      <c r="F24" s="881"/>
      <c r="G24" s="881"/>
      <c r="H24" s="907">
        <v>2018</v>
      </c>
      <c r="I24" s="881">
        <v>8</v>
      </c>
      <c r="J24" s="881">
        <v>3</v>
      </c>
      <c r="K24" s="881">
        <v>2</v>
      </c>
      <c r="L24" s="881">
        <v>3</v>
      </c>
      <c r="N24" s="426"/>
      <c r="O24" s="621"/>
      <c r="P24" s="621"/>
      <c r="Q24" s="621"/>
      <c r="R24" s="619"/>
    </row>
    <row r="25" spans="2:18" s="1" customFormat="1" ht="15" customHeight="1">
      <c r="B25" s="803" t="s">
        <v>455</v>
      </c>
      <c r="C25" s="9"/>
      <c r="D25" s="9"/>
      <c r="E25" s="6"/>
      <c r="F25" s="881"/>
      <c r="G25" s="881"/>
      <c r="H25" s="907">
        <v>2019</v>
      </c>
      <c r="I25" s="881">
        <v>4</v>
      </c>
      <c r="J25" s="881">
        <v>2</v>
      </c>
      <c r="K25" s="881">
        <v>1</v>
      </c>
      <c r="L25" s="881">
        <v>1</v>
      </c>
      <c r="N25" s="426"/>
      <c r="O25" s="621"/>
      <c r="P25" s="621"/>
      <c r="Q25" s="621"/>
      <c r="R25" s="619"/>
    </row>
    <row r="26" spans="2:18" s="1" customFormat="1" ht="15" customHeight="1">
      <c r="B26" s="632"/>
      <c r="C26" s="9"/>
      <c r="D26" s="9"/>
      <c r="E26" s="6"/>
      <c r="F26" s="881"/>
      <c r="G26" s="881"/>
      <c r="H26" s="907">
        <v>2020</v>
      </c>
      <c r="I26" s="881">
        <v>6</v>
      </c>
      <c r="J26" s="881">
        <v>3</v>
      </c>
      <c r="K26" s="881">
        <v>1</v>
      </c>
      <c r="L26" s="881">
        <v>2</v>
      </c>
      <c r="N26" s="426"/>
      <c r="O26" s="621"/>
      <c r="P26" s="621"/>
      <c r="Q26" s="621"/>
      <c r="R26" s="619"/>
    </row>
    <row r="27" spans="2:18" s="1" customFormat="1" ht="8.1" customHeight="1">
      <c r="B27" s="632"/>
      <c r="C27" s="9"/>
      <c r="D27" s="9"/>
      <c r="E27" s="6"/>
      <c r="F27" s="881"/>
      <c r="G27" s="881"/>
      <c r="H27" s="907"/>
      <c r="I27" s="881"/>
      <c r="J27" s="881"/>
      <c r="K27" s="881"/>
      <c r="L27" s="881"/>
      <c r="N27" s="426"/>
      <c r="O27" s="623"/>
      <c r="P27" s="623"/>
      <c r="Q27" s="623"/>
      <c r="R27" s="619"/>
    </row>
    <row r="28" spans="2:18" s="1" customFormat="1" ht="15" customHeight="1">
      <c r="B28" s="620" t="s">
        <v>456</v>
      </c>
      <c r="C28" s="9"/>
      <c r="D28" s="9"/>
      <c r="E28" s="6"/>
      <c r="F28" s="881"/>
      <c r="G28" s="881"/>
      <c r="H28" s="907">
        <v>2018</v>
      </c>
      <c r="I28" s="881" t="s">
        <v>500</v>
      </c>
      <c r="J28" s="881" t="s">
        <v>500</v>
      </c>
      <c r="K28" s="881" t="s">
        <v>500</v>
      </c>
      <c r="L28" s="881" t="s">
        <v>500</v>
      </c>
      <c r="N28" s="426"/>
      <c r="O28" s="623"/>
      <c r="P28" s="623"/>
      <c r="Q28" s="623"/>
      <c r="R28" s="619"/>
    </row>
    <row r="29" spans="2:18" s="1" customFormat="1" ht="15" customHeight="1">
      <c r="B29" s="803" t="s">
        <v>457</v>
      </c>
      <c r="C29" s="9"/>
      <c r="D29" s="9"/>
      <c r="E29" s="6"/>
      <c r="F29" s="881"/>
      <c r="G29" s="881"/>
      <c r="H29" s="907">
        <v>2019</v>
      </c>
      <c r="I29" s="881" t="s">
        <v>500</v>
      </c>
      <c r="J29" s="881" t="s">
        <v>500</v>
      </c>
      <c r="K29" s="881" t="s">
        <v>500</v>
      </c>
      <c r="L29" s="881" t="s">
        <v>500</v>
      </c>
    </row>
    <row r="30" spans="2:18" s="1" customFormat="1" ht="15" customHeight="1">
      <c r="B30" s="632"/>
      <c r="C30" s="9"/>
      <c r="D30" s="9"/>
      <c r="E30" s="6"/>
      <c r="F30" s="881"/>
      <c r="G30" s="881"/>
      <c r="H30" s="907">
        <v>2020</v>
      </c>
      <c r="I30" s="881" t="s">
        <v>500</v>
      </c>
      <c r="J30" s="881" t="s">
        <v>500</v>
      </c>
      <c r="K30" s="881" t="s">
        <v>500</v>
      </c>
      <c r="L30" s="881" t="s">
        <v>500</v>
      </c>
    </row>
    <row r="31" spans="2:18" s="1" customFormat="1" ht="8.1" customHeight="1">
      <c r="B31" s="632"/>
      <c r="C31" s="9"/>
      <c r="D31" s="9"/>
      <c r="E31" s="6"/>
      <c r="F31" s="881"/>
      <c r="G31" s="881"/>
      <c r="H31" s="907"/>
      <c r="I31" s="881"/>
      <c r="J31" s="881"/>
      <c r="K31" s="881"/>
      <c r="L31" s="881"/>
    </row>
    <row r="32" spans="2:18" s="1" customFormat="1" ht="15" customHeight="1">
      <c r="B32" s="620" t="s">
        <v>458</v>
      </c>
      <c r="C32" s="9"/>
      <c r="D32" s="9"/>
      <c r="E32" s="6"/>
      <c r="F32" s="881"/>
      <c r="G32" s="881"/>
      <c r="H32" s="907">
        <v>2018</v>
      </c>
      <c r="I32" s="881">
        <v>188</v>
      </c>
      <c r="J32" s="881">
        <v>55</v>
      </c>
      <c r="K32" s="881">
        <v>107</v>
      </c>
      <c r="L32" s="881">
        <v>26</v>
      </c>
      <c r="P32" s="619"/>
      <c r="Q32" s="619"/>
    </row>
    <row r="33" spans="2:19" s="1" customFormat="1" ht="15" customHeight="1">
      <c r="B33" s="804" t="s">
        <v>459</v>
      </c>
      <c r="C33" s="9"/>
      <c r="D33" s="9"/>
      <c r="E33" s="6"/>
      <c r="F33" s="881"/>
      <c r="G33" s="881"/>
      <c r="H33" s="907">
        <v>2019</v>
      </c>
      <c r="I33" s="881">
        <v>130</v>
      </c>
      <c r="J33" s="881">
        <v>36</v>
      </c>
      <c r="K33" s="881">
        <v>82</v>
      </c>
      <c r="L33" s="881">
        <v>12</v>
      </c>
      <c r="N33" s="619"/>
      <c r="O33" s="619"/>
      <c r="P33" s="619"/>
      <c r="Q33" s="619"/>
      <c r="R33" s="619"/>
      <c r="S33" s="619"/>
    </row>
    <row r="34" spans="2:19" s="1" customFormat="1" ht="15" customHeight="1">
      <c r="B34" s="4"/>
      <c r="C34" s="9"/>
      <c r="D34" s="9"/>
      <c r="E34" s="6"/>
      <c r="F34" s="881"/>
      <c r="G34" s="881"/>
      <c r="H34" s="907">
        <v>2020</v>
      </c>
      <c r="I34" s="881">
        <v>117</v>
      </c>
      <c r="J34" s="881">
        <v>46</v>
      </c>
      <c r="K34" s="881">
        <v>63</v>
      </c>
      <c r="L34" s="881">
        <v>8</v>
      </c>
      <c r="N34" s="619"/>
      <c r="O34" s="619"/>
    </row>
    <row r="35" spans="2:19" s="1" customFormat="1" ht="8.1" customHeight="1">
      <c r="B35" s="4"/>
      <c r="C35" s="9"/>
      <c r="D35" s="9"/>
      <c r="E35" s="9"/>
      <c r="F35" s="881"/>
      <c r="G35" s="881"/>
      <c r="H35" s="909"/>
      <c r="I35" s="881"/>
      <c r="J35" s="881"/>
      <c r="K35" s="881"/>
      <c r="L35" s="881"/>
    </row>
    <row r="36" spans="2:19" s="1" customFormat="1" ht="15" customHeight="1">
      <c r="B36" s="10" t="s">
        <v>33</v>
      </c>
      <c r="C36" s="11"/>
      <c r="D36" s="11"/>
      <c r="E36" s="6"/>
      <c r="F36" s="881"/>
      <c r="G36" s="881"/>
      <c r="H36" s="907">
        <v>2018</v>
      </c>
      <c r="I36" s="881">
        <v>2294</v>
      </c>
      <c r="J36" s="881">
        <v>407</v>
      </c>
      <c r="K36" s="881">
        <v>1114</v>
      </c>
      <c r="L36" s="881">
        <v>773</v>
      </c>
      <c r="M36" s="33"/>
    </row>
    <row r="37" spans="2:19" s="1" customFormat="1" ht="15" customHeight="1">
      <c r="B37" s="292" t="s">
        <v>93</v>
      </c>
      <c r="C37" s="9"/>
      <c r="D37" s="9"/>
      <c r="E37" s="6"/>
      <c r="F37" s="881"/>
      <c r="G37" s="881"/>
      <c r="H37" s="907">
        <v>2019</v>
      </c>
      <c r="I37" s="881">
        <v>2506</v>
      </c>
      <c r="J37" s="881">
        <v>464</v>
      </c>
      <c r="K37" s="881">
        <v>1280</v>
      </c>
      <c r="L37" s="881">
        <v>762</v>
      </c>
      <c r="M37" s="33"/>
    </row>
    <row r="38" spans="2:19" s="1" customFormat="1" ht="15" customHeight="1">
      <c r="B38" s="4"/>
      <c r="C38" s="9"/>
      <c r="D38" s="9"/>
      <c r="E38" s="6"/>
      <c r="F38" s="881"/>
      <c r="G38" s="881"/>
      <c r="H38" s="907">
        <v>2020</v>
      </c>
      <c r="I38" s="881">
        <v>2722</v>
      </c>
      <c r="J38" s="881">
        <v>575</v>
      </c>
      <c r="K38" s="881">
        <v>1353</v>
      </c>
      <c r="L38" s="881">
        <v>794</v>
      </c>
      <c r="M38" s="33"/>
    </row>
    <row r="39" spans="2:19" s="1" customFormat="1" ht="8.1" customHeight="1">
      <c r="B39" s="4"/>
      <c r="C39" s="9"/>
      <c r="D39" s="9"/>
      <c r="E39" s="9"/>
      <c r="F39" s="881"/>
      <c r="G39" s="881"/>
      <c r="H39" s="909"/>
      <c r="I39" s="881"/>
      <c r="J39" s="881"/>
      <c r="K39" s="881"/>
      <c r="L39" s="881"/>
    </row>
    <row r="40" spans="2:19" s="1" customFormat="1" ht="15" customHeight="1">
      <c r="B40" s="620" t="s">
        <v>36</v>
      </c>
      <c r="C40" s="630"/>
      <c r="D40" s="9"/>
      <c r="E40" s="6"/>
      <c r="F40" s="881"/>
      <c r="G40" s="881"/>
      <c r="H40" s="907">
        <v>2018</v>
      </c>
      <c r="I40" s="881">
        <v>1211</v>
      </c>
      <c r="J40" s="881">
        <v>293</v>
      </c>
      <c r="K40" s="881">
        <v>530</v>
      </c>
      <c r="L40" s="881">
        <v>388</v>
      </c>
    </row>
    <row r="41" spans="2:19" s="1" customFormat="1" ht="15" customHeight="1">
      <c r="B41" s="292"/>
      <c r="C41" s="630"/>
      <c r="D41" s="9"/>
      <c r="E41" s="6"/>
      <c r="F41" s="881"/>
      <c r="G41" s="881"/>
      <c r="H41" s="907">
        <v>2019</v>
      </c>
      <c r="I41" s="881">
        <v>1401</v>
      </c>
      <c r="J41" s="881">
        <v>358</v>
      </c>
      <c r="K41" s="881">
        <v>613</v>
      </c>
      <c r="L41" s="881">
        <v>430</v>
      </c>
    </row>
    <row r="42" spans="2:19" s="1" customFormat="1" ht="15" customHeight="1">
      <c r="B42" s="292"/>
      <c r="C42" s="630"/>
      <c r="D42" s="9"/>
      <c r="E42" s="6"/>
      <c r="F42" s="881"/>
      <c r="G42" s="881"/>
      <c r="H42" s="907">
        <v>2020</v>
      </c>
      <c r="I42" s="881">
        <v>1584</v>
      </c>
      <c r="J42" s="881">
        <v>383</v>
      </c>
      <c r="K42" s="881">
        <v>696</v>
      </c>
      <c r="L42" s="881">
        <v>505</v>
      </c>
    </row>
    <row r="43" spans="2:19" s="1" customFormat="1" ht="8.1" customHeight="1">
      <c r="B43" s="625"/>
      <c r="C43" s="630"/>
      <c r="D43" s="9"/>
      <c r="E43" s="9"/>
      <c r="F43" s="881"/>
      <c r="G43" s="881"/>
      <c r="H43" s="909"/>
      <c r="I43" s="881"/>
      <c r="J43" s="881"/>
      <c r="K43" s="881"/>
      <c r="L43" s="881"/>
    </row>
    <row r="44" spans="2:19" s="1" customFormat="1" ht="15" customHeight="1">
      <c r="B44" s="620" t="s">
        <v>453</v>
      </c>
      <c r="C44" s="630"/>
      <c r="D44" s="9"/>
      <c r="E44" s="6"/>
      <c r="F44" s="881"/>
      <c r="G44" s="881"/>
      <c r="H44" s="907">
        <v>2018</v>
      </c>
      <c r="I44" s="881">
        <v>904</v>
      </c>
      <c r="J44" s="881">
        <v>56</v>
      </c>
      <c r="K44" s="881">
        <v>495</v>
      </c>
      <c r="L44" s="881">
        <v>353</v>
      </c>
    </row>
    <row r="45" spans="2:19" s="1" customFormat="1" ht="15" customHeight="1">
      <c r="B45" s="802" t="s">
        <v>452</v>
      </c>
      <c r="C45" s="630"/>
      <c r="D45" s="9"/>
      <c r="E45" s="6"/>
      <c r="F45" s="881"/>
      <c r="G45" s="881"/>
      <c r="H45" s="907">
        <v>2019</v>
      </c>
      <c r="I45" s="881">
        <v>959</v>
      </c>
      <c r="J45" s="881">
        <v>60</v>
      </c>
      <c r="K45" s="881">
        <v>591</v>
      </c>
      <c r="L45" s="881">
        <v>308</v>
      </c>
    </row>
    <row r="46" spans="2:19" s="1" customFormat="1" ht="15" customHeight="1">
      <c r="B46" s="292"/>
      <c r="C46" s="630"/>
      <c r="D46" s="9"/>
      <c r="E46" s="6"/>
      <c r="F46" s="881"/>
      <c r="G46" s="881"/>
      <c r="H46" s="907">
        <v>2020</v>
      </c>
      <c r="I46" s="881">
        <v>1008</v>
      </c>
      <c r="J46" s="881">
        <v>145</v>
      </c>
      <c r="K46" s="881">
        <v>591</v>
      </c>
      <c r="L46" s="881">
        <v>272</v>
      </c>
    </row>
    <row r="47" spans="2:19" s="1" customFormat="1" ht="8.1" customHeight="1">
      <c r="B47" s="292"/>
      <c r="C47" s="630"/>
      <c r="D47" s="9"/>
      <c r="F47" s="881"/>
      <c r="G47" s="881"/>
      <c r="H47" s="910"/>
      <c r="I47" s="881"/>
      <c r="J47" s="881"/>
      <c r="K47" s="881"/>
      <c r="L47" s="881"/>
    </row>
    <row r="48" spans="2:19" s="1" customFormat="1" ht="15" customHeight="1">
      <c r="B48" s="620" t="s">
        <v>454</v>
      </c>
      <c r="C48" s="630"/>
      <c r="D48" s="9"/>
      <c r="E48" s="6"/>
      <c r="F48" s="881"/>
      <c r="G48" s="881"/>
      <c r="H48" s="907">
        <v>2018</v>
      </c>
      <c r="I48" s="881">
        <v>6</v>
      </c>
      <c r="J48" s="881">
        <v>1</v>
      </c>
      <c r="K48" s="881">
        <v>3</v>
      </c>
      <c r="L48" s="881">
        <v>2</v>
      </c>
    </row>
    <row r="49" spans="1:13" s="1" customFormat="1" ht="15" customHeight="1">
      <c r="B49" s="803" t="s">
        <v>455</v>
      </c>
      <c r="C49" s="630"/>
      <c r="D49" s="9"/>
      <c r="E49" s="6"/>
      <c r="F49" s="881"/>
      <c r="G49" s="881"/>
      <c r="H49" s="907">
        <v>2019</v>
      </c>
      <c r="I49" s="881">
        <v>8</v>
      </c>
      <c r="J49" s="881" t="s">
        <v>500</v>
      </c>
      <c r="K49" s="881">
        <v>4</v>
      </c>
      <c r="L49" s="881">
        <v>4</v>
      </c>
    </row>
    <row r="50" spans="1:13" s="1" customFormat="1" ht="15" customHeight="1">
      <c r="B50" s="632"/>
      <c r="C50" s="630"/>
      <c r="D50" s="9"/>
      <c r="E50" s="6"/>
      <c r="F50" s="881"/>
      <c r="G50" s="881"/>
      <c r="H50" s="907">
        <v>2020</v>
      </c>
      <c r="I50" s="881">
        <v>8</v>
      </c>
      <c r="J50" s="881" t="s">
        <v>500</v>
      </c>
      <c r="K50" s="881">
        <v>4</v>
      </c>
      <c r="L50" s="881">
        <v>4</v>
      </c>
    </row>
    <row r="51" spans="1:13" s="1" customFormat="1" ht="8.1" customHeight="1">
      <c r="B51" s="632"/>
      <c r="C51" s="630"/>
      <c r="D51" s="9"/>
      <c r="F51" s="881"/>
      <c r="G51" s="881"/>
      <c r="H51" s="910"/>
      <c r="I51" s="881"/>
      <c r="J51" s="881"/>
      <c r="K51" s="881"/>
      <c r="L51" s="881"/>
    </row>
    <row r="52" spans="1:13" s="1" customFormat="1" ht="15" customHeight="1">
      <c r="B52" s="620" t="s">
        <v>456</v>
      </c>
      <c r="C52" s="630"/>
      <c r="D52" s="9"/>
      <c r="E52" s="6"/>
      <c r="F52" s="881"/>
      <c r="G52" s="881"/>
      <c r="H52" s="907">
        <v>2018</v>
      </c>
      <c r="I52" s="881" t="s">
        <v>500</v>
      </c>
      <c r="J52" s="881" t="s">
        <v>500</v>
      </c>
      <c r="K52" s="881" t="s">
        <v>500</v>
      </c>
      <c r="L52" s="881" t="s">
        <v>500</v>
      </c>
    </row>
    <row r="53" spans="1:13" s="1" customFormat="1" ht="15" customHeight="1">
      <c r="B53" s="803" t="s">
        <v>457</v>
      </c>
      <c r="C53" s="630"/>
      <c r="D53" s="9"/>
      <c r="E53" s="6"/>
      <c r="F53" s="881"/>
      <c r="G53" s="881"/>
      <c r="H53" s="907">
        <v>2019</v>
      </c>
      <c r="I53" s="881" t="s">
        <v>500</v>
      </c>
      <c r="J53" s="881" t="s">
        <v>500</v>
      </c>
      <c r="K53" s="881" t="s">
        <v>500</v>
      </c>
      <c r="L53" s="881" t="s">
        <v>500</v>
      </c>
    </row>
    <row r="54" spans="1:13" s="1" customFormat="1" ht="15" customHeight="1">
      <c r="B54" s="632"/>
      <c r="C54" s="630"/>
      <c r="D54" s="9"/>
      <c r="E54" s="6"/>
      <c r="F54" s="881"/>
      <c r="G54" s="881"/>
      <c r="H54" s="907">
        <v>2020</v>
      </c>
      <c r="I54" s="881" t="s">
        <v>500</v>
      </c>
      <c r="J54" s="881" t="s">
        <v>500</v>
      </c>
      <c r="K54" s="881" t="s">
        <v>500</v>
      </c>
      <c r="L54" s="881" t="s">
        <v>500</v>
      </c>
    </row>
    <row r="55" spans="1:13" s="1" customFormat="1" ht="8.1" customHeight="1">
      <c r="B55" s="632"/>
      <c r="C55" s="630"/>
      <c r="D55" s="9"/>
      <c r="E55" s="6"/>
      <c r="F55" s="881"/>
      <c r="G55" s="881"/>
      <c r="H55" s="907"/>
      <c r="I55" s="881"/>
      <c r="J55" s="881"/>
      <c r="K55" s="881"/>
      <c r="L55" s="881"/>
    </row>
    <row r="56" spans="1:13" s="1" customFormat="1" ht="15" customHeight="1">
      <c r="B56" s="620" t="s">
        <v>458</v>
      </c>
      <c r="C56" s="630"/>
      <c r="D56" s="9"/>
      <c r="E56" s="6"/>
      <c r="F56" s="881"/>
      <c r="G56" s="881"/>
      <c r="H56" s="907">
        <v>2018</v>
      </c>
      <c r="I56" s="881">
        <v>173</v>
      </c>
      <c r="J56" s="881">
        <v>57</v>
      </c>
      <c r="K56" s="881">
        <v>86</v>
      </c>
      <c r="L56" s="881">
        <v>30</v>
      </c>
    </row>
    <row r="57" spans="1:13" s="1" customFormat="1" ht="15" customHeight="1">
      <c r="B57" s="804" t="s">
        <v>459</v>
      </c>
      <c r="C57" s="9"/>
      <c r="D57" s="9"/>
      <c r="E57" s="6"/>
      <c r="F57" s="881"/>
      <c r="G57" s="881"/>
      <c r="H57" s="907">
        <v>2019</v>
      </c>
      <c r="I57" s="881">
        <v>138</v>
      </c>
      <c r="J57" s="881">
        <v>46</v>
      </c>
      <c r="K57" s="881">
        <v>72</v>
      </c>
      <c r="L57" s="881">
        <v>20</v>
      </c>
    </row>
    <row r="58" spans="1:13" s="1" customFormat="1" ht="15" customHeight="1">
      <c r="B58" s="10"/>
      <c r="C58" s="9"/>
      <c r="D58" s="9"/>
      <c r="E58" s="6"/>
      <c r="F58" s="881"/>
      <c r="G58" s="881"/>
      <c r="H58" s="907">
        <v>2020</v>
      </c>
      <c r="I58" s="881">
        <v>122</v>
      </c>
      <c r="J58" s="881">
        <v>47</v>
      </c>
      <c r="K58" s="881">
        <v>62</v>
      </c>
      <c r="L58" s="881">
        <v>13</v>
      </c>
    </row>
    <row r="59" spans="1:13" ht="10.35" customHeight="1" thickBot="1">
      <c r="A59" s="13"/>
      <c r="B59" s="13"/>
      <c r="C59" s="13"/>
      <c r="D59" s="13"/>
      <c r="E59" s="13"/>
      <c r="F59" s="14"/>
      <c r="G59" s="14"/>
      <c r="H59" s="898"/>
      <c r="I59" s="14"/>
      <c r="J59" s="14"/>
      <c r="K59" s="14"/>
      <c r="L59" s="14"/>
      <c r="M59" s="13"/>
    </row>
    <row r="60" spans="1:13" ht="15" customHeight="1" thickTop="1">
      <c r="A60" s="37"/>
      <c r="B60" s="248"/>
      <c r="C60" s="248"/>
      <c r="D60" s="248"/>
      <c r="E60" s="37"/>
      <c r="F60" s="122"/>
      <c r="G60" s="122"/>
      <c r="H60" s="900"/>
      <c r="I60" s="122"/>
      <c r="J60" s="122"/>
      <c r="K60" s="122"/>
      <c r="L60" s="122"/>
      <c r="M60" s="128" t="s">
        <v>34</v>
      </c>
    </row>
    <row r="61" spans="1:13" ht="15" customHeight="1">
      <c r="A61" s="37"/>
      <c r="B61" s="248"/>
      <c r="C61" s="248"/>
      <c r="D61" s="248"/>
      <c r="E61" s="248"/>
      <c r="F61" s="122"/>
      <c r="G61" s="122"/>
      <c r="H61" s="904"/>
      <c r="I61" s="122"/>
      <c r="J61" s="122"/>
      <c r="K61" s="122"/>
      <c r="L61" s="122"/>
      <c r="M61" s="20" t="s">
        <v>35</v>
      </c>
    </row>
    <row r="62" spans="1:13" ht="15" customHeight="1">
      <c r="A62" s="634" t="s">
        <v>387</v>
      </c>
      <c r="B62" s="37"/>
      <c r="C62" s="37"/>
      <c r="D62" s="37"/>
      <c r="E62" s="37"/>
      <c r="F62" s="122"/>
      <c r="G62" s="122"/>
      <c r="H62" s="900"/>
      <c r="I62" s="122"/>
      <c r="J62" s="122"/>
      <c r="K62" s="122"/>
      <c r="L62" s="122"/>
    </row>
    <row r="63" spans="1:13" ht="15" customHeight="1">
      <c r="A63" s="627" t="s">
        <v>180</v>
      </c>
      <c r="B63" s="626" t="s">
        <v>87</v>
      </c>
      <c r="C63" s="40"/>
      <c r="D63" s="40"/>
      <c r="E63" s="37"/>
      <c r="F63" s="122"/>
      <c r="G63" s="122"/>
      <c r="H63" s="900"/>
      <c r="I63" s="122"/>
      <c r="J63" s="122"/>
      <c r="K63" s="122"/>
      <c r="L63" s="122"/>
    </row>
    <row r="64" spans="1:13" ht="15" customHeight="1">
      <c r="A64" s="37"/>
      <c r="B64" s="628" t="s">
        <v>126</v>
      </c>
      <c r="C64" s="40"/>
      <c r="D64" s="40"/>
      <c r="E64" s="37"/>
      <c r="F64" s="122"/>
      <c r="G64" s="122"/>
      <c r="H64" s="900"/>
      <c r="I64" s="122"/>
      <c r="J64" s="122"/>
      <c r="K64" s="122"/>
      <c r="L64" s="122"/>
    </row>
    <row r="65" spans="1:16380" ht="8.1" customHeight="1">
      <c r="A65" s="37"/>
      <c r="B65" s="628"/>
      <c r="C65" s="40"/>
      <c r="D65" s="40"/>
      <c r="E65" s="37"/>
      <c r="F65" s="122"/>
      <c r="G65" s="122"/>
      <c r="H65" s="900"/>
      <c r="I65" s="122"/>
      <c r="J65" s="122"/>
      <c r="K65" s="122"/>
      <c r="L65" s="122"/>
    </row>
    <row r="66" spans="1:16380" ht="15" customHeight="1">
      <c r="A66" s="627" t="s">
        <v>181</v>
      </c>
      <c r="B66" s="626" t="s">
        <v>88</v>
      </c>
      <c r="C66" s="40"/>
      <c r="D66" s="40"/>
      <c r="E66" s="37"/>
      <c r="F66" s="122"/>
      <c r="G66" s="122"/>
      <c r="H66" s="900"/>
      <c r="I66" s="122"/>
      <c r="J66" s="122"/>
      <c r="K66" s="122"/>
      <c r="L66" s="122"/>
    </row>
    <row r="67" spans="1:16380" ht="15" customHeight="1">
      <c r="A67" s="37"/>
      <c r="B67" s="628" t="s">
        <v>127</v>
      </c>
      <c r="C67" s="40"/>
      <c r="D67" s="40"/>
      <c r="E67" s="37"/>
      <c r="F67" s="122"/>
      <c r="G67" s="122"/>
      <c r="H67" s="900"/>
      <c r="I67" s="122"/>
      <c r="J67" s="122"/>
      <c r="K67" s="122"/>
      <c r="L67" s="122"/>
    </row>
    <row r="68" spans="1:16380" s="437" customFormat="1" ht="7.5" customHeight="1">
      <c r="A68" s="463"/>
      <c r="B68" s="37"/>
      <c r="C68" s="37"/>
      <c r="D68" s="37"/>
      <c r="E68" s="37"/>
      <c r="F68" s="887"/>
      <c r="G68" s="887"/>
      <c r="H68" s="900"/>
      <c r="I68" s="887"/>
      <c r="J68" s="887"/>
      <c r="K68" s="887"/>
      <c r="L68" s="887"/>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7" customFormat="1" ht="15" customHeight="1">
      <c r="A69" s="627" t="s">
        <v>182</v>
      </c>
      <c r="B69" s="626" t="s">
        <v>388</v>
      </c>
      <c r="C69" s="37"/>
      <c r="D69" s="37"/>
      <c r="E69" s="37"/>
      <c r="F69" s="887"/>
      <c r="G69" s="887"/>
      <c r="H69" s="900"/>
      <c r="I69" s="887"/>
      <c r="J69" s="887"/>
      <c r="K69" s="887"/>
      <c r="L69" s="887"/>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3"/>
      <c r="B70" s="628" t="s">
        <v>389</v>
      </c>
      <c r="C70" s="37"/>
      <c r="D70" s="37"/>
      <c r="E70" s="37"/>
      <c r="F70" s="122"/>
      <c r="G70" s="122"/>
      <c r="H70" s="900"/>
      <c r="I70" s="122"/>
      <c r="J70" s="122"/>
      <c r="K70" s="122"/>
      <c r="L70" s="122"/>
    </row>
    <row r="71" spans="1:16380" ht="7.9" customHeight="1">
      <c r="A71" s="463"/>
      <c r="B71" s="629"/>
      <c r="C71" s="37"/>
      <c r="D71" s="37"/>
      <c r="E71" s="37"/>
      <c r="F71" s="122"/>
      <c r="G71" s="122"/>
      <c r="H71" s="900"/>
      <c r="I71" s="122"/>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7" customWidth="1"/>
    <col min="2" max="2" width="11.85546875" style="162" customWidth="1"/>
    <col min="3" max="3" width="9.140625" style="162"/>
    <col min="4" max="5" width="6.7109375" style="162" customWidth="1"/>
    <col min="6" max="7" width="12.7109375" style="635" customWidth="1"/>
    <col min="8" max="8" width="6.7109375" style="888" customWidth="1"/>
    <col min="9" max="12" width="12.7109375" style="635" customWidth="1"/>
    <col min="13" max="13" width="1.7109375" style="162" customWidth="1"/>
    <col min="14" max="16382" width="9.140625" style="162"/>
    <col min="16383" max="16384" width="9.140625" style="437"/>
  </cols>
  <sheetData>
    <row r="1" spans="1:19" ht="8.1" customHeight="1"/>
    <row r="2" spans="1:19" ht="8.1" customHeight="1"/>
    <row r="3" spans="1:19" s="162" customFormat="1" ht="16.350000000000001" customHeight="1">
      <c r="B3" s="96" t="s">
        <v>111</v>
      </c>
      <c r="C3" s="41" t="s">
        <v>528</v>
      </c>
      <c r="D3" s="41"/>
      <c r="E3" s="41"/>
      <c r="F3" s="96"/>
      <c r="G3" s="96"/>
      <c r="H3" s="889"/>
      <c r="I3" s="96"/>
      <c r="J3" s="96"/>
      <c r="K3" s="96"/>
      <c r="L3" s="96"/>
    </row>
    <row r="4" spans="1:19" s="162" customFormat="1" ht="16.149999999999999" customHeight="1">
      <c r="B4" s="97" t="s">
        <v>112</v>
      </c>
      <c r="C4" s="42" t="s">
        <v>529</v>
      </c>
      <c r="D4" s="42"/>
      <c r="E4" s="42"/>
      <c r="F4" s="96"/>
      <c r="G4" s="96"/>
      <c r="H4" s="890"/>
      <c r="I4" s="96"/>
      <c r="J4" s="96"/>
      <c r="K4" s="96"/>
      <c r="L4" s="96"/>
    </row>
    <row r="5" spans="1:19" s="162" customFormat="1" ht="13.15" customHeight="1" thickBot="1">
      <c r="A5" s="2"/>
      <c r="B5" s="2"/>
      <c r="C5" s="2"/>
      <c r="D5" s="2"/>
      <c r="E5" s="2"/>
      <c r="F5" s="3"/>
      <c r="G5" s="3"/>
      <c r="H5" s="891"/>
      <c r="I5" s="3"/>
      <c r="J5" s="3"/>
      <c r="K5" s="3"/>
      <c r="L5" s="3"/>
    </row>
    <row r="6" spans="1:19" s="1" customFormat="1" ht="42.95" customHeight="1" thickBot="1">
      <c r="A6" s="393"/>
      <c r="B6" s="965" t="s">
        <v>385</v>
      </c>
      <c r="C6" s="966"/>
      <c r="D6" s="966"/>
      <c r="E6" s="636"/>
      <c r="F6" s="173"/>
      <c r="G6" s="173"/>
      <c r="H6" s="911"/>
      <c r="I6" s="286" t="s">
        <v>494</v>
      </c>
      <c r="J6" s="173" t="s">
        <v>493</v>
      </c>
      <c r="K6" s="173" t="s">
        <v>491</v>
      </c>
      <c r="L6" s="173" t="s">
        <v>490</v>
      </c>
      <c r="M6" s="393"/>
    </row>
    <row r="7" spans="1:19" s="1" customFormat="1" ht="16.350000000000001" customHeight="1">
      <c r="A7" s="633"/>
      <c r="B7" s="637"/>
      <c r="C7" s="637"/>
      <c r="D7" s="637"/>
      <c r="E7" s="637"/>
      <c r="F7" s="881"/>
      <c r="G7" s="881"/>
      <c r="H7" s="912"/>
      <c r="I7" s="881"/>
      <c r="J7" s="881"/>
      <c r="K7" s="881"/>
      <c r="L7" s="881"/>
    </row>
    <row r="8" spans="1:19" s="1" customFormat="1" ht="15" customHeight="1">
      <c r="B8" s="32" t="s">
        <v>132</v>
      </c>
      <c r="C8" s="4"/>
      <c r="D8" s="4"/>
      <c r="E8" s="6"/>
      <c r="F8" s="881"/>
      <c r="G8" s="881"/>
      <c r="H8" s="907">
        <v>2018</v>
      </c>
      <c r="I8" s="882">
        <v>4950</v>
      </c>
      <c r="J8" s="882">
        <v>969</v>
      </c>
      <c r="K8" s="882">
        <v>2596</v>
      </c>
      <c r="L8" s="882">
        <v>1385</v>
      </c>
    </row>
    <row r="9" spans="1:19" s="1" customFormat="1" ht="15" customHeight="1">
      <c r="B9" s="4" t="s">
        <v>133</v>
      </c>
      <c r="C9" s="4"/>
      <c r="D9" s="4"/>
      <c r="E9" s="6"/>
      <c r="F9" s="881"/>
      <c r="G9" s="881"/>
      <c r="H9" s="907">
        <v>2019</v>
      </c>
      <c r="I9" s="882">
        <v>4566</v>
      </c>
      <c r="J9" s="882">
        <v>856</v>
      </c>
      <c r="K9" s="882">
        <v>2484</v>
      </c>
      <c r="L9" s="882">
        <v>1226</v>
      </c>
    </row>
    <row r="10" spans="1:19" s="1" customFormat="1" ht="15" customHeight="1">
      <c r="B10" s="4"/>
      <c r="C10" s="4"/>
      <c r="D10" s="4"/>
      <c r="E10" s="6"/>
      <c r="F10" s="881"/>
      <c r="G10" s="881"/>
      <c r="H10" s="907">
        <v>2020</v>
      </c>
      <c r="I10" s="882">
        <v>4661</v>
      </c>
      <c r="J10" s="882">
        <v>1058</v>
      </c>
      <c r="K10" s="882">
        <v>2348</v>
      </c>
      <c r="L10" s="882">
        <v>1255</v>
      </c>
      <c r="O10" s="619"/>
      <c r="P10" s="619"/>
      <c r="Q10" s="619"/>
    </row>
    <row r="11" spans="1:19" s="1" customFormat="1" ht="8.1" customHeight="1">
      <c r="B11" s="4"/>
      <c r="C11" s="4"/>
      <c r="D11" s="4"/>
      <c r="E11" s="4"/>
      <c r="F11" s="881"/>
      <c r="G11" s="881"/>
      <c r="H11" s="908"/>
      <c r="I11" s="882"/>
      <c r="J11" s="881"/>
      <c r="K11" s="881"/>
      <c r="L11" s="881"/>
      <c r="O11" s="426"/>
      <c r="P11" s="426"/>
      <c r="Q11" s="426"/>
      <c r="R11" s="426"/>
      <c r="S11" s="426"/>
    </row>
    <row r="12" spans="1:19" s="1" customFormat="1" ht="15" customHeight="1">
      <c r="B12" s="10" t="s">
        <v>134</v>
      </c>
      <c r="C12" s="8"/>
      <c r="D12" s="8"/>
      <c r="E12" s="6"/>
      <c r="F12" s="881"/>
      <c r="G12" s="881"/>
      <c r="H12" s="907">
        <v>2018</v>
      </c>
      <c r="I12" s="881">
        <v>2656</v>
      </c>
      <c r="J12" s="881">
        <v>562</v>
      </c>
      <c r="K12" s="881">
        <v>1482</v>
      </c>
      <c r="L12" s="881">
        <v>612</v>
      </c>
      <c r="N12" s="619"/>
      <c r="O12" s="426"/>
      <c r="P12" s="426"/>
      <c r="Q12" s="426"/>
      <c r="R12" s="426"/>
      <c r="S12" s="426"/>
    </row>
    <row r="13" spans="1:19" s="1" customFormat="1" ht="15" customHeight="1">
      <c r="B13" s="292" t="s">
        <v>135</v>
      </c>
      <c r="C13" s="9"/>
      <c r="D13" s="9"/>
      <c r="E13" s="6"/>
      <c r="F13" s="881"/>
      <c r="G13" s="881"/>
      <c r="H13" s="907">
        <v>2019</v>
      </c>
      <c r="I13" s="881">
        <v>2060</v>
      </c>
      <c r="J13" s="881">
        <v>392</v>
      </c>
      <c r="K13" s="881">
        <v>1204</v>
      </c>
      <c r="L13" s="881">
        <v>464</v>
      </c>
      <c r="N13" s="120"/>
      <c r="O13" s="426"/>
      <c r="P13" s="426"/>
      <c r="Q13" s="426"/>
      <c r="R13" s="426"/>
      <c r="S13" s="426"/>
    </row>
    <row r="14" spans="1:19" s="1" customFormat="1" ht="15" customHeight="1">
      <c r="B14" s="7"/>
      <c r="C14" s="9"/>
      <c r="D14" s="9"/>
      <c r="E14" s="6"/>
      <c r="F14" s="881"/>
      <c r="G14" s="881"/>
      <c r="H14" s="907">
        <v>2020</v>
      </c>
      <c r="I14" s="881">
        <v>1939</v>
      </c>
      <c r="J14" s="881">
        <v>483</v>
      </c>
      <c r="K14" s="881">
        <v>995</v>
      </c>
      <c r="L14" s="881">
        <v>461</v>
      </c>
      <c r="N14" s="619"/>
      <c r="O14" s="426"/>
      <c r="P14" s="426"/>
      <c r="Q14" s="426"/>
      <c r="R14" s="426"/>
      <c r="S14" s="426"/>
    </row>
    <row r="15" spans="1:19" s="1" customFormat="1" ht="8.1" customHeight="1">
      <c r="B15" s="7"/>
      <c r="C15" s="9"/>
      <c r="D15" s="9"/>
      <c r="E15" s="34"/>
      <c r="F15" s="881"/>
      <c r="G15" s="881"/>
      <c r="H15" s="907"/>
      <c r="I15" s="881"/>
      <c r="J15" s="881"/>
      <c r="K15" s="881"/>
      <c r="L15" s="881"/>
      <c r="N15" s="619"/>
      <c r="O15" s="426"/>
      <c r="P15" s="426"/>
      <c r="Q15" s="426"/>
      <c r="R15" s="426"/>
      <c r="S15" s="426"/>
    </row>
    <row r="16" spans="1:19" s="1" customFormat="1" ht="15" customHeight="1">
      <c r="B16" s="620" t="s">
        <v>460</v>
      </c>
      <c r="C16" s="9"/>
      <c r="D16" s="9"/>
      <c r="E16" s="6"/>
      <c r="F16" s="881"/>
      <c r="G16" s="881"/>
      <c r="H16" s="907">
        <v>2018</v>
      </c>
      <c r="I16" s="881" t="s">
        <v>500</v>
      </c>
      <c r="J16" s="881" t="s">
        <v>500</v>
      </c>
      <c r="K16" s="881" t="s">
        <v>500</v>
      </c>
      <c r="L16" s="881" t="s">
        <v>500</v>
      </c>
      <c r="N16" s="619"/>
      <c r="O16" s="621"/>
      <c r="P16" s="621"/>
      <c r="Q16" s="621"/>
      <c r="R16" s="426"/>
      <c r="S16" s="426"/>
    </row>
    <row r="17" spans="2:19" s="162" customFormat="1" ht="15" customHeight="1">
      <c r="B17" s="802" t="s">
        <v>461</v>
      </c>
      <c r="C17" s="9"/>
      <c r="D17" s="9"/>
      <c r="E17" s="6"/>
      <c r="F17" s="881"/>
      <c r="G17" s="881"/>
      <c r="H17" s="907">
        <v>2019</v>
      </c>
      <c r="I17" s="881" t="s">
        <v>500</v>
      </c>
      <c r="J17" s="881" t="s">
        <v>500</v>
      </c>
      <c r="K17" s="881" t="s">
        <v>500</v>
      </c>
      <c r="L17" s="881" t="s">
        <v>500</v>
      </c>
      <c r="N17" s="638"/>
      <c r="O17" s="639"/>
      <c r="P17" s="639"/>
      <c r="Q17" s="639"/>
      <c r="R17" s="437"/>
      <c r="S17" s="437"/>
    </row>
    <row r="18" spans="2:19" s="162" customFormat="1" ht="15" customHeight="1">
      <c r="B18" s="292"/>
      <c r="C18" s="9"/>
      <c r="D18" s="9"/>
      <c r="E18" s="6"/>
      <c r="F18" s="881"/>
      <c r="G18" s="881"/>
      <c r="H18" s="907">
        <v>2020</v>
      </c>
      <c r="I18" s="881" t="s">
        <v>500</v>
      </c>
      <c r="J18" s="881" t="s">
        <v>500</v>
      </c>
      <c r="K18" s="881" t="s">
        <v>500</v>
      </c>
      <c r="L18" s="881" t="s">
        <v>500</v>
      </c>
      <c r="N18" s="638"/>
      <c r="O18" s="639"/>
      <c r="P18" s="639"/>
      <c r="Q18" s="639"/>
      <c r="R18" s="437"/>
      <c r="S18" s="437"/>
    </row>
    <row r="19" spans="2:19" s="162" customFormat="1" ht="8.1" customHeight="1">
      <c r="B19" s="625"/>
      <c r="C19" s="9"/>
      <c r="D19" s="9"/>
      <c r="E19" s="9"/>
      <c r="F19" s="881"/>
      <c r="G19" s="881"/>
      <c r="H19" s="909"/>
      <c r="I19" s="881"/>
      <c r="J19" s="881"/>
      <c r="K19" s="881"/>
      <c r="L19" s="881"/>
      <c r="N19" s="638"/>
      <c r="O19" s="639"/>
      <c r="P19" s="639"/>
      <c r="Q19" s="639"/>
      <c r="R19" s="437"/>
      <c r="S19" s="437"/>
    </row>
    <row r="20" spans="2:19" s="162" customFormat="1" ht="15" customHeight="1">
      <c r="B20" s="620" t="s">
        <v>462</v>
      </c>
      <c r="C20" s="9"/>
      <c r="D20" s="9"/>
      <c r="E20" s="6"/>
      <c r="F20" s="881"/>
      <c r="G20" s="881"/>
      <c r="H20" s="907">
        <v>2018</v>
      </c>
      <c r="I20" s="881">
        <v>70</v>
      </c>
      <c r="J20" s="881">
        <v>14</v>
      </c>
      <c r="K20" s="881">
        <v>44</v>
      </c>
      <c r="L20" s="881">
        <v>12</v>
      </c>
      <c r="N20" s="640"/>
      <c r="O20" s="640"/>
      <c r="P20" s="640"/>
      <c r="Q20" s="640"/>
      <c r="R20" s="437"/>
      <c r="S20" s="437"/>
    </row>
    <row r="21" spans="2:19" s="162" customFormat="1" ht="15" customHeight="1">
      <c r="B21" s="802" t="s">
        <v>463</v>
      </c>
      <c r="C21" s="9"/>
      <c r="D21" s="9"/>
      <c r="E21" s="6"/>
      <c r="F21" s="881"/>
      <c r="G21" s="881"/>
      <c r="H21" s="907">
        <v>2019</v>
      </c>
      <c r="I21" s="881">
        <v>50</v>
      </c>
      <c r="J21" s="881">
        <v>15</v>
      </c>
      <c r="K21" s="881">
        <v>27</v>
      </c>
      <c r="L21" s="881">
        <v>8</v>
      </c>
      <c r="N21" s="639"/>
      <c r="O21" s="639"/>
      <c r="P21" s="639"/>
      <c r="Q21" s="639"/>
      <c r="R21" s="437"/>
      <c r="S21" s="437"/>
    </row>
    <row r="22" spans="2:19" s="162" customFormat="1" ht="15" customHeight="1">
      <c r="B22" s="292"/>
      <c r="C22" s="9"/>
      <c r="D22" s="9"/>
      <c r="E22" s="6"/>
      <c r="F22" s="881"/>
      <c r="G22" s="881"/>
      <c r="H22" s="907">
        <v>2020</v>
      </c>
      <c r="I22" s="881">
        <v>40</v>
      </c>
      <c r="J22" s="881">
        <v>12</v>
      </c>
      <c r="K22" s="881">
        <v>20</v>
      </c>
      <c r="L22" s="881">
        <v>8</v>
      </c>
      <c r="N22" s="639"/>
      <c r="O22" s="639"/>
      <c r="P22" s="639"/>
      <c r="Q22" s="639"/>
      <c r="R22" s="437"/>
      <c r="S22" s="437"/>
    </row>
    <row r="23" spans="2:19" s="162" customFormat="1" ht="8.1" customHeight="1">
      <c r="B23" s="292"/>
      <c r="C23" s="9"/>
      <c r="D23" s="9"/>
      <c r="E23" s="6"/>
      <c r="F23" s="881"/>
      <c r="G23" s="881"/>
      <c r="H23" s="907"/>
      <c r="I23" s="881"/>
      <c r="J23" s="881"/>
      <c r="K23" s="881"/>
      <c r="L23" s="881"/>
      <c r="N23" s="639"/>
      <c r="O23" s="639"/>
      <c r="P23" s="639"/>
      <c r="Q23" s="639"/>
      <c r="R23" s="437"/>
      <c r="S23" s="437"/>
    </row>
    <row r="24" spans="2:19" s="162" customFormat="1" ht="15" customHeight="1">
      <c r="B24" s="620" t="s">
        <v>464</v>
      </c>
      <c r="C24" s="9"/>
      <c r="D24" s="9"/>
      <c r="E24" s="6"/>
      <c r="F24" s="881"/>
      <c r="G24" s="881"/>
      <c r="H24" s="907">
        <v>2018</v>
      </c>
      <c r="I24" s="881">
        <v>2126</v>
      </c>
      <c r="J24" s="881">
        <v>444</v>
      </c>
      <c r="K24" s="881">
        <v>1180</v>
      </c>
      <c r="L24" s="881">
        <v>502</v>
      </c>
      <c r="N24" s="639"/>
      <c r="O24" s="639"/>
      <c r="P24" s="639"/>
      <c r="Q24" s="639"/>
      <c r="R24" s="437"/>
      <c r="S24" s="437"/>
    </row>
    <row r="25" spans="2:19" s="162" customFormat="1" ht="15" customHeight="1">
      <c r="B25" s="803" t="s">
        <v>465</v>
      </c>
      <c r="C25" s="9"/>
      <c r="D25" s="9"/>
      <c r="E25" s="6"/>
      <c r="F25" s="881"/>
      <c r="G25" s="881"/>
      <c r="H25" s="907">
        <v>2019</v>
      </c>
      <c r="I25" s="881">
        <v>1675</v>
      </c>
      <c r="J25" s="881">
        <v>302</v>
      </c>
      <c r="K25" s="881">
        <v>988</v>
      </c>
      <c r="L25" s="881">
        <v>385</v>
      </c>
      <c r="N25" s="640"/>
      <c r="O25" s="640"/>
      <c r="P25" s="640"/>
      <c r="Q25" s="640"/>
      <c r="R25" s="437"/>
      <c r="S25" s="437"/>
    </row>
    <row r="26" spans="2:19" s="162" customFormat="1" ht="15" customHeight="1">
      <c r="B26" s="632"/>
      <c r="C26" s="9"/>
      <c r="D26" s="9"/>
      <c r="E26" s="6"/>
      <c r="F26" s="881"/>
      <c r="G26" s="881"/>
      <c r="H26" s="907">
        <v>2020</v>
      </c>
      <c r="I26" s="881">
        <v>1560</v>
      </c>
      <c r="J26" s="881">
        <v>366</v>
      </c>
      <c r="K26" s="881">
        <v>813</v>
      </c>
      <c r="L26" s="881">
        <v>381</v>
      </c>
      <c r="N26" s="638"/>
      <c r="O26" s="640"/>
      <c r="P26" s="640"/>
      <c r="Q26" s="640"/>
      <c r="R26" s="638"/>
    </row>
    <row r="27" spans="2:19" s="162" customFormat="1" ht="8.1" customHeight="1">
      <c r="B27" s="632"/>
      <c r="C27" s="9"/>
      <c r="D27" s="9"/>
      <c r="E27" s="6"/>
      <c r="F27" s="881"/>
      <c r="G27" s="881"/>
      <c r="H27" s="907"/>
      <c r="I27" s="881"/>
      <c r="J27" s="881"/>
      <c r="K27" s="881"/>
      <c r="L27" s="881"/>
      <c r="N27" s="638"/>
      <c r="O27" s="638"/>
      <c r="P27" s="638"/>
      <c r="Q27" s="638"/>
      <c r="R27" s="638"/>
    </row>
    <row r="28" spans="2:19" s="162" customFormat="1" ht="15" customHeight="1">
      <c r="B28" s="620" t="s">
        <v>466</v>
      </c>
      <c r="C28" s="9"/>
      <c r="D28" s="9"/>
      <c r="E28" s="6"/>
      <c r="F28" s="881"/>
      <c r="G28" s="881"/>
      <c r="H28" s="907">
        <v>2018</v>
      </c>
      <c r="I28" s="881">
        <v>460</v>
      </c>
      <c r="J28" s="881">
        <v>104</v>
      </c>
      <c r="K28" s="881">
        <v>258</v>
      </c>
      <c r="L28" s="881">
        <v>98</v>
      </c>
      <c r="N28" s="638"/>
      <c r="O28" s="638"/>
      <c r="P28" s="638"/>
      <c r="Q28" s="638"/>
      <c r="R28" s="638"/>
    </row>
    <row r="29" spans="2:19" s="162" customFormat="1" ht="15" customHeight="1">
      <c r="B29" s="803" t="s">
        <v>467</v>
      </c>
      <c r="C29" s="9"/>
      <c r="D29" s="9"/>
      <c r="E29" s="6"/>
      <c r="F29" s="881"/>
      <c r="G29" s="881"/>
      <c r="H29" s="907">
        <v>2019</v>
      </c>
      <c r="I29" s="881">
        <v>335</v>
      </c>
      <c r="J29" s="881">
        <v>75</v>
      </c>
      <c r="K29" s="881">
        <v>189</v>
      </c>
      <c r="L29" s="881">
        <v>71</v>
      </c>
      <c r="N29" s="638"/>
      <c r="O29" s="638"/>
      <c r="P29" s="638"/>
      <c r="Q29" s="638"/>
      <c r="R29" s="638"/>
    </row>
    <row r="30" spans="2:19" s="162" customFormat="1" ht="15" customHeight="1">
      <c r="B30" s="4"/>
      <c r="C30" s="9"/>
      <c r="D30" s="9"/>
      <c r="E30" s="6"/>
      <c r="F30" s="881"/>
      <c r="G30" s="881"/>
      <c r="H30" s="907">
        <v>2020</v>
      </c>
      <c r="I30" s="881">
        <v>339</v>
      </c>
      <c r="J30" s="881">
        <v>105</v>
      </c>
      <c r="K30" s="881">
        <v>162</v>
      </c>
      <c r="L30" s="881">
        <v>72</v>
      </c>
      <c r="N30" s="638"/>
      <c r="O30" s="638"/>
      <c r="P30" s="638"/>
      <c r="Q30" s="638"/>
      <c r="R30" s="638"/>
    </row>
    <row r="31" spans="2:19" s="162" customFormat="1" ht="7.9" customHeight="1">
      <c r="B31" s="4"/>
      <c r="C31" s="9"/>
      <c r="D31" s="9"/>
      <c r="E31" s="9"/>
      <c r="F31" s="881"/>
      <c r="G31" s="881"/>
      <c r="H31" s="909"/>
      <c r="I31" s="881"/>
      <c r="J31" s="881"/>
      <c r="K31" s="881"/>
      <c r="L31" s="881"/>
    </row>
    <row r="32" spans="2:19" s="162" customFormat="1" ht="15" customHeight="1">
      <c r="B32" s="10" t="s">
        <v>33</v>
      </c>
      <c r="C32" s="11"/>
      <c r="D32" s="11"/>
      <c r="E32" s="6"/>
      <c r="F32" s="881"/>
      <c r="G32" s="881"/>
      <c r="H32" s="907">
        <v>2018</v>
      </c>
      <c r="I32" s="881">
        <v>2294</v>
      </c>
      <c r="J32" s="881">
        <v>407</v>
      </c>
      <c r="K32" s="881">
        <v>1114</v>
      </c>
      <c r="L32" s="881">
        <v>773</v>
      </c>
    </row>
    <row r="33" spans="2:14" s="162" customFormat="1" ht="15" customHeight="1">
      <c r="B33" s="292" t="s">
        <v>93</v>
      </c>
      <c r="C33" s="9"/>
      <c r="D33" s="9"/>
      <c r="E33" s="6"/>
      <c r="F33" s="881"/>
      <c r="G33" s="881"/>
      <c r="H33" s="907">
        <v>2019</v>
      </c>
      <c r="I33" s="881">
        <v>2506</v>
      </c>
      <c r="J33" s="881">
        <v>464</v>
      </c>
      <c r="K33" s="881">
        <v>1280</v>
      </c>
      <c r="L33" s="881">
        <v>762</v>
      </c>
    </row>
    <row r="34" spans="2:14" s="162" customFormat="1" ht="15" customHeight="1">
      <c r="B34" s="4"/>
      <c r="C34" s="9"/>
      <c r="D34" s="9"/>
      <c r="E34" s="6"/>
      <c r="F34" s="881"/>
      <c r="G34" s="881"/>
      <c r="H34" s="907">
        <v>2020</v>
      </c>
      <c r="I34" s="881">
        <v>2722</v>
      </c>
      <c r="J34" s="881">
        <v>575</v>
      </c>
      <c r="K34" s="881">
        <v>1353</v>
      </c>
      <c r="L34" s="881">
        <v>794</v>
      </c>
    </row>
    <row r="35" spans="2:14" s="162" customFormat="1" ht="8.1" customHeight="1">
      <c r="B35" s="4"/>
      <c r="C35" s="9"/>
      <c r="D35" s="9"/>
      <c r="E35" s="9"/>
      <c r="F35" s="881"/>
      <c r="G35" s="881"/>
      <c r="H35" s="909"/>
      <c r="I35" s="881"/>
      <c r="J35" s="881"/>
      <c r="K35" s="881"/>
      <c r="L35" s="881"/>
    </row>
    <row r="36" spans="2:14" s="162" customFormat="1" ht="15" customHeight="1">
      <c r="B36" s="620" t="s">
        <v>460</v>
      </c>
      <c r="C36" s="9"/>
      <c r="D36" s="9"/>
      <c r="E36" s="6"/>
      <c r="F36" s="881"/>
      <c r="G36" s="881"/>
      <c r="H36" s="907">
        <v>2018</v>
      </c>
      <c r="I36" s="881" t="s">
        <v>500</v>
      </c>
      <c r="J36" s="881" t="s">
        <v>500</v>
      </c>
      <c r="K36" s="881" t="s">
        <v>500</v>
      </c>
      <c r="L36" s="881" t="s">
        <v>500</v>
      </c>
    </row>
    <row r="37" spans="2:14" s="162" customFormat="1" ht="15" customHeight="1">
      <c r="B37" s="802" t="s">
        <v>461</v>
      </c>
      <c r="C37" s="9"/>
      <c r="D37" s="9"/>
      <c r="E37" s="6"/>
      <c r="F37" s="881"/>
      <c r="G37" s="881"/>
      <c r="H37" s="907">
        <v>2019</v>
      </c>
      <c r="I37" s="881" t="s">
        <v>500</v>
      </c>
      <c r="J37" s="881" t="s">
        <v>500</v>
      </c>
      <c r="K37" s="881" t="s">
        <v>500</v>
      </c>
      <c r="L37" s="881" t="s">
        <v>500</v>
      </c>
      <c r="N37" s="639"/>
    </row>
    <row r="38" spans="2:14" s="162" customFormat="1" ht="15" customHeight="1">
      <c r="B38" s="292"/>
      <c r="C38" s="9"/>
      <c r="D38" s="9"/>
      <c r="E38" s="6"/>
      <c r="F38" s="881"/>
      <c r="G38" s="881"/>
      <c r="H38" s="907">
        <v>2020</v>
      </c>
      <c r="I38" s="881" t="s">
        <v>500</v>
      </c>
      <c r="J38" s="881" t="s">
        <v>500</v>
      </c>
      <c r="K38" s="881" t="s">
        <v>500</v>
      </c>
      <c r="L38" s="881" t="s">
        <v>500</v>
      </c>
      <c r="N38" s="639"/>
    </row>
    <row r="39" spans="2:14" s="162" customFormat="1" ht="8.1" customHeight="1">
      <c r="B39" s="625"/>
      <c r="C39" s="9"/>
      <c r="D39" s="9"/>
      <c r="E39" s="9"/>
      <c r="F39" s="881"/>
      <c r="G39" s="881"/>
      <c r="H39" s="909"/>
      <c r="I39" s="881"/>
      <c r="J39" s="881"/>
      <c r="K39" s="881"/>
      <c r="L39" s="881"/>
      <c r="N39" s="639"/>
    </row>
    <row r="40" spans="2:14" s="162" customFormat="1" ht="15" customHeight="1">
      <c r="B40" s="620" t="s">
        <v>462</v>
      </c>
      <c r="C40" s="9"/>
      <c r="D40" s="9"/>
      <c r="E40" s="6"/>
      <c r="F40" s="881"/>
      <c r="G40" s="881"/>
      <c r="H40" s="907">
        <v>2018</v>
      </c>
      <c r="I40" s="881">
        <v>56</v>
      </c>
      <c r="J40" s="881">
        <v>12</v>
      </c>
      <c r="K40" s="881">
        <v>31</v>
      </c>
      <c r="L40" s="881">
        <v>13</v>
      </c>
      <c r="N40" s="639"/>
    </row>
    <row r="41" spans="2:14" s="162" customFormat="1" ht="15" customHeight="1">
      <c r="B41" s="802" t="s">
        <v>463</v>
      </c>
      <c r="C41" s="9"/>
      <c r="D41" s="9"/>
      <c r="E41" s="6"/>
      <c r="F41" s="881"/>
      <c r="G41" s="881"/>
      <c r="H41" s="907">
        <v>2019</v>
      </c>
      <c r="I41" s="881">
        <v>61</v>
      </c>
      <c r="J41" s="881">
        <v>12</v>
      </c>
      <c r="K41" s="881">
        <v>37</v>
      </c>
      <c r="L41" s="881">
        <v>12</v>
      </c>
    </row>
    <row r="42" spans="2:14" s="162" customFormat="1" ht="15" customHeight="1">
      <c r="B42" s="292"/>
      <c r="C42" s="9"/>
      <c r="D42" s="9"/>
      <c r="E42" s="6"/>
      <c r="F42" s="881"/>
      <c r="G42" s="881"/>
      <c r="H42" s="907">
        <v>2020</v>
      </c>
      <c r="I42" s="881">
        <v>67</v>
      </c>
      <c r="J42" s="881">
        <v>10</v>
      </c>
      <c r="K42" s="881">
        <v>42</v>
      </c>
      <c r="L42" s="881">
        <v>15</v>
      </c>
    </row>
    <row r="43" spans="2:14" s="162" customFormat="1" ht="8.1" customHeight="1">
      <c r="B43" s="292"/>
      <c r="C43" s="9"/>
      <c r="D43" s="9"/>
      <c r="E43" s="1"/>
      <c r="F43" s="881"/>
      <c r="G43" s="881"/>
      <c r="H43" s="910"/>
      <c r="I43" s="881"/>
      <c r="J43" s="881"/>
      <c r="K43" s="881"/>
      <c r="L43" s="881"/>
    </row>
    <row r="44" spans="2:14" s="162" customFormat="1" ht="15" customHeight="1">
      <c r="B44" s="620" t="s">
        <v>464</v>
      </c>
      <c r="C44" s="9"/>
      <c r="D44" s="9"/>
      <c r="E44" s="6"/>
      <c r="F44" s="881"/>
      <c r="G44" s="881"/>
      <c r="H44" s="907">
        <v>2018</v>
      </c>
      <c r="I44" s="881">
        <v>1526</v>
      </c>
      <c r="J44" s="881">
        <v>261</v>
      </c>
      <c r="K44" s="881">
        <v>765</v>
      </c>
      <c r="L44" s="881">
        <v>500</v>
      </c>
    </row>
    <row r="45" spans="2:14" s="162" customFormat="1" ht="15" customHeight="1">
      <c r="B45" s="803" t="s">
        <v>465</v>
      </c>
      <c r="C45" s="9"/>
      <c r="D45" s="9"/>
      <c r="E45" s="6"/>
      <c r="F45" s="881"/>
      <c r="G45" s="881"/>
      <c r="H45" s="907">
        <v>2019</v>
      </c>
      <c r="I45" s="881">
        <v>1791</v>
      </c>
      <c r="J45" s="881">
        <v>326</v>
      </c>
      <c r="K45" s="881">
        <v>922</v>
      </c>
      <c r="L45" s="881">
        <v>543</v>
      </c>
    </row>
    <row r="46" spans="2:14" s="162" customFormat="1" ht="15" customHeight="1">
      <c r="B46" s="632"/>
      <c r="C46" s="9"/>
      <c r="D46" s="9"/>
      <c r="E46" s="6"/>
      <c r="F46" s="881"/>
      <c r="G46" s="881"/>
      <c r="H46" s="907">
        <v>2020</v>
      </c>
      <c r="I46" s="881">
        <v>1954</v>
      </c>
      <c r="J46" s="881">
        <v>391</v>
      </c>
      <c r="K46" s="881">
        <v>990</v>
      </c>
      <c r="L46" s="881">
        <v>573</v>
      </c>
    </row>
    <row r="47" spans="2:14" s="162" customFormat="1" ht="8.1" customHeight="1">
      <c r="B47" s="632"/>
      <c r="C47" s="9"/>
      <c r="D47" s="9"/>
      <c r="E47" s="1"/>
      <c r="F47" s="881"/>
      <c r="G47" s="881"/>
      <c r="H47" s="910"/>
      <c r="I47" s="881"/>
      <c r="J47" s="881"/>
      <c r="K47" s="881"/>
      <c r="L47" s="881"/>
    </row>
    <row r="48" spans="2:14" s="162" customFormat="1" ht="15" customHeight="1">
      <c r="B48" s="620" t="s">
        <v>466</v>
      </c>
      <c r="C48" s="9"/>
      <c r="D48" s="9"/>
      <c r="E48" s="6"/>
      <c r="F48" s="881"/>
      <c r="G48" s="881"/>
      <c r="H48" s="907">
        <v>2018</v>
      </c>
      <c r="I48" s="881">
        <v>712</v>
      </c>
      <c r="J48" s="881">
        <v>134</v>
      </c>
      <c r="K48" s="881">
        <v>318</v>
      </c>
      <c r="L48" s="881">
        <v>260</v>
      </c>
    </row>
    <row r="49" spans="1:14" s="162" customFormat="1" ht="15" customHeight="1">
      <c r="B49" s="803" t="s">
        <v>467</v>
      </c>
      <c r="C49" s="9"/>
      <c r="D49" s="9"/>
      <c r="E49" s="6"/>
      <c r="F49" s="881"/>
      <c r="G49" s="881"/>
      <c r="H49" s="907">
        <v>2019</v>
      </c>
      <c r="I49" s="881">
        <v>654</v>
      </c>
      <c r="J49" s="881">
        <v>126</v>
      </c>
      <c r="K49" s="881">
        <v>321</v>
      </c>
      <c r="L49" s="881">
        <v>207</v>
      </c>
    </row>
    <row r="50" spans="1:14" s="162" customFormat="1" ht="15" customHeight="1">
      <c r="B50" s="10"/>
      <c r="C50" s="9"/>
      <c r="D50" s="9"/>
      <c r="E50" s="6"/>
      <c r="F50" s="881"/>
      <c r="G50" s="881"/>
      <c r="H50" s="907">
        <v>2020</v>
      </c>
      <c r="I50" s="881">
        <v>701</v>
      </c>
      <c r="J50" s="881">
        <v>174</v>
      </c>
      <c r="K50" s="881">
        <v>321</v>
      </c>
      <c r="L50" s="881">
        <v>206</v>
      </c>
    </row>
    <row r="51" spans="1:14" s="162" customFormat="1" ht="8.1" customHeight="1" thickBot="1">
      <c r="A51" s="13"/>
      <c r="B51" s="13"/>
      <c r="C51" s="13"/>
      <c r="D51" s="13"/>
      <c r="E51" s="13"/>
      <c r="F51" s="14"/>
      <c r="G51" s="14"/>
      <c r="H51" s="898"/>
      <c r="I51" s="14"/>
      <c r="J51" s="14"/>
      <c r="K51" s="14"/>
      <c r="L51" s="14"/>
      <c r="M51" s="14"/>
    </row>
    <row r="52" spans="1:14" s="162" customFormat="1" ht="15" customHeight="1" thickTop="1">
      <c r="A52" s="37"/>
      <c r="B52" s="248"/>
      <c r="C52" s="248"/>
      <c r="D52" s="248"/>
      <c r="E52" s="37"/>
      <c r="F52" s="122"/>
      <c r="G52" s="122"/>
      <c r="H52" s="900"/>
      <c r="I52" s="122"/>
      <c r="J52" s="122"/>
      <c r="K52" s="122"/>
      <c r="L52" s="122"/>
      <c r="M52" s="128" t="s">
        <v>34</v>
      </c>
    </row>
    <row r="53" spans="1:14" s="162" customFormat="1" ht="15" customHeight="1">
      <c r="A53" s="37"/>
      <c r="B53" s="248"/>
      <c r="C53" s="248"/>
      <c r="D53" s="248"/>
      <c r="E53" s="248"/>
      <c r="F53" s="122"/>
      <c r="G53" s="122"/>
      <c r="H53" s="904"/>
      <c r="I53" s="122"/>
      <c r="J53" s="122"/>
      <c r="K53" s="122"/>
      <c r="L53" s="122"/>
      <c r="M53" s="20" t="s">
        <v>35</v>
      </c>
    </row>
    <row r="54" spans="1:14" s="162" customFormat="1" ht="8.1" customHeight="1">
      <c r="A54" s="37"/>
      <c r="B54" s="37"/>
      <c r="C54" s="37"/>
      <c r="D54" s="37"/>
      <c r="E54" s="37"/>
      <c r="F54" s="20"/>
      <c r="G54" s="20"/>
      <c r="H54" s="900"/>
      <c r="I54" s="20"/>
      <c r="J54" s="20"/>
      <c r="K54" s="20"/>
      <c r="L54" s="20"/>
      <c r="M54" s="37"/>
    </row>
    <row r="55" spans="1:14" s="162" customFormat="1" ht="15" customHeight="1">
      <c r="A55" s="634" t="s">
        <v>387</v>
      </c>
      <c r="B55" s="37"/>
      <c r="C55" s="37"/>
      <c r="D55" s="37"/>
      <c r="E55" s="37"/>
      <c r="F55" s="122"/>
      <c r="G55" s="122"/>
      <c r="H55" s="900"/>
      <c r="I55" s="122"/>
      <c r="J55" s="122"/>
      <c r="K55" s="122"/>
      <c r="L55" s="122"/>
      <c r="M55" s="37"/>
    </row>
    <row r="56" spans="1:14" s="162" customFormat="1" ht="15" customHeight="1">
      <c r="A56" s="627" t="s">
        <v>180</v>
      </c>
      <c r="B56" s="626" t="s">
        <v>87</v>
      </c>
      <c r="C56" s="40"/>
      <c r="D56" s="40"/>
      <c r="E56" s="37"/>
      <c r="F56" s="122"/>
      <c r="G56" s="122"/>
      <c r="H56" s="900"/>
      <c r="I56" s="122"/>
      <c r="J56" s="122"/>
      <c r="K56" s="122"/>
      <c r="L56" s="122"/>
      <c r="M56" s="37"/>
    </row>
    <row r="57" spans="1:14" s="162" customFormat="1" ht="15" customHeight="1">
      <c r="A57" s="37"/>
      <c r="B57" s="628" t="s">
        <v>126</v>
      </c>
      <c r="C57" s="40"/>
      <c r="D57" s="40"/>
      <c r="E57" s="37"/>
      <c r="F57" s="122"/>
      <c r="G57" s="122"/>
      <c r="H57" s="900"/>
      <c r="I57" s="122"/>
      <c r="J57" s="122"/>
      <c r="K57" s="122"/>
      <c r="L57" s="122"/>
      <c r="M57" s="37"/>
    </row>
    <row r="58" spans="1:14" s="162" customFormat="1" ht="15" customHeight="1">
      <c r="A58" s="37"/>
      <c r="B58" s="626" t="s">
        <v>88</v>
      </c>
      <c r="C58" s="40"/>
      <c r="D58" s="40"/>
      <c r="E58" s="37"/>
      <c r="F58" s="122"/>
      <c r="G58" s="122"/>
      <c r="H58" s="900"/>
      <c r="I58" s="122"/>
      <c r="J58" s="122"/>
      <c r="K58" s="122"/>
      <c r="L58" s="122"/>
      <c r="M58" s="37"/>
    </row>
    <row r="59" spans="1:14" s="162" customFormat="1" ht="15" customHeight="1">
      <c r="A59" s="37"/>
      <c r="B59" s="628" t="s">
        <v>127</v>
      </c>
      <c r="C59" s="40"/>
      <c r="D59" s="40"/>
      <c r="E59" s="37"/>
      <c r="F59" s="122"/>
      <c r="G59" s="122"/>
      <c r="H59" s="900"/>
      <c r="I59" s="122"/>
      <c r="J59" s="122"/>
      <c r="K59" s="122"/>
      <c r="L59" s="122"/>
      <c r="M59" s="37"/>
    </row>
    <row r="60" spans="1:14" s="162" customFormat="1" ht="9.75" customHeight="1">
      <c r="A60" s="37"/>
      <c r="B60" s="628"/>
      <c r="C60" s="40"/>
      <c r="D60" s="40"/>
      <c r="E60" s="37"/>
      <c r="F60" s="122"/>
      <c r="G60" s="122"/>
      <c r="H60" s="900"/>
      <c r="I60" s="122"/>
      <c r="J60" s="122"/>
      <c r="K60" s="122"/>
      <c r="L60" s="122"/>
      <c r="M60" s="37"/>
    </row>
    <row r="61" spans="1:14" ht="15" customHeight="1">
      <c r="A61" s="627" t="s">
        <v>181</v>
      </c>
      <c r="B61" s="967" t="s">
        <v>330</v>
      </c>
      <c r="C61" s="967"/>
      <c r="D61" s="967"/>
      <c r="E61" s="967"/>
      <c r="F61" s="967"/>
      <c r="G61" s="967"/>
      <c r="H61" s="967"/>
      <c r="I61" s="967"/>
      <c r="J61" s="967"/>
      <c r="K61" s="967"/>
      <c r="L61" s="967"/>
      <c r="M61" s="967"/>
      <c r="N61" s="641"/>
    </row>
    <row r="62" spans="1:14" ht="17.25" customHeight="1">
      <c r="A62" s="463"/>
      <c r="B62" s="967"/>
      <c r="C62" s="967"/>
      <c r="D62" s="967"/>
      <c r="E62" s="967"/>
      <c r="F62" s="967"/>
      <c r="G62" s="967"/>
      <c r="H62" s="967"/>
      <c r="I62" s="967"/>
      <c r="J62" s="967"/>
      <c r="K62" s="967"/>
      <c r="L62" s="967"/>
      <c r="M62" s="967"/>
      <c r="N62" s="641"/>
    </row>
    <row r="63" spans="1:14" ht="20.25" customHeight="1">
      <c r="A63" s="463"/>
      <c r="B63" s="967"/>
      <c r="C63" s="967"/>
      <c r="D63" s="967"/>
      <c r="E63" s="967"/>
      <c r="F63" s="967"/>
      <c r="G63" s="967"/>
      <c r="H63" s="967"/>
      <c r="I63" s="967"/>
      <c r="J63" s="967"/>
      <c r="K63" s="967"/>
      <c r="L63" s="967"/>
      <c r="M63" s="967"/>
      <c r="N63" s="641"/>
    </row>
    <row r="64" spans="1:14" ht="15" customHeight="1">
      <c r="A64" s="463"/>
      <c r="B64" s="968" t="s">
        <v>332</v>
      </c>
      <c r="C64" s="968"/>
      <c r="D64" s="968"/>
      <c r="E64" s="968"/>
      <c r="F64" s="968"/>
      <c r="G64" s="968"/>
      <c r="H64" s="968"/>
      <c r="I64" s="968"/>
      <c r="J64" s="968"/>
      <c r="K64" s="968"/>
      <c r="L64" s="968"/>
      <c r="M64" s="968"/>
      <c r="N64" s="151"/>
    </row>
    <row r="65" spans="1:14 16381:16382" ht="15" customHeight="1">
      <c r="A65" s="463"/>
      <c r="B65" s="968"/>
      <c r="C65" s="968"/>
      <c r="D65" s="968"/>
      <c r="E65" s="968"/>
      <c r="F65" s="968"/>
      <c r="G65" s="968"/>
      <c r="H65" s="968"/>
      <c r="I65" s="968"/>
      <c r="J65" s="968"/>
      <c r="K65" s="968"/>
      <c r="L65" s="968"/>
      <c r="M65" s="968"/>
      <c r="N65" s="151"/>
    </row>
    <row r="66" spans="1:14 16381:16382" ht="15" customHeight="1">
      <c r="A66" s="463"/>
      <c r="B66" s="968"/>
      <c r="C66" s="968"/>
      <c r="D66" s="968"/>
      <c r="E66" s="968"/>
      <c r="F66" s="968"/>
      <c r="G66" s="968"/>
      <c r="H66" s="968"/>
      <c r="I66" s="968"/>
      <c r="J66" s="968"/>
      <c r="K66" s="968"/>
      <c r="L66" s="968"/>
      <c r="M66" s="968"/>
      <c r="N66" s="151"/>
    </row>
    <row r="67" spans="1:14 16381:16382" ht="15" customHeight="1">
      <c r="A67" s="627" t="s">
        <v>182</v>
      </c>
      <c r="B67" s="626" t="s">
        <v>388</v>
      </c>
      <c r="C67" s="37"/>
      <c r="D67" s="37"/>
      <c r="E67" s="37"/>
      <c r="F67" s="887"/>
      <c r="G67" s="887"/>
      <c r="H67" s="900"/>
      <c r="I67" s="887"/>
      <c r="J67" s="887"/>
      <c r="K67" s="887"/>
      <c r="L67" s="887"/>
      <c r="M67" s="37"/>
      <c r="XFA67" s="437"/>
      <c r="XFB67" s="437"/>
    </row>
    <row r="68" spans="1:14 16381:16382" s="162" customFormat="1" ht="15" customHeight="1">
      <c r="A68" s="463"/>
      <c r="B68" s="628" t="s">
        <v>389</v>
      </c>
      <c r="C68" s="37"/>
      <c r="D68" s="37"/>
      <c r="E68" s="37"/>
      <c r="F68" s="122"/>
      <c r="G68" s="122"/>
      <c r="H68" s="900"/>
      <c r="I68" s="122"/>
      <c r="J68" s="122"/>
      <c r="K68" s="122"/>
      <c r="L68" s="122"/>
      <c r="M68" s="37"/>
    </row>
    <row r="69" spans="1:14 16381:16382" s="162" customFormat="1" ht="7.9" customHeight="1">
      <c r="A69" s="463"/>
      <c r="B69" s="629"/>
      <c r="C69" s="37"/>
      <c r="D69" s="37"/>
      <c r="E69" s="37"/>
      <c r="F69" s="122"/>
      <c r="G69" s="122"/>
      <c r="H69" s="900"/>
      <c r="I69" s="122"/>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7" customWidth="1"/>
    <col min="2" max="2" width="11.85546875" style="437" customWidth="1"/>
    <col min="3" max="3" width="40.28515625" style="437" customWidth="1"/>
    <col min="4" max="4" width="13.7109375" style="437" customWidth="1"/>
    <col min="5" max="5" width="30.5703125" style="437" customWidth="1"/>
    <col min="6" max="6" width="13.7109375" style="868" customWidth="1"/>
    <col min="7" max="7" width="1.7109375" style="437" customWidth="1"/>
    <col min="8" max="8" width="11.85546875" style="437" customWidth="1"/>
    <col min="9" max="16384" width="9.140625" style="437"/>
  </cols>
  <sheetData>
    <row r="1" spans="1:9" ht="8.1" customHeight="1"/>
    <row r="2" spans="1:9" ht="8.1" customHeight="1"/>
    <row r="3" spans="1:9" ht="16.350000000000001" customHeight="1">
      <c r="B3" s="642" t="s">
        <v>276</v>
      </c>
      <c r="C3" s="540" t="s">
        <v>530</v>
      </c>
    </row>
    <row r="4" spans="1:9" ht="16.350000000000001" customHeight="1">
      <c r="B4" s="643" t="s">
        <v>277</v>
      </c>
      <c r="C4" s="541" t="s">
        <v>531</v>
      </c>
    </row>
    <row r="5" spans="1:9" ht="13.15" customHeight="1" thickBot="1">
      <c r="A5" s="644"/>
      <c r="B5" s="644"/>
      <c r="C5" s="644"/>
      <c r="D5" s="644"/>
      <c r="E5" s="644"/>
      <c r="F5" s="913"/>
      <c r="G5" s="644"/>
    </row>
    <row r="6" spans="1:9" s="426" customFormat="1" ht="42.95" customHeight="1" thickBot="1">
      <c r="A6" s="325"/>
      <c r="B6" s="951" t="s">
        <v>394</v>
      </c>
      <c r="C6" s="952"/>
      <c r="D6" s="448"/>
      <c r="E6" s="448"/>
      <c r="F6" s="876">
        <v>2020</v>
      </c>
      <c r="G6" s="543"/>
      <c r="H6" s="544"/>
    </row>
    <row r="7" spans="1:9" s="426" customFormat="1" ht="16.350000000000001" customHeight="1">
      <c r="B7" s="545"/>
      <c r="C7" s="544"/>
      <c r="D7" s="544"/>
      <c r="E7" s="544"/>
      <c r="F7" s="544"/>
      <c r="G7" s="544"/>
      <c r="H7" s="544"/>
    </row>
    <row r="8" spans="1:9" s="426" customFormat="1" ht="15" customHeight="1">
      <c r="B8" s="18" t="s">
        <v>149</v>
      </c>
      <c r="D8" s="31"/>
      <c r="E8" s="31"/>
      <c r="F8" s="31"/>
      <c r="G8" s="31"/>
      <c r="H8" s="31"/>
    </row>
    <row r="9" spans="1:9" s="426" customFormat="1" ht="15" customHeight="1">
      <c r="B9" s="19" t="s">
        <v>150</v>
      </c>
      <c r="C9" s="31"/>
      <c r="D9" s="31"/>
      <c r="E9" s="31"/>
      <c r="F9" s="31"/>
      <c r="G9" s="31"/>
      <c r="H9" s="31"/>
    </row>
    <row r="10" spans="1:9" s="426" customFormat="1" ht="8.1" customHeight="1">
      <c r="B10" s="19"/>
      <c r="C10" s="31"/>
      <c r="D10" s="31"/>
      <c r="E10" s="31"/>
      <c r="F10" s="31"/>
      <c r="G10" s="31"/>
      <c r="H10" s="31"/>
    </row>
    <row r="11" spans="1:9" s="426" customFormat="1" ht="15" customHeight="1">
      <c r="B11" s="549" t="s">
        <v>151</v>
      </c>
      <c r="D11" s="645"/>
      <c r="E11" s="645"/>
      <c r="F11" s="645">
        <v>1</v>
      </c>
      <c r="G11" s="646"/>
      <c r="H11" s="646"/>
    </row>
    <row r="12" spans="1:9" s="426" customFormat="1" ht="15" customHeight="1">
      <c r="B12" s="553" t="s">
        <v>152</v>
      </c>
      <c r="C12" s="169"/>
      <c r="F12" s="647"/>
      <c r="G12" s="648"/>
      <c r="H12" s="649"/>
    </row>
    <row r="13" spans="1:9" s="426" customFormat="1" ht="15" customHeight="1">
      <c r="B13" s="553"/>
      <c r="C13" s="169"/>
      <c r="F13" s="647"/>
      <c r="G13" s="648"/>
      <c r="H13" s="649"/>
    </row>
    <row r="14" spans="1:9" s="426" customFormat="1" ht="15" customHeight="1">
      <c r="B14" s="549" t="s">
        <v>153</v>
      </c>
      <c r="C14" s="169"/>
      <c r="F14" s="647">
        <v>1</v>
      </c>
      <c r="G14" s="169"/>
      <c r="H14" s="169"/>
    </row>
    <row r="15" spans="1:9" s="426" customFormat="1" ht="15" customHeight="1">
      <c r="B15" s="553" t="s">
        <v>154</v>
      </c>
      <c r="C15" s="169"/>
      <c r="E15" s="170"/>
      <c r="F15" s="249"/>
      <c r="G15" s="169"/>
      <c r="H15" s="650"/>
      <c r="I15" s="409"/>
    </row>
    <row r="16" spans="1:9" s="426" customFormat="1" ht="15" customHeight="1">
      <c r="B16" s="553"/>
      <c r="C16" s="169"/>
      <c r="E16" s="170"/>
      <c r="F16" s="249"/>
      <c r="G16" s="169"/>
      <c r="H16" s="650"/>
    </row>
    <row r="17" spans="1:8" s="426" customFormat="1" ht="15" customHeight="1">
      <c r="B17" s="549" t="s">
        <v>155</v>
      </c>
      <c r="C17" s="564"/>
      <c r="E17" s="30"/>
      <c r="F17" s="647" t="s">
        <v>500</v>
      </c>
      <c r="G17" s="564"/>
      <c r="H17" s="564"/>
    </row>
    <row r="18" spans="1:8" s="426" customFormat="1" ht="15" customHeight="1">
      <c r="B18" s="553" t="s">
        <v>156</v>
      </c>
      <c r="C18" s="169"/>
      <c r="D18" s="28"/>
      <c r="E18" s="169"/>
      <c r="F18" s="169"/>
      <c r="G18" s="169"/>
      <c r="H18" s="169"/>
    </row>
    <row r="19" spans="1:8" s="426" customFormat="1" ht="15" customHeight="1">
      <c r="B19" s="27"/>
      <c r="C19" s="169"/>
      <c r="D19" s="28"/>
      <c r="E19" s="169"/>
      <c r="F19" s="169"/>
      <c r="G19" s="169"/>
      <c r="H19" s="169"/>
    </row>
    <row r="20" spans="1:8" s="426" customFormat="1" ht="15" customHeight="1">
      <c r="B20" s="18" t="s">
        <v>37</v>
      </c>
      <c r="C20" s="169"/>
      <c r="D20" s="28"/>
      <c r="E20" s="169"/>
      <c r="F20" s="169"/>
      <c r="G20" s="556"/>
      <c r="H20" s="556"/>
    </row>
    <row r="21" spans="1:8" s="426" customFormat="1" ht="15" customHeight="1">
      <c r="B21" s="19" t="s">
        <v>38</v>
      </c>
      <c r="C21" s="169"/>
      <c r="D21" s="28"/>
      <c r="E21" s="169"/>
      <c r="F21" s="169"/>
      <c r="G21" s="556"/>
      <c r="H21" s="556"/>
    </row>
    <row r="22" spans="1:8" s="426" customFormat="1" ht="8.1" customHeight="1">
      <c r="B22" s="19"/>
      <c r="C22" s="169"/>
      <c r="D22" s="28"/>
      <c r="E22" s="169"/>
      <c r="F22" s="169"/>
      <c r="G22" s="556"/>
      <c r="H22" s="556"/>
    </row>
    <row r="23" spans="1:8" s="426" customFormat="1" ht="15" customHeight="1">
      <c r="B23" s="549" t="s">
        <v>39</v>
      </c>
      <c r="C23" s="29"/>
      <c r="D23" s="30"/>
      <c r="E23" s="30"/>
      <c r="F23" s="28">
        <v>1</v>
      </c>
      <c r="G23" s="556"/>
      <c r="H23" s="556"/>
    </row>
    <row r="24" spans="1:8" s="426" customFormat="1" ht="15" customHeight="1">
      <c r="B24" s="553" t="s">
        <v>40</v>
      </c>
      <c r="C24" s="31"/>
      <c r="D24" s="30"/>
      <c r="E24" s="30"/>
      <c r="F24" s="28"/>
      <c r="G24" s="556"/>
      <c r="H24" s="556"/>
    </row>
    <row r="25" spans="1:8" ht="15" customHeight="1" thickBot="1">
      <c r="A25" s="570"/>
      <c r="B25" s="570"/>
      <c r="C25" s="570"/>
      <c r="D25" s="570"/>
      <c r="E25" s="570"/>
      <c r="F25" s="879"/>
      <c r="G25" s="570"/>
      <c r="H25" s="552"/>
    </row>
    <row r="26" spans="1:8" ht="14.25" customHeight="1" thickTop="1">
      <c r="A26" s="651"/>
      <c r="B26" s="651"/>
      <c r="C26" s="651"/>
      <c r="D26" s="651"/>
      <c r="E26" s="651"/>
      <c r="F26" s="914"/>
      <c r="G26" s="21" t="s">
        <v>183</v>
      </c>
      <c r="H26" s="552"/>
    </row>
    <row r="27" spans="1:8" ht="15" customHeight="1">
      <c r="A27" s="463"/>
      <c r="B27" s="463"/>
      <c r="C27" s="463"/>
      <c r="D27" s="463"/>
      <c r="E27" s="652"/>
      <c r="F27" s="915"/>
      <c r="G27" s="21" t="s">
        <v>37</v>
      </c>
      <c r="H27" s="572"/>
    </row>
    <row r="28" spans="1:8" ht="15" customHeight="1">
      <c r="A28" s="463"/>
      <c r="B28" s="463"/>
      <c r="C28" s="463"/>
      <c r="D28" s="463"/>
      <c r="E28" s="652"/>
      <c r="F28" s="915"/>
      <c r="G28" s="22" t="s">
        <v>395</v>
      </c>
      <c r="H28" s="572"/>
    </row>
    <row r="29" spans="1:8" ht="15" customHeight="1">
      <c r="A29" s="463"/>
      <c r="B29" s="463"/>
      <c r="C29" s="463"/>
      <c r="D29" s="463"/>
      <c r="E29" s="652"/>
      <c r="F29" s="915"/>
      <c r="G29" s="22" t="s">
        <v>38</v>
      </c>
      <c r="H29" s="572"/>
    </row>
    <row r="30" spans="1:8" ht="7.9" customHeight="1">
      <c r="A30" s="463"/>
      <c r="B30" s="463"/>
      <c r="C30" s="463"/>
      <c r="D30" s="463"/>
      <c r="E30" s="652"/>
      <c r="F30" s="915"/>
      <c r="G30" s="22"/>
      <c r="H30" s="572"/>
    </row>
    <row r="31" spans="1:8" ht="15" customHeight="1">
      <c r="A31" s="463"/>
      <c r="B31" s="653" t="s">
        <v>339</v>
      </c>
      <c r="C31" s="463"/>
      <c r="D31" s="463"/>
      <c r="E31" s="652"/>
      <c r="F31" s="915"/>
      <c r="G31" s="22"/>
      <c r="H31" s="572"/>
    </row>
    <row r="32" spans="1:8" s="610" customFormat="1" ht="15" customHeight="1">
      <c r="A32" s="656"/>
      <c r="B32" s="969" t="s">
        <v>392</v>
      </c>
      <c r="C32" s="969"/>
      <c r="D32" s="969"/>
      <c r="E32" s="969"/>
      <c r="F32" s="969"/>
      <c r="G32" s="654"/>
      <c r="H32" s="655"/>
    </row>
    <row r="33" spans="1:7" s="610" customFormat="1">
      <c r="A33" s="656"/>
      <c r="B33" s="969"/>
      <c r="C33" s="969"/>
      <c r="D33" s="969"/>
      <c r="E33" s="969"/>
      <c r="F33" s="969"/>
      <c r="G33" s="656"/>
    </row>
    <row r="34" spans="1:7" s="610" customFormat="1">
      <c r="A34" s="656"/>
      <c r="B34" s="970" t="s">
        <v>393</v>
      </c>
      <c r="C34" s="970"/>
      <c r="D34" s="970"/>
      <c r="E34" s="970"/>
      <c r="F34" s="970"/>
      <c r="G34" s="656"/>
    </row>
    <row r="35" spans="1:7" s="610" customFormat="1">
      <c r="A35" s="656"/>
      <c r="B35" s="970"/>
      <c r="C35" s="970"/>
      <c r="D35" s="970"/>
      <c r="E35" s="970"/>
      <c r="F35" s="970"/>
      <c r="G35" s="656"/>
    </row>
    <row r="36" spans="1:7">
      <c r="A36" s="463"/>
      <c r="B36" s="610"/>
      <c r="C36" s="463"/>
      <c r="D36" s="463"/>
      <c r="E36" s="463"/>
      <c r="F36" s="852"/>
      <c r="G36" s="463"/>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7" customWidth="1"/>
    <col min="2" max="2" width="11.85546875" style="437" customWidth="1"/>
    <col min="3" max="3" width="43.42578125" style="437" customWidth="1"/>
    <col min="4" max="4" width="20.7109375" style="437" customWidth="1"/>
    <col min="5" max="5" width="18.85546875" style="437" customWidth="1"/>
    <col min="6" max="6" width="12" style="868" customWidth="1"/>
    <col min="7" max="7" width="5.140625" style="437" customWidth="1"/>
    <col min="8" max="16384" width="9.140625" style="437"/>
  </cols>
  <sheetData>
    <row r="1" spans="1:10" ht="8.1" customHeight="1"/>
    <row r="2" spans="1:10" ht="8.1" customHeight="1"/>
    <row r="3" spans="1:10" ht="16.350000000000001" customHeight="1">
      <c r="B3" s="642" t="s">
        <v>113</v>
      </c>
      <c r="C3" s="540" t="s">
        <v>532</v>
      </c>
    </row>
    <row r="4" spans="1:10" ht="16.149999999999999" customHeight="1">
      <c r="B4" s="643" t="s">
        <v>114</v>
      </c>
      <c r="C4" s="541" t="s">
        <v>533</v>
      </c>
    </row>
    <row r="5" spans="1:10" ht="13.15" customHeight="1" thickBot="1">
      <c r="A5" s="644"/>
      <c r="B5" s="644"/>
      <c r="C5" s="644"/>
      <c r="D5" s="644"/>
      <c r="E5" s="644"/>
      <c r="F5" s="913"/>
      <c r="G5" s="644"/>
    </row>
    <row r="6" spans="1:10" s="426" customFormat="1" ht="42.95" customHeight="1" thickBot="1">
      <c r="A6" s="505"/>
      <c r="B6" s="951" t="s">
        <v>396</v>
      </c>
      <c r="C6" s="951"/>
      <c r="D6" s="449"/>
      <c r="E6" s="449"/>
      <c r="F6" s="849">
        <v>2020</v>
      </c>
      <c r="G6" s="449"/>
      <c r="H6" s="544"/>
    </row>
    <row r="7" spans="1:10" s="426" customFormat="1" ht="16.350000000000001" customHeight="1">
      <c r="B7" s="545"/>
      <c r="C7" s="546"/>
      <c r="D7" s="546"/>
      <c r="E7" s="546"/>
      <c r="F7" s="877"/>
    </row>
    <row r="8" spans="1:10" s="426" customFormat="1" ht="15" customHeight="1">
      <c r="B8" s="23" t="s">
        <v>41</v>
      </c>
      <c r="C8" s="646"/>
      <c r="D8" s="657"/>
      <c r="E8" s="658"/>
      <c r="F8" s="152" t="s">
        <v>495</v>
      </c>
    </row>
    <row r="9" spans="1:10" s="426" customFormat="1" ht="15" customHeight="1">
      <c r="B9" s="24" t="s">
        <v>42</v>
      </c>
      <c r="C9" s="646"/>
      <c r="D9" s="30"/>
      <c r="E9" s="659"/>
      <c r="F9" s="916"/>
    </row>
    <row r="10" spans="1:10" s="426" customFormat="1" ht="15" customHeight="1">
      <c r="B10" s="24"/>
      <c r="C10" s="646"/>
      <c r="D10" s="30"/>
      <c r="E10" s="659"/>
      <c r="F10" s="916"/>
    </row>
    <row r="11" spans="1:10" s="426" customFormat="1" ht="15" customHeight="1" thickBot="1">
      <c r="A11" s="570"/>
      <c r="B11" s="570"/>
      <c r="C11" s="570"/>
      <c r="D11" s="570"/>
      <c r="E11" s="570"/>
      <c r="F11" s="879"/>
      <c r="G11" s="570"/>
    </row>
    <row r="12" spans="1:10" s="426" customFormat="1" ht="15" customHeight="1" thickTop="1">
      <c r="A12" s="652"/>
      <c r="B12" s="652"/>
      <c r="C12" s="652"/>
      <c r="D12" s="652"/>
      <c r="E12" s="652"/>
      <c r="F12" s="915"/>
      <c r="G12" s="128" t="s">
        <v>43</v>
      </c>
    </row>
    <row r="13" spans="1:10" s="426" customFormat="1" ht="15" customHeight="1">
      <c r="A13" s="652"/>
      <c r="B13" s="652"/>
      <c r="C13" s="652"/>
      <c r="D13" s="652"/>
      <c r="E13" s="652"/>
      <c r="F13" s="915"/>
      <c r="G13" s="20" t="s">
        <v>44</v>
      </c>
    </row>
    <row r="14" spans="1:10" s="426" customFormat="1" ht="15" customHeight="1">
      <c r="A14" s="652"/>
      <c r="B14" s="652"/>
      <c r="C14" s="652"/>
      <c r="D14" s="652"/>
      <c r="E14" s="652"/>
      <c r="F14" s="915"/>
      <c r="G14" s="20"/>
    </row>
    <row r="15" spans="1:10" ht="15" customHeight="1">
      <c r="A15" s="463"/>
      <c r="B15" s="125"/>
      <c r="C15" s="660"/>
      <c r="D15" s="661"/>
      <c r="E15" s="656"/>
      <c r="F15" s="917"/>
      <c r="G15" s="463"/>
      <c r="H15" s="662"/>
      <c r="I15" s="662"/>
      <c r="J15" s="662"/>
    </row>
    <row r="16" spans="1:10" ht="15" customHeight="1">
      <c r="B16" s="663"/>
      <c r="C16" s="664"/>
      <c r="D16" s="665"/>
      <c r="E16" s="666"/>
      <c r="F16" s="666"/>
      <c r="H16" s="667"/>
      <c r="I16" s="667"/>
      <c r="J16" s="667"/>
    </row>
    <row r="17" spans="2:2" ht="15" customHeight="1">
      <c r="B17" s="668"/>
    </row>
    <row r="18" spans="2:2" ht="15" customHeight="1">
      <c r="B18" s="669"/>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10" customWidth="1"/>
    <col min="2" max="2" width="11.85546875" style="610" customWidth="1"/>
    <col min="3" max="3" width="30.7109375" style="610" customWidth="1"/>
    <col min="4" max="4" width="22.42578125" style="610" customWidth="1"/>
    <col min="5" max="5" width="14" style="610" customWidth="1"/>
    <col min="6" max="6" width="17.140625" style="610" customWidth="1"/>
    <col min="7" max="7" width="13.7109375" style="635" customWidth="1"/>
    <col min="8" max="8" width="1.7109375" style="610" customWidth="1"/>
    <col min="9" max="9" width="11.85546875" style="610" customWidth="1"/>
    <col min="10" max="16384" width="9.140625" style="610"/>
  </cols>
  <sheetData>
    <row r="1" spans="1:11" ht="8.1" customHeight="1"/>
    <row r="2" spans="1:11" ht="8.1" customHeight="1"/>
    <row r="3" spans="1:11" ht="16.350000000000001" customHeight="1">
      <c r="B3" s="388" t="s">
        <v>144</v>
      </c>
      <c r="C3" s="679" t="s">
        <v>534</v>
      </c>
      <c r="D3" s="679"/>
      <c r="E3" s="680"/>
      <c r="F3" s="680"/>
      <c r="G3" s="918"/>
      <c r="H3" s="680"/>
    </row>
    <row r="4" spans="1:11" ht="16.350000000000001" customHeight="1">
      <c r="B4" s="389" t="s">
        <v>143</v>
      </c>
      <c r="C4" s="681" t="s">
        <v>535</v>
      </c>
      <c r="D4" s="681"/>
    </row>
    <row r="5" spans="1:11" ht="13.15" customHeight="1" thickBot="1">
      <c r="A5" s="682"/>
      <c r="B5" s="682"/>
      <c r="C5" s="682"/>
      <c r="D5" s="682"/>
      <c r="E5" s="682"/>
      <c r="F5" s="682"/>
      <c r="G5" s="919"/>
      <c r="H5" s="682"/>
    </row>
    <row r="6" spans="1:11" s="686" customFormat="1" ht="42.95" customHeight="1" thickBot="1">
      <c r="A6" s="472"/>
      <c r="B6" s="959" t="s">
        <v>397</v>
      </c>
      <c r="C6" s="972"/>
      <c r="D6" s="683"/>
      <c r="E6" s="472"/>
      <c r="F6" s="472"/>
      <c r="G6" s="920">
        <v>2019</v>
      </c>
      <c r="H6" s="684"/>
      <c r="I6" s="685"/>
    </row>
    <row r="7" spans="1:11" s="686" customFormat="1" ht="16.350000000000001" customHeight="1">
      <c r="B7" s="687"/>
      <c r="C7" s="687"/>
      <c r="D7" s="687"/>
      <c r="E7" s="688"/>
      <c r="F7" s="688"/>
      <c r="G7" s="921"/>
      <c r="H7" s="688"/>
      <c r="I7" s="688"/>
    </row>
    <row r="8" spans="1:11" s="686" customFormat="1" ht="15" customHeight="1">
      <c r="B8" s="689" t="s">
        <v>45</v>
      </c>
      <c r="C8" s="690"/>
      <c r="D8" s="690"/>
      <c r="E8" s="691"/>
      <c r="F8" s="691"/>
      <c r="G8" s="691"/>
      <c r="H8" s="674"/>
      <c r="I8" s="674"/>
    </row>
    <row r="9" spans="1:11" s="686" customFormat="1" ht="15" customHeight="1">
      <c r="B9" s="692" t="s">
        <v>485</v>
      </c>
      <c r="C9" s="693"/>
      <c r="D9" s="693"/>
      <c r="F9" s="694"/>
      <c r="G9" s="922"/>
      <c r="H9" s="674"/>
      <c r="I9" s="674"/>
    </row>
    <row r="10" spans="1:11" s="686" customFormat="1" ht="15" customHeight="1">
      <c r="B10" s="695" t="s">
        <v>46</v>
      </c>
      <c r="C10" s="696"/>
      <c r="D10" s="696"/>
      <c r="F10" s="697"/>
      <c r="G10" s="670">
        <v>76.900000000000006</v>
      </c>
    </row>
    <row r="11" spans="1:11" s="686" customFormat="1" ht="15" customHeight="1">
      <c r="B11" s="698" t="s">
        <v>47</v>
      </c>
      <c r="C11" s="699"/>
      <c r="D11" s="699"/>
      <c r="G11" s="923"/>
      <c r="H11" s="700"/>
      <c r="J11" s="78"/>
    </row>
    <row r="12" spans="1:11" s="686" customFormat="1" ht="15" customHeight="1">
      <c r="B12" s="695" t="s">
        <v>48</v>
      </c>
      <c r="C12" s="699"/>
      <c r="D12" s="699"/>
      <c r="E12" s="671"/>
      <c r="F12" s="701"/>
      <c r="G12" s="161">
        <v>2</v>
      </c>
      <c r="H12" s="700"/>
    </row>
    <row r="13" spans="1:11" s="686" customFormat="1" ht="15" customHeight="1">
      <c r="B13" s="698" t="s">
        <v>49</v>
      </c>
      <c r="C13" s="699"/>
      <c r="D13" s="699"/>
      <c r="E13" s="671"/>
      <c r="F13" s="697"/>
      <c r="G13" s="161"/>
      <c r="H13" s="700"/>
    </row>
    <row r="14" spans="1:11" s="686" customFormat="1" ht="15" customHeight="1">
      <c r="B14" s="695" t="s">
        <v>50</v>
      </c>
      <c r="C14" s="699"/>
      <c r="D14" s="699"/>
      <c r="E14" s="671"/>
      <c r="F14" s="702"/>
      <c r="G14" s="161">
        <v>21.1</v>
      </c>
      <c r="H14" s="700"/>
      <c r="K14" s="703"/>
    </row>
    <row r="15" spans="1:11" s="686" customFormat="1" ht="15" customHeight="1">
      <c r="B15" s="698" t="s">
        <v>51</v>
      </c>
      <c r="C15" s="699"/>
      <c r="D15" s="699"/>
      <c r="E15" s="671"/>
      <c r="F15" s="704"/>
      <c r="G15" s="144"/>
      <c r="H15" s="700"/>
      <c r="K15" s="671"/>
    </row>
    <row r="16" spans="1:11" s="686" customFormat="1" ht="15" customHeight="1">
      <c r="B16" s="705"/>
      <c r="C16" s="699"/>
      <c r="D16" s="699"/>
      <c r="F16" s="706"/>
      <c r="G16" s="707"/>
      <c r="H16" s="700"/>
      <c r="K16" s="671"/>
    </row>
    <row r="17" spans="1:9" s="686" customFormat="1" ht="15" customHeight="1">
      <c r="B17" s="708" t="s">
        <v>52</v>
      </c>
      <c r="C17" s="708"/>
      <c r="D17" s="708"/>
      <c r="F17" s="709"/>
      <c r="G17" s="924"/>
      <c r="H17" s="710"/>
    </row>
    <row r="18" spans="1:9" s="686" customFormat="1" ht="15" customHeight="1">
      <c r="B18" s="705" t="s">
        <v>486</v>
      </c>
      <c r="C18" s="705"/>
      <c r="D18" s="705"/>
      <c r="F18" s="711"/>
      <c r="G18" s="925"/>
      <c r="H18" s="700"/>
    </row>
    <row r="19" spans="1:9" s="686" customFormat="1" ht="15" customHeight="1">
      <c r="A19" s="712"/>
      <c r="B19" s="695" t="s">
        <v>398</v>
      </c>
      <c r="C19" s="705"/>
      <c r="D19" s="705"/>
      <c r="E19" s="713"/>
      <c r="F19" s="713"/>
      <c r="G19" s="670">
        <v>98.1</v>
      </c>
      <c r="H19" s="700"/>
      <c r="I19" s="712"/>
    </row>
    <row r="20" spans="1:9" s="686" customFormat="1" ht="15" customHeight="1">
      <c r="B20" s="698" t="s">
        <v>399</v>
      </c>
      <c r="C20" s="705"/>
      <c r="D20" s="705"/>
      <c r="G20" s="307"/>
      <c r="H20" s="700"/>
    </row>
    <row r="21" spans="1:9" s="686" customFormat="1" ht="15" customHeight="1">
      <c r="B21" s="695" t="s">
        <v>53</v>
      </c>
      <c r="C21" s="705"/>
      <c r="D21" s="705"/>
      <c r="E21" s="704"/>
      <c r="F21" s="704"/>
      <c r="G21" s="161">
        <v>1.9</v>
      </c>
      <c r="H21" s="700"/>
    </row>
    <row r="22" spans="1:9" s="686" customFormat="1" ht="15" customHeight="1">
      <c r="B22" s="698" t="s">
        <v>54</v>
      </c>
      <c r="C22" s="705"/>
      <c r="D22" s="705"/>
      <c r="E22" s="711"/>
      <c r="F22" s="711"/>
      <c r="G22" s="707"/>
      <c r="H22" s="700"/>
    </row>
    <row r="23" spans="1:9" s="686" customFormat="1" ht="15" customHeight="1">
      <c r="B23" s="705"/>
      <c r="C23" s="705"/>
      <c r="D23" s="705"/>
      <c r="E23" s="711"/>
      <c r="F23" s="711"/>
      <c r="G23" s="707"/>
      <c r="H23" s="700"/>
    </row>
    <row r="24" spans="1:9" s="686" customFormat="1" ht="15" customHeight="1">
      <c r="B24" s="708" t="s">
        <v>55</v>
      </c>
      <c r="C24" s="708"/>
      <c r="D24" s="708"/>
      <c r="E24" s="714"/>
      <c r="F24" s="709"/>
      <c r="G24" s="924"/>
      <c r="H24" s="700"/>
    </row>
    <row r="25" spans="1:9" s="686" customFormat="1" ht="15" customHeight="1">
      <c r="B25" s="705" t="s">
        <v>487</v>
      </c>
      <c r="C25" s="705"/>
      <c r="D25" s="705"/>
      <c r="E25" s="711"/>
      <c r="F25" s="711"/>
      <c r="G25" s="707"/>
      <c r="H25" s="700"/>
    </row>
    <row r="26" spans="1:9" s="686" customFormat="1" ht="15" customHeight="1">
      <c r="B26" s="695" t="s">
        <v>56</v>
      </c>
      <c r="C26" s="715"/>
      <c r="D26" s="715"/>
      <c r="E26" s="713"/>
      <c r="G26" s="670">
        <v>16</v>
      </c>
      <c r="H26" s="716"/>
    </row>
    <row r="27" spans="1:9" s="686" customFormat="1" ht="15" customHeight="1">
      <c r="B27" s="698" t="s">
        <v>5</v>
      </c>
      <c r="C27" s="717"/>
      <c r="D27" s="717"/>
      <c r="G27" s="307"/>
      <c r="H27" s="700"/>
    </row>
    <row r="28" spans="1:9" s="686" customFormat="1" ht="15" customHeight="1">
      <c r="B28" s="718" t="s">
        <v>400</v>
      </c>
      <c r="C28" s="719"/>
      <c r="D28" s="719"/>
      <c r="E28" s="713"/>
      <c r="G28" s="670">
        <v>35.6</v>
      </c>
      <c r="H28" s="700"/>
      <c r="I28" s="700"/>
    </row>
    <row r="29" spans="1:9" s="686" customFormat="1" ht="15" customHeight="1">
      <c r="B29" s="698" t="s">
        <v>401</v>
      </c>
      <c r="C29" s="717"/>
      <c r="D29" s="717"/>
      <c r="F29" s="711"/>
      <c r="G29" s="707"/>
      <c r="H29" s="700"/>
      <c r="I29" s="700"/>
    </row>
    <row r="30" spans="1:9" s="686" customFormat="1" ht="15" customHeight="1">
      <c r="B30" s="695" t="s">
        <v>57</v>
      </c>
      <c r="C30" s="715"/>
      <c r="D30" s="715"/>
      <c r="E30" s="713"/>
      <c r="F30" s="713"/>
      <c r="G30" s="670">
        <v>48.4</v>
      </c>
      <c r="H30" s="700"/>
      <c r="I30" s="700"/>
    </row>
    <row r="31" spans="1:9" s="686" customFormat="1" ht="15" customHeight="1">
      <c r="B31" s="698" t="s">
        <v>58</v>
      </c>
      <c r="C31" s="717"/>
      <c r="D31" s="717"/>
      <c r="E31" s="694"/>
      <c r="F31" s="694"/>
      <c r="G31" s="720"/>
      <c r="H31" s="700"/>
      <c r="I31" s="700"/>
    </row>
    <row r="32" spans="1:9" ht="8.1" customHeight="1">
      <c r="A32" s="656"/>
      <c r="B32" s="656"/>
      <c r="C32" s="656"/>
      <c r="D32" s="656"/>
      <c r="E32" s="971"/>
      <c r="F32" s="971"/>
      <c r="G32" s="971"/>
      <c r="H32" s="673"/>
      <c r="I32" s="674"/>
    </row>
    <row r="33" spans="1:9" s="686" customFormat="1" ht="15" customHeight="1" thickBot="1">
      <c r="A33" s="721"/>
      <c r="B33" s="721"/>
      <c r="C33" s="721"/>
      <c r="D33" s="721"/>
      <c r="E33" s="721"/>
      <c r="F33" s="721"/>
      <c r="G33" s="926"/>
      <c r="H33" s="721"/>
      <c r="I33" s="674"/>
    </row>
    <row r="34" spans="1:9" ht="15" customHeight="1" thickTop="1">
      <c r="A34" s="672"/>
      <c r="B34" s="673"/>
      <c r="C34" s="673"/>
      <c r="D34" s="673"/>
      <c r="E34" s="673"/>
      <c r="F34" s="673"/>
      <c r="G34" s="927"/>
      <c r="H34" s="128" t="s">
        <v>3</v>
      </c>
      <c r="I34" s="674"/>
    </row>
    <row r="35" spans="1:9" ht="15" customHeight="1">
      <c r="A35" s="675"/>
      <c r="B35" s="676"/>
      <c r="C35" s="676"/>
      <c r="D35" s="676"/>
      <c r="E35" s="673"/>
      <c r="F35" s="673"/>
      <c r="G35" s="927"/>
      <c r="H35" s="20" t="s">
        <v>4</v>
      </c>
      <c r="I35" s="674"/>
    </row>
    <row r="36" spans="1:9" ht="8.1" customHeight="1">
      <c r="A36" s="656"/>
      <c r="B36" s="656"/>
      <c r="C36" s="656"/>
      <c r="D36" s="656"/>
      <c r="E36" s="971"/>
      <c r="F36" s="971"/>
      <c r="G36" s="971"/>
      <c r="H36" s="673"/>
      <c r="I36" s="674"/>
    </row>
    <row r="37" spans="1:9" ht="15" customHeight="1">
      <c r="A37" s="677" t="s">
        <v>387</v>
      </c>
      <c r="B37" s="656"/>
      <c r="C37" s="656"/>
      <c r="D37" s="656"/>
      <c r="E37" s="656"/>
      <c r="F37" s="656"/>
      <c r="G37" s="122"/>
      <c r="H37" s="656"/>
    </row>
    <row r="38" spans="1:9" ht="15" customHeight="1">
      <c r="A38" s="722" t="s">
        <v>180</v>
      </c>
      <c r="B38" s="723" t="s">
        <v>402</v>
      </c>
      <c r="C38" s="656"/>
      <c r="D38" s="656"/>
      <c r="E38" s="656"/>
      <c r="F38" s="656"/>
      <c r="G38" s="122"/>
    </row>
    <row r="39" spans="1:9" ht="15" customHeight="1">
      <c r="A39" s="656"/>
      <c r="B39" s="678" t="s">
        <v>403</v>
      </c>
      <c r="C39" s="656"/>
      <c r="D39" s="656"/>
      <c r="E39" s="656"/>
      <c r="F39" s="656"/>
      <c r="G39" s="122"/>
    </row>
    <row r="40" spans="1:9" ht="7.9" customHeight="1">
      <c r="A40" s="656"/>
      <c r="B40" s="678"/>
      <c r="C40" s="656"/>
      <c r="D40" s="656"/>
      <c r="E40" s="656"/>
      <c r="F40" s="656"/>
      <c r="G40" s="122"/>
    </row>
    <row r="41" spans="1:9" ht="15" customHeight="1">
      <c r="A41" s="722" t="s">
        <v>181</v>
      </c>
      <c r="B41" s="174" t="s">
        <v>131</v>
      </c>
      <c r="C41" s="656"/>
      <c r="D41" s="656"/>
      <c r="E41" s="656"/>
      <c r="F41" s="656"/>
      <c r="G41" s="122"/>
      <c r="H41" s="656"/>
    </row>
    <row r="42" spans="1:9" ht="15" customHeight="1">
      <c r="A42" s="656"/>
      <c r="B42" s="678" t="s">
        <v>470</v>
      </c>
      <c r="C42" s="656"/>
      <c r="D42" s="656"/>
      <c r="E42" s="656"/>
      <c r="F42" s="656"/>
      <c r="G42" s="122"/>
      <c r="H42" s="656"/>
    </row>
    <row r="43" spans="1:9" ht="7.9" customHeight="1">
      <c r="A43" s="656"/>
      <c r="B43" s="656"/>
      <c r="C43" s="656"/>
      <c r="D43" s="656"/>
      <c r="E43" s="656"/>
      <c r="F43" s="656"/>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4" customWidth="1"/>
    <col min="2" max="2" width="11.85546875" style="190" customWidth="1"/>
    <col min="3" max="3" width="11.28515625" style="190" customWidth="1"/>
    <col min="4" max="4" width="7" style="190" customWidth="1"/>
    <col min="5" max="5" width="7.7109375" style="190" hidden="1" customWidth="1"/>
    <col min="6" max="6" width="7.7109375" style="190" customWidth="1"/>
    <col min="7" max="7" width="11.7109375" style="929" customWidth="1"/>
    <col min="8" max="13" width="12.7109375" style="929" customWidth="1"/>
    <col min="14" max="14" width="1.28515625" style="190" customWidth="1"/>
    <col min="15" max="15" width="12.28515625" style="190" customWidth="1"/>
    <col min="16" max="16384" width="9.140625" style="190"/>
  </cols>
  <sheetData>
    <row r="1" spans="1:14" ht="8.1" customHeight="1"/>
    <row r="2" spans="1:14" ht="8.1" customHeight="1"/>
    <row r="3" spans="1:14" ht="16.350000000000001" customHeight="1">
      <c r="A3" s="190"/>
      <c r="B3" s="191" t="s">
        <v>141</v>
      </c>
      <c r="C3" s="150" t="s">
        <v>536</v>
      </c>
      <c r="D3" s="150"/>
      <c r="E3" s="150"/>
      <c r="F3" s="150"/>
      <c r="G3" s="126"/>
      <c r="H3" s="126"/>
      <c r="I3" s="126"/>
      <c r="J3" s="126"/>
      <c r="K3" s="126"/>
      <c r="L3" s="126"/>
      <c r="M3" s="126"/>
      <c r="N3" s="150"/>
    </row>
    <row r="4" spans="1:14" ht="16.899999999999999" customHeight="1">
      <c r="A4" s="190"/>
      <c r="B4" s="269" t="s">
        <v>142</v>
      </c>
      <c r="C4" s="166" t="s">
        <v>537</v>
      </c>
      <c r="D4" s="166"/>
      <c r="E4" s="166"/>
      <c r="F4" s="166"/>
      <c r="G4" s="127"/>
      <c r="H4" s="127"/>
      <c r="I4" s="127"/>
      <c r="J4" s="127"/>
      <c r="K4" s="127"/>
      <c r="L4" s="127"/>
      <c r="M4" s="127"/>
      <c r="N4" s="150"/>
    </row>
    <row r="5" spans="1:14" ht="13.15" customHeight="1" thickBot="1">
      <c r="A5" s="192"/>
      <c r="B5" s="192"/>
      <c r="C5" s="192"/>
      <c r="D5" s="192"/>
      <c r="E5" s="192"/>
      <c r="F5" s="192"/>
      <c r="G5" s="193"/>
      <c r="H5" s="193"/>
      <c r="I5" s="193"/>
      <c r="J5" s="193"/>
      <c r="K5" s="193"/>
      <c r="L5" s="193"/>
      <c r="M5" s="193"/>
      <c r="N5" s="193"/>
    </row>
    <row r="6" spans="1:14" ht="42.95" customHeight="1" thickBot="1">
      <c r="A6" s="325"/>
      <c r="B6" s="951" t="s">
        <v>404</v>
      </c>
      <c r="C6" s="952"/>
      <c r="D6" s="952"/>
      <c r="E6" s="952"/>
      <c r="F6" s="952"/>
      <c r="G6" s="173"/>
      <c r="H6" s="173"/>
      <c r="I6" s="286" t="s">
        <v>494</v>
      </c>
      <c r="J6" s="173" t="s">
        <v>493</v>
      </c>
      <c r="K6" s="173" t="s">
        <v>492</v>
      </c>
      <c r="L6" s="173" t="s">
        <v>491</v>
      </c>
      <c r="M6" s="173" t="s">
        <v>490</v>
      </c>
      <c r="N6" s="325"/>
    </row>
    <row r="7" spans="1:14" ht="16.350000000000001" customHeight="1">
      <c r="A7" s="725"/>
      <c r="B7" s="726"/>
      <c r="C7" s="725"/>
      <c r="D7" s="725"/>
      <c r="E7" s="725"/>
      <c r="F7" s="725"/>
      <c r="G7" s="881"/>
      <c r="H7" s="881"/>
      <c r="I7" s="881"/>
      <c r="J7" s="881"/>
      <c r="K7" s="881"/>
      <c r="L7" s="881"/>
      <c r="M7" s="881"/>
      <c r="N7" s="725"/>
    </row>
    <row r="8" spans="1:14" ht="15" customHeight="1">
      <c r="A8" s="190"/>
      <c r="B8" s="194" t="s">
        <v>148</v>
      </c>
      <c r="C8" s="4"/>
      <c r="D8" s="4"/>
      <c r="E8" s="4"/>
      <c r="F8" s="4"/>
      <c r="G8" s="932"/>
      <c r="H8" s="932"/>
      <c r="I8" s="932"/>
      <c r="J8" s="932"/>
      <c r="K8" s="932"/>
      <c r="L8" s="932"/>
      <c r="M8" s="932"/>
    </row>
    <row r="9" spans="1:14" ht="15" customHeight="1">
      <c r="A9" s="190"/>
      <c r="B9" s="258" t="s">
        <v>184</v>
      </c>
      <c r="C9" s="4"/>
      <c r="D9" s="4"/>
      <c r="E9" s="4"/>
      <c r="F9" s="4"/>
      <c r="G9" s="933"/>
      <c r="H9" s="933"/>
      <c r="I9" s="933"/>
      <c r="J9" s="933"/>
      <c r="K9" s="933"/>
      <c r="L9" s="933"/>
      <c r="M9" s="933"/>
    </row>
    <row r="10" spans="1:14" ht="8.1" customHeight="1">
      <c r="A10" s="190"/>
      <c r="B10" s="4"/>
      <c r="C10" s="4"/>
      <c r="D10" s="4"/>
      <c r="E10" s="4"/>
      <c r="F10" s="4"/>
      <c r="G10" s="933"/>
      <c r="H10" s="933"/>
      <c r="I10" s="933"/>
      <c r="J10" s="933"/>
      <c r="K10" s="933"/>
      <c r="L10" s="933"/>
      <c r="M10" s="933"/>
    </row>
    <row r="11" spans="1:14" s="928" customFormat="1" ht="15" customHeight="1">
      <c r="B11" s="195" t="s">
        <v>72</v>
      </c>
      <c r="C11" s="196"/>
      <c r="D11" s="196"/>
      <c r="E11" s="196"/>
      <c r="F11" s="196"/>
      <c r="G11" s="934"/>
      <c r="H11" s="934"/>
      <c r="I11" s="934">
        <v>11</v>
      </c>
      <c r="J11" s="934">
        <v>0</v>
      </c>
      <c r="K11" s="934" t="s">
        <v>538</v>
      </c>
      <c r="L11" s="934" t="s">
        <v>538</v>
      </c>
      <c r="M11" s="934">
        <v>7</v>
      </c>
    </row>
    <row r="12" spans="1:14" ht="15" customHeight="1">
      <c r="A12" s="190"/>
      <c r="B12" s="198" t="s">
        <v>73</v>
      </c>
      <c r="C12" s="197"/>
      <c r="D12" s="197"/>
      <c r="E12" s="197"/>
      <c r="F12" s="197"/>
      <c r="G12" s="933"/>
      <c r="H12" s="933"/>
      <c r="I12" s="933"/>
      <c r="J12" s="933"/>
      <c r="K12" s="933"/>
      <c r="L12" s="933"/>
      <c r="M12" s="933"/>
    </row>
    <row r="13" spans="1:14" ht="8.1" customHeight="1">
      <c r="A13" s="190"/>
      <c r="B13" s="198"/>
      <c r="C13" s="197"/>
      <c r="D13" s="197"/>
      <c r="E13" s="197"/>
      <c r="F13" s="197"/>
      <c r="G13" s="933"/>
      <c r="H13" s="933"/>
      <c r="I13" s="933"/>
      <c r="J13" s="933"/>
      <c r="K13" s="933"/>
      <c r="L13" s="933"/>
      <c r="M13" s="933"/>
    </row>
    <row r="14" spans="1:14" ht="15" customHeight="1">
      <c r="A14" s="190"/>
      <c r="B14" s="727" t="s">
        <v>60</v>
      </c>
      <c r="C14" s="197"/>
      <c r="D14" s="197"/>
      <c r="E14" s="197"/>
      <c r="F14" s="197"/>
      <c r="G14" s="935"/>
      <c r="H14" s="935"/>
      <c r="I14" s="935">
        <v>4</v>
      </c>
      <c r="J14" s="935" t="s">
        <v>495</v>
      </c>
      <c r="K14" s="935" t="s">
        <v>538</v>
      </c>
      <c r="L14" s="935" t="s">
        <v>538</v>
      </c>
      <c r="M14" s="935" t="s">
        <v>538</v>
      </c>
    </row>
    <row r="15" spans="1:14" ht="15" customHeight="1">
      <c r="A15" s="190"/>
      <c r="B15" s="728" t="s">
        <v>61</v>
      </c>
      <c r="C15" s="197"/>
      <c r="D15" s="197"/>
      <c r="E15" s="197"/>
      <c r="F15" s="197"/>
      <c r="G15" s="935"/>
      <c r="H15" s="935"/>
      <c r="I15" s="935"/>
      <c r="J15" s="935"/>
      <c r="K15" s="935"/>
      <c r="L15" s="935"/>
      <c r="M15" s="935"/>
    </row>
    <row r="16" spans="1:14" ht="8.1" customHeight="1">
      <c r="A16" s="190"/>
      <c r="B16" s="729"/>
      <c r="C16" s="197"/>
      <c r="D16" s="197"/>
      <c r="E16" s="197"/>
      <c r="F16" s="197"/>
      <c r="G16" s="935"/>
      <c r="H16" s="935"/>
      <c r="I16" s="935"/>
      <c r="J16" s="935"/>
      <c r="K16" s="935"/>
      <c r="L16" s="935"/>
      <c r="M16" s="935"/>
    </row>
    <row r="17" spans="1:13" ht="15" customHeight="1">
      <c r="A17" s="190"/>
      <c r="B17" s="727" t="s">
        <v>62</v>
      </c>
      <c r="C17" s="197"/>
      <c r="D17" s="197"/>
      <c r="E17" s="197"/>
      <c r="F17" s="197"/>
      <c r="G17" s="935"/>
      <c r="H17" s="935"/>
      <c r="I17" s="935" t="s">
        <v>495</v>
      </c>
      <c r="J17" s="935" t="s">
        <v>495</v>
      </c>
      <c r="K17" s="935" t="s">
        <v>495</v>
      </c>
      <c r="L17" s="935" t="s">
        <v>495</v>
      </c>
      <c r="M17" s="935" t="s">
        <v>495</v>
      </c>
    </row>
    <row r="18" spans="1:13" ht="15" customHeight="1">
      <c r="A18" s="190"/>
      <c r="B18" s="728" t="s">
        <v>63</v>
      </c>
      <c r="C18" s="197"/>
      <c r="D18" s="197"/>
      <c r="E18" s="197"/>
      <c r="F18" s="197"/>
      <c r="G18" s="935"/>
      <c r="H18" s="935"/>
      <c r="I18" s="935"/>
      <c r="J18" s="935"/>
      <c r="K18" s="935"/>
      <c r="L18" s="935"/>
      <c r="M18" s="935"/>
    </row>
    <row r="19" spans="1:13" ht="8.1" customHeight="1">
      <c r="A19" s="190"/>
      <c r="B19" s="729"/>
      <c r="C19" s="197"/>
      <c r="D19" s="197"/>
      <c r="E19" s="197"/>
      <c r="F19" s="197"/>
      <c r="G19" s="935"/>
      <c r="H19" s="935"/>
      <c r="I19" s="935"/>
      <c r="J19" s="935"/>
      <c r="K19" s="935"/>
      <c r="L19" s="935"/>
      <c r="M19" s="935"/>
    </row>
    <row r="20" spans="1:13" ht="15" customHeight="1">
      <c r="A20" s="190"/>
      <c r="B20" s="727" t="s">
        <v>64</v>
      </c>
      <c r="C20" s="197"/>
      <c r="D20" s="197"/>
      <c r="E20" s="197"/>
      <c r="F20" s="197"/>
      <c r="G20" s="935"/>
      <c r="H20" s="935"/>
      <c r="I20" s="935">
        <v>5</v>
      </c>
      <c r="J20" s="935" t="s">
        <v>495</v>
      </c>
      <c r="K20" s="935" t="s">
        <v>538</v>
      </c>
      <c r="L20" s="935" t="s">
        <v>538</v>
      </c>
      <c r="M20" s="935">
        <v>3</v>
      </c>
    </row>
    <row r="21" spans="1:13" ht="15" customHeight="1">
      <c r="A21" s="190"/>
      <c r="B21" s="728" t="s">
        <v>65</v>
      </c>
      <c r="C21" s="197"/>
      <c r="D21" s="197"/>
      <c r="E21" s="197"/>
      <c r="F21" s="197"/>
      <c r="G21" s="935"/>
      <c r="H21" s="935"/>
      <c r="I21" s="935"/>
      <c r="J21" s="935"/>
      <c r="K21" s="935"/>
      <c r="L21" s="935"/>
      <c r="M21" s="935"/>
    </row>
    <row r="22" spans="1:13" ht="8.1" customHeight="1">
      <c r="A22" s="190"/>
      <c r="B22" s="730"/>
      <c r="C22" s="197"/>
      <c r="D22" s="197"/>
      <c r="E22" s="197"/>
      <c r="F22" s="197"/>
      <c r="G22" s="935"/>
      <c r="H22" s="935"/>
      <c r="I22" s="935"/>
      <c r="J22" s="935"/>
      <c r="K22" s="935"/>
      <c r="L22" s="935"/>
      <c r="M22" s="935"/>
    </row>
    <row r="23" spans="1:13" ht="15" customHeight="1">
      <c r="A23" s="190"/>
      <c r="B23" s="727" t="s">
        <v>118</v>
      </c>
      <c r="C23" s="201"/>
      <c r="D23" s="197"/>
      <c r="E23" s="197"/>
      <c r="F23" s="197"/>
      <c r="G23" s="935"/>
      <c r="H23" s="935"/>
      <c r="I23" s="935" t="s">
        <v>538</v>
      </c>
      <c r="J23" s="935" t="s">
        <v>495</v>
      </c>
      <c r="K23" s="935" t="s">
        <v>495</v>
      </c>
      <c r="L23" s="935" t="s">
        <v>495</v>
      </c>
      <c r="M23" s="935" t="s">
        <v>538</v>
      </c>
    </row>
    <row r="24" spans="1:13" ht="15" customHeight="1">
      <c r="A24" s="190"/>
      <c r="B24" s="728" t="s">
        <v>66</v>
      </c>
      <c r="C24" s="259"/>
      <c r="D24" s="197"/>
      <c r="E24" s="197"/>
      <c r="F24" s="197"/>
      <c r="G24" s="935"/>
      <c r="H24" s="935"/>
      <c r="I24" s="935"/>
      <c r="J24" s="935"/>
      <c r="K24" s="935"/>
      <c r="L24" s="935"/>
      <c r="M24" s="935"/>
    </row>
    <row r="25" spans="1:13" ht="8.1" customHeight="1">
      <c r="A25" s="190"/>
      <c r="B25" s="200"/>
      <c r="C25" s="197"/>
      <c r="D25" s="197"/>
      <c r="E25" s="197"/>
      <c r="F25" s="197"/>
      <c r="G25" s="935"/>
      <c r="H25" s="935"/>
      <c r="I25" s="935"/>
      <c r="J25" s="935"/>
      <c r="K25" s="935"/>
      <c r="L25" s="935"/>
      <c r="M25" s="935"/>
    </row>
    <row r="26" spans="1:13" ht="15" customHeight="1">
      <c r="A26" s="190"/>
      <c r="B26" s="195" t="s">
        <v>67</v>
      </c>
      <c r="C26" s="197"/>
      <c r="D26" s="197"/>
      <c r="E26" s="197"/>
      <c r="F26" s="197"/>
      <c r="G26" s="935"/>
      <c r="H26" s="935"/>
      <c r="I26" s="935">
        <v>3</v>
      </c>
      <c r="J26" s="935" t="s">
        <v>495</v>
      </c>
      <c r="K26" s="935" t="s">
        <v>538</v>
      </c>
      <c r="L26" s="935" t="s">
        <v>495</v>
      </c>
      <c r="M26" s="935" t="s">
        <v>538</v>
      </c>
    </row>
    <row r="27" spans="1:13" ht="15" customHeight="1">
      <c r="A27" s="190"/>
      <c r="B27" s="198" t="s">
        <v>74</v>
      </c>
      <c r="C27" s="197"/>
      <c r="D27" s="197"/>
      <c r="E27" s="197"/>
      <c r="F27" s="197"/>
      <c r="G27" s="935"/>
      <c r="H27" s="935"/>
      <c r="I27" s="935"/>
      <c r="J27" s="935"/>
      <c r="K27" s="935"/>
      <c r="L27" s="935"/>
      <c r="M27" s="935"/>
    </row>
    <row r="28" spans="1:13" ht="8.1" customHeight="1">
      <c r="A28" s="190"/>
      <c r="B28" s="200"/>
      <c r="C28" s="197"/>
      <c r="D28" s="197"/>
      <c r="E28" s="197"/>
      <c r="F28" s="197"/>
      <c r="G28" s="935"/>
      <c r="H28" s="935"/>
      <c r="I28" s="935"/>
      <c r="J28" s="935"/>
      <c r="K28" s="935"/>
      <c r="L28" s="935"/>
      <c r="M28" s="935"/>
    </row>
    <row r="29" spans="1:13" ht="15" customHeight="1">
      <c r="A29" s="190"/>
      <c r="B29" s="195" t="s">
        <v>68</v>
      </c>
      <c r="C29" s="197"/>
      <c r="D29" s="197"/>
      <c r="E29" s="197"/>
      <c r="F29" s="197"/>
      <c r="G29" s="935"/>
      <c r="H29" s="935"/>
      <c r="I29" s="935">
        <v>22</v>
      </c>
      <c r="J29" s="935" t="s">
        <v>495</v>
      </c>
      <c r="K29" s="935">
        <v>7</v>
      </c>
      <c r="L29" s="935" t="s">
        <v>538</v>
      </c>
      <c r="M29" s="935">
        <v>13</v>
      </c>
    </row>
    <row r="30" spans="1:13" ht="15" customHeight="1">
      <c r="A30" s="190"/>
      <c r="B30" s="198" t="s">
        <v>75</v>
      </c>
      <c r="C30" s="197"/>
      <c r="D30" s="197"/>
      <c r="E30" s="197"/>
      <c r="F30" s="197"/>
      <c r="G30" s="935"/>
      <c r="H30" s="935"/>
      <c r="I30" s="935"/>
      <c r="J30" s="935"/>
      <c r="K30" s="935"/>
      <c r="L30" s="935"/>
      <c r="M30" s="935"/>
    </row>
    <row r="31" spans="1:13" ht="8.1" customHeight="1">
      <c r="A31" s="190"/>
      <c r="B31" s="198"/>
      <c r="C31" s="197"/>
      <c r="D31" s="197"/>
      <c r="E31" s="197"/>
      <c r="F31" s="197"/>
      <c r="G31" s="935"/>
      <c r="H31" s="935"/>
      <c r="I31" s="935"/>
      <c r="J31" s="935"/>
      <c r="K31" s="935"/>
      <c r="L31" s="935"/>
      <c r="M31" s="935"/>
    </row>
    <row r="32" spans="1:13" ht="15" customHeight="1">
      <c r="A32" s="190"/>
      <c r="B32" s="195" t="s">
        <v>69</v>
      </c>
      <c r="C32" s="197"/>
      <c r="D32" s="197"/>
      <c r="E32" s="197"/>
      <c r="F32" s="197"/>
      <c r="G32" s="935"/>
      <c r="H32" s="935"/>
      <c r="I32" s="935">
        <v>119</v>
      </c>
      <c r="J32" s="935" t="s">
        <v>538</v>
      </c>
      <c r="K32" s="935">
        <v>91</v>
      </c>
      <c r="L32" s="935">
        <v>14</v>
      </c>
      <c r="M32" s="935">
        <v>13</v>
      </c>
    </row>
    <row r="33" spans="1:17" ht="15" customHeight="1">
      <c r="A33" s="190"/>
      <c r="B33" s="198" t="s">
        <v>76</v>
      </c>
      <c r="C33" s="197"/>
      <c r="D33" s="197"/>
      <c r="E33" s="197"/>
      <c r="F33" s="197"/>
      <c r="G33" s="935"/>
      <c r="H33" s="935"/>
      <c r="I33" s="935"/>
      <c r="J33" s="935"/>
      <c r="K33" s="935"/>
      <c r="L33" s="935"/>
      <c r="M33" s="935"/>
    </row>
    <row r="34" spans="1:17" ht="8.1" customHeight="1">
      <c r="A34" s="190"/>
      <c r="B34" s="198"/>
      <c r="C34" s="197"/>
      <c r="D34" s="197"/>
      <c r="E34" s="197"/>
      <c r="F34" s="197"/>
      <c r="G34" s="935"/>
      <c r="H34" s="935"/>
      <c r="I34" s="935"/>
      <c r="J34" s="935"/>
      <c r="K34" s="935"/>
      <c r="L34" s="935"/>
      <c r="M34" s="935"/>
    </row>
    <row r="35" spans="1:17" ht="15" customHeight="1">
      <c r="A35" s="190"/>
      <c r="B35" s="201" t="s">
        <v>70</v>
      </c>
      <c r="C35" s="197"/>
      <c r="D35" s="197"/>
      <c r="E35" s="197"/>
      <c r="F35" s="197"/>
      <c r="G35" s="935"/>
      <c r="H35" s="935"/>
      <c r="I35" s="935">
        <v>1521</v>
      </c>
      <c r="J35" s="935">
        <v>75</v>
      </c>
      <c r="K35" s="935">
        <v>553</v>
      </c>
      <c r="L35" s="935">
        <v>288</v>
      </c>
      <c r="M35" s="935">
        <v>605</v>
      </c>
    </row>
    <row r="36" spans="1:17" ht="15" customHeight="1">
      <c r="A36" s="190"/>
      <c r="B36" s="259" t="s">
        <v>71</v>
      </c>
      <c r="C36" s="197"/>
      <c r="D36" s="197"/>
      <c r="E36" s="197"/>
      <c r="F36" s="197"/>
      <c r="G36" s="936"/>
      <c r="H36" s="936"/>
      <c r="I36" s="936"/>
      <c r="J36" s="936"/>
      <c r="K36" s="936"/>
      <c r="L36" s="936"/>
      <c r="M36" s="936"/>
    </row>
    <row r="37" spans="1:17" s="773" customFormat="1" ht="15" customHeight="1">
      <c r="B37" s="240"/>
      <c r="C37" s="239"/>
      <c r="E37" s="199"/>
      <c r="F37" s="199"/>
      <c r="G37" s="199"/>
      <c r="H37" s="199"/>
      <c r="I37" s="199"/>
      <c r="J37" s="199"/>
      <c r="K37" s="199"/>
      <c r="L37" s="781"/>
      <c r="M37" s="930"/>
    </row>
    <row r="38" spans="1:17" ht="8.1" customHeight="1" thickBot="1">
      <c r="A38" s="13"/>
      <c r="B38" s="13"/>
      <c r="C38" s="13"/>
      <c r="D38" s="13"/>
      <c r="E38" s="13"/>
      <c r="F38" s="13"/>
      <c r="G38" s="14"/>
      <c r="H38" s="14"/>
      <c r="I38" s="14"/>
      <c r="J38" s="14"/>
      <c r="K38" s="14"/>
      <c r="L38" s="14"/>
      <c r="M38" s="14"/>
      <c r="N38" s="14"/>
      <c r="O38" s="88"/>
    </row>
    <row r="39" spans="1:17" s="202" customFormat="1" ht="15" customHeight="1" thickTop="1">
      <c r="C39" s="203"/>
      <c r="D39" s="203"/>
      <c r="G39" s="204"/>
      <c r="H39" s="204"/>
      <c r="I39" s="204"/>
      <c r="J39" s="204"/>
      <c r="K39" s="204"/>
      <c r="L39" s="204"/>
      <c r="M39" s="204"/>
      <c r="N39" s="205" t="s">
        <v>3</v>
      </c>
      <c r="Q39" s="206"/>
    </row>
    <row r="40" spans="1:17" s="202" customFormat="1" ht="15" customHeight="1">
      <c r="C40" s="203"/>
      <c r="D40" s="203"/>
      <c r="E40" s="203"/>
      <c r="F40" s="203"/>
      <c r="G40" s="204"/>
      <c r="H40" s="204"/>
      <c r="I40" s="204"/>
      <c r="J40" s="204"/>
      <c r="K40" s="204"/>
      <c r="L40" s="204"/>
      <c r="M40" s="204"/>
      <c r="N40" s="207" t="s">
        <v>4</v>
      </c>
    </row>
    <row r="41" spans="1:17" s="202" customFormat="1" ht="15" customHeight="1">
      <c r="G41" s="208"/>
      <c r="H41" s="208"/>
      <c r="I41" s="208"/>
      <c r="J41" s="208"/>
      <c r="K41" s="208"/>
      <c r="L41" s="208"/>
      <c r="M41" s="208"/>
      <c r="N41" s="209"/>
    </row>
    <row r="42" spans="1:17" s="202" customFormat="1" ht="15" customHeight="1">
      <c r="B42" s="731" t="s">
        <v>379</v>
      </c>
      <c r="G42" s="931"/>
      <c r="H42" s="931"/>
      <c r="I42" s="931"/>
      <c r="J42" s="931"/>
      <c r="K42" s="931"/>
      <c r="L42" s="931"/>
      <c r="M42" s="931"/>
      <c r="N42" s="210"/>
    </row>
    <row r="43" spans="1:17" s="202" customFormat="1" ht="15" customHeight="1">
      <c r="B43" s="211" t="s">
        <v>405</v>
      </c>
      <c r="C43" s="212"/>
      <c r="D43" s="216"/>
      <c r="G43" s="931"/>
      <c r="H43" s="931"/>
      <c r="I43" s="931"/>
      <c r="J43" s="931"/>
      <c r="K43" s="931"/>
      <c r="L43" s="931"/>
      <c r="M43" s="931"/>
    </row>
    <row r="44" spans="1:17" s="202" customFormat="1" ht="15" customHeight="1">
      <c r="B44" s="213" t="s">
        <v>406</v>
      </c>
      <c r="C44" s="212"/>
      <c r="D44" s="216"/>
      <c r="G44" s="931"/>
      <c r="H44" s="931"/>
      <c r="I44" s="931"/>
      <c r="J44" s="931"/>
      <c r="K44" s="931"/>
      <c r="L44" s="931"/>
      <c r="M44" s="931"/>
    </row>
    <row r="45" spans="1:17" s="202" customFormat="1" ht="8.1" customHeight="1">
      <c r="B45" s="212"/>
      <c r="C45" s="212"/>
      <c r="D45" s="216"/>
      <c r="G45" s="931"/>
      <c r="H45" s="931"/>
      <c r="I45" s="931"/>
      <c r="J45" s="931"/>
      <c r="K45" s="931"/>
      <c r="L45" s="931"/>
      <c r="M45" s="931"/>
    </row>
    <row r="46" spans="1:17" s="202" customFormat="1" ht="15" customHeight="1">
      <c r="B46" s="212" t="s">
        <v>321</v>
      </c>
      <c r="C46" s="212"/>
      <c r="D46" s="216"/>
      <c r="G46" s="931"/>
      <c r="H46" s="931"/>
      <c r="I46" s="931"/>
      <c r="J46" s="931"/>
      <c r="K46" s="931"/>
      <c r="L46" s="931"/>
      <c r="M46" s="931"/>
    </row>
    <row r="47" spans="1:17" s="202" customFormat="1" ht="15" customHeight="1">
      <c r="B47" s="732" t="s">
        <v>322</v>
      </c>
      <c r="C47" s="215"/>
      <c r="G47" s="931"/>
      <c r="H47" s="931"/>
      <c r="I47" s="931"/>
      <c r="J47" s="931"/>
      <c r="K47" s="931"/>
      <c r="L47" s="931"/>
      <c r="M47" s="931"/>
    </row>
    <row r="48" spans="1:17" s="202" customFormat="1" ht="8.1" customHeight="1">
      <c r="B48" s="212"/>
      <c r="C48" s="215"/>
      <c r="G48" s="931"/>
      <c r="H48" s="931"/>
      <c r="I48" s="931"/>
      <c r="J48" s="931"/>
      <c r="K48" s="931"/>
      <c r="L48" s="931"/>
      <c r="M48" s="931"/>
    </row>
    <row r="49" spans="1:14" s="202" customFormat="1" ht="15" customHeight="1">
      <c r="B49" s="211" t="s">
        <v>121</v>
      </c>
      <c r="C49" s="216"/>
      <c r="G49" s="931"/>
      <c r="H49" s="931"/>
      <c r="I49" s="931"/>
      <c r="J49" s="931"/>
      <c r="K49" s="931"/>
      <c r="L49" s="931"/>
      <c r="M49" s="931"/>
    </row>
    <row r="50" spans="1:14" s="202" customFormat="1" ht="15" customHeight="1">
      <c r="B50" s="213" t="s">
        <v>473</v>
      </c>
      <c r="C50" s="218"/>
      <c r="G50" s="931"/>
      <c r="H50" s="931"/>
      <c r="I50" s="931"/>
      <c r="J50" s="931"/>
      <c r="K50" s="931"/>
      <c r="L50" s="931"/>
      <c r="M50" s="931"/>
    </row>
    <row r="51" spans="1:14" ht="12.95" customHeight="1">
      <c r="A51" s="190"/>
      <c r="B51" s="214"/>
      <c r="C51" s="219"/>
      <c r="N51" s="220"/>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1" customWidth="1"/>
    <col min="2" max="2" width="11.85546875" style="221" customWidth="1"/>
    <col min="3" max="4" width="9.140625" style="221"/>
    <col min="5" max="5" width="21.42578125" style="221" customWidth="1"/>
    <col min="6" max="6" width="13.7109375" style="221" customWidth="1"/>
    <col min="7" max="13" width="11.7109375" style="221" customWidth="1"/>
    <col min="14" max="14" width="1.28515625" style="221" customWidth="1"/>
    <col min="15" max="16384" width="9.140625" style="221"/>
  </cols>
  <sheetData>
    <row r="1" spans="1:16" s="190" customFormat="1" ht="8.1" customHeight="1">
      <c r="A1" s="724"/>
    </row>
    <row r="2" spans="1:16" s="190" customFormat="1" ht="8.1" customHeight="1">
      <c r="A2" s="724"/>
    </row>
    <row r="3" spans="1:16" s="190" customFormat="1" ht="16.350000000000001" customHeight="1">
      <c r="B3" s="270" t="s">
        <v>407</v>
      </c>
      <c r="C3" s="271" t="s">
        <v>539</v>
      </c>
      <c r="D3" s="150"/>
      <c r="E3" s="150"/>
      <c r="F3" s="150"/>
      <c r="G3" s="150"/>
      <c r="H3" s="150"/>
      <c r="I3" s="150"/>
      <c r="J3" s="150"/>
      <c r="K3" s="150"/>
    </row>
    <row r="4" spans="1:16" s="190" customFormat="1" ht="16.350000000000001" customHeight="1">
      <c r="B4" s="272" t="s">
        <v>408</v>
      </c>
      <c r="C4" s="273" t="s">
        <v>540</v>
      </c>
      <c r="D4" s="166"/>
      <c r="E4" s="166"/>
      <c r="F4" s="166"/>
      <c r="G4" s="166"/>
      <c r="H4" s="166"/>
      <c r="I4" s="166"/>
      <c r="J4" s="166"/>
      <c r="K4" s="150"/>
    </row>
    <row r="5" spans="1:16" s="190" customFormat="1" ht="13.15" customHeight="1" thickBot="1">
      <c r="A5" s="192"/>
      <c r="B5" s="192"/>
      <c r="C5" s="192"/>
      <c r="D5" s="192"/>
      <c r="E5" s="192"/>
      <c r="F5" s="192"/>
      <c r="G5" s="193"/>
      <c r="H5" s="193"/>
      <c r="I5" s="193"/>
      <c r="J5" s="193"/>
      <c r="K5" s="193"/>
    </row>
    <row r="6" spans="1:16" ht="42.95" customHeight="1" thickBot="1">
      <c r="A6" s="303"/>
      <c r="B6" s="951" t="s">
        <v>404</v>
      </c>
      <c r="C6" s="952"/>
      <c r="D6" s="952"/>
      <c r="E6" s="952"/>
      <c r="F6" s="952"/>
      <c r="G6" s="173"/>
      <c r="H6" s="173"/>
      <c r="I6" s="286" t="s">
        <v>494</v>
      </c>
      <c r="J6" s="173" t="s">
        <v>493</v>
      </c>
      <c r="K6" s="173" t="s">
        <v>492</v>
      </c>
      <c r="L6" s="173" t="s">
        <v>491</v>
      </c>
      <c r="M6" s="173" t="s">
        <v>490</v>
      </c>
      <c r="N6" s="222"/>
    </row>
    <row r="7" spans="1:16" s="190" customFormat="1" ht="16.350000000000001" customHeight="1">
      <c r="A7" s="725"/>
      <c r="B7" s="726"/>
      <c r="C7" s="725"/>
      <c r="D7" s="725"/>
      <c r="E7" s="725"/>
      <c r="F7" s="725"/>
      <c r="G7" s="881"/>
      <c r="H7" s="881"/>
      <c r="I7" s="881"/>
      <c r="J7" s="881"/>
      <c r="K7" s="881"/>
      <c r="L7" s="881"/>
      <c r="M7" s="881"/>
    </row>
    <row r="8" spans="1:16" ht="15" customHeight="1">
      <c r="B8" s="194" t="s">
        <v>148</v>
      </c>
      <c r="C8" s="4"/>
      <c r="D8" s="4"/>
      <c r="E8" s="4"/>
      <c r="F8" s="223"/>
      <c r="G8" s="937"/>
      <c r="H8" s="937"/>
      <c r="I8" s="937"/>
      <c r="J8" s="937"/>
      <c r="K8" s="937"/>
      <c r="L8" s="937"/>
      <c r="M8" s="937"/>
    </row>
    <row r="9" spans="1:16" ht="15" customHeight="1">
      <c r="B9" s="258" t="s">
        <v>184</v>
      </c>
      <c r="C9" s="4"/>
      <c r="D9" s="4"/>
      <c r="E9" s="4"/>
      <c r="F9" s="223"/>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4"/>
      <c r="C11" s="224"/>
      <c r="D11" s="224"/>
      <c r="E11" s="224"/>
      <c r="F11" s="223"/>
      <c r="G11" s="937"/>
      <c r="H11" s="937"/>
      <c r="I11" s="937"/>
      <c r="J11" s="937"/>
      <c r="K11" s="937"/>
      <c r="L11" s="937"/>
      <c r="M11" s="937"/>
      <c r="O11" s="733"/>
      <c r="P11" s="733"/>
    </row>
    <row r="12" spans="1:16" ht="15" customHeight="1">
      <c r="B12" s="225" t="s">
        <v>70</v>
      </c>
      <c r="C12" s="224"/>
      <c r="D12" s="224"/>
      <c r="E12" s="224"/>
      <c r="F12" s="223"/>
      <c r="G12" s="938"/>
      <c r="H12" s="938"/>
      <c r="I12" s="938">
        <v>1521</v>
      </c>
      <c r="J12" s="938">
        <v>75</v>
      </c>
      <c r="K12" s="938">
        <v>553</v>
      </c>
      <c r="L12" s="938">
        <v>288</v>
      </c>
      <c r="M12" s="938">
        <v>605</v>
      </c>
      <c r="N12" s="734"/>
    </row>
    <row r="13" spans="1:16" ht="15" customHeight="1">
      <c r="B13" s="226" t="s">
        <v>71</v>
      </c>
      <c r="C13" s="224"/>
      <c r="D13" s="224"/>
      <c r="E13" s="224"/>
      <c r="F13" s="223"/>
      <c r="G13" s="937"/>
      <c r="H13" s="937"/>
      <c r="I13" s="937"/>
      <c r="J13" s="937"/>
      <c r="K13" s="937"/>
      <c r="L13" s="937"/>
      <c r="M13" s="937"/>
    </row>
    <row r="14" spans="1:16" ht="8.1" customHeight="1">
      <c r="A14" s="227"/>
      <c r="B14" s="224"/>
      <c r="C14" s="224"/>
      <c r="D14" s="224"/>
      <c r="E14" s="224"/>
      <c r="F14" s="223"/>
      <c r="G14" s="937"/>
      <c r="H14" s="937"/>
      <c r="I14" s="937"/>
      <c r="J14" s="937"/>
      <c r="K14" s="937"/>
      <c r="L14" s="937"/>
      <c r="M14" s="937"/>
    </row>
    <row r="15" spans="1:16" ht="15" customHeight="1">
      <c r="B15" s="228" t="s">
        <v>117</v>
      </c>
      <c r="C15" s="224"/>
      <c r="D15" s="224"/>
      <c r="E15" s="224"/>
      <c r="F15" s="223"/>
      <c r="G15" s="937"/>
      <c r="H15" s="937"/>
      <c r="I15" s="937" t="s">
        <v>538</v>
      </c>
      <c r="J15" s="937" t="s">
        <v>495</v>
      </c>
      <c r="K15" s="937" t="s">
        <v>538</v>
      </c>
      <c r="L15" s="937" t="s">
        <v>495</v>
      </c>
      <c r="M15" s="937" t="s">
        <v>495</v>
      </c>
    </row>
    <row r="16" spans="1:16" ht="15" customHeight="1">
      <c r="B16" s="229" t="s">
        <v>187</v>
      </c>
      <c r="C16" s="224"/>
      <c r="D16" s="224"/>
      <c r="E16" s="224"/>
      <c r="F16" s="223"/>
      <c r="G16" s="937"/>
      <c r="H16" s="937"/>
      <c r="I16" s="937"/>
      <c r="J16" s="937"/>
      <c r="K16" s="937"/>
      <c r="L16" s="937"/>
      <c r="M16" s="937"/>
    </row>
    <row r="17" spans="2:13" ht="8.1" customHeight="1">
      <c r="B17" s="230"/>
      <c r="C17" s="224"/>
      <c r="D17" s="224"/>
      <c r="E17" s="224"/>
      <c r="F17" s="223"/>
      <c r="G17" s="937"/>
      <c r="H17" s="937"/>
      <c r="I17" s="937"/>
      <c r="J17" s="937"/>
      <c r="K17" s="937"/>
      <c r="L17" s="937"/>
      <c r="M17" s="937"/>
    </row>
    <row r="18" spans="2:13" ht="15" customHeight="1">
      <c r="B18" s="228" t="s">
        <v>188</v>
      </c>
      <c r="C18" s="224"/>
      <c r="D18" s="224"/>
      <c r="E18" s="224"/>
      <c r="F18" s="223"/>
      <c r="G18" s="937"/>
      <c r="H18" s="937"/>
      <c r="I18" s="937" t="s">
        <v>495</v>
      </c>
      <c r="J18" s="937" t="s">
        <v>495</v>
      </c>
      <c r="K18" s="937" t="s">
        <v>495</v>
      </c>
      <c r="L18" s="937" t="s">
        <v>495</v>
      </c>
      <c r="M18" s="937" t="s">
        <v>495</v>
      </c>
    </row>
    <row r="19" spans="2:13" ht="15" customHeight="1">
      <c r="B19" s="229" t="s">
        <v>189</v>
      </c>
      <c r="C19" s="224"/>
      <c r="D19" s="224"/>
      <c r="E19" s="224"/>
      <c r="F19" s="223"/>
      <c r="G19" s="937"/>
      <c r="H19" s="937"/>
      <c r="I19" s="937"/>
      <c r="J19" s="937"/>
      <c r="K19" s="937"/>
      <c r="L19" s="937"/>
      <c r="M19" s="937"/>
    </row>
    <row r="20" spans="2:13" ht="8.1" customHeight="1">
      <c r="B20" s="230"/>
      <c r="C20" s="224"/>
      <c r="D20" s="224"/>
      <c r="E20" s="224"/>
      <c r="F20" s="223"/>
      <c r="G20" s="937"/>
      <c r="H20" s="937"/>
      <c r="I20" s="937"/>
      <c r="J20" s="937"/>
      <c r="K20" s="937"/>
      <c r="L20" s="937"/>
      <c r="M20" s="937"/>
    </row>
    <row r="21" spans="2:13" ht="15" customHeight="1">
      <c r="B21" s="228" t="s">
        <v>190</v>
      </c>
      <c r="C21" s="11"/>
      <c r="D21" s="11"/>
      <c r="E21" s="11"/>
      <c r="F21" s="223"/>
      <c r="G21" s="937"/>
      <c r="H21" s="937"/>
      <c r="I21" s="937">
        <v>1023</v>
      </c>
      <c r="J21" s="937">
        <v>30</v>
      </c>
      <c r="K21" s="937">
        <v>423</v>
      </c>
      <c r="L21" s="937">
        <v>230</v>
      </c>
      <c r="M21" s="937">
        <v>340</v>
      </c>
    </row>
    <row r="22" spans="2:13" ht="15" customHeight="1">
      <c r="B22" s="228" t="s">
        <v>191</v>
      </c>
      <c r="C22" s="11"/>
      <c r="D22" s="11"/>
      <c r="E22" s="11"/>
      <c r="F22" s="223"/>
      <c r="G22" s="937"/>
      <c r="H22" s="937"/>
      <c r="I22" s="937"/>
      <c r="J22" s="937"/>
      <c r="K22" s="937"/>
      <c r="L22" s="937"/>
      <c r="M22" s="937"/>
    </row>
    <row r="23" spans="2:13" ht="15" customHeight="1">
      <c r="B23" s="229" t="s">
        <v>192</v>
      </c>
      <c r="C23" s="224"/>
      <c r="D23" s="224"/>
      <c r="E23" s="224"/>
      <c r="F23" s="223"/>
      <c r="G23" s="937"/>
      <c r="H23" s="937"/>
      <c r="I23" s="937"/>
      <c r="J23" s="937"/>
      <c r="K23" s="937"/>
      <c r="L23" s="937"/>
      <c r="M23" s="937"/>
    </row>
    <row r="24" spans="2:13" ht="8.1" customHeight="1">
      <c r="B24" s="231"/>
      <c r="C24" s="224"/>
      <c r="D24" s="224"/>
      <c r="E24" s="224"/>
      <c r="F24" s="223"/>
      <c r="G24" s="937"/>
      <c r="H24" s="937"/>
      <c r="I24" s="937"/>
      <c r="J24" s="937"/>
      <c r="K24" s="937"/>
      <c r="L24" s="937"/>
      <c r="M24" s="937"/>
    </row>
    <row r="25" spans="2:13" ht="15" customHeight="1">
      <c r="B25" s="805" t="s">
        <v>193</v>
      </c>
      <c r="C25" s="11"/>
      <c r="D25" s="11"/>
      <c r="E25" s="11"/>
      <c r="F25" s="223"/>
      <c r="G25" s="937"/>
      <c r="H25" s="937"/>
      <c r="I25" s="937">
        <v>452</v>
      </c>
      <c r="J25" s="937">
        <v>23</v>
      </c>
      <c r="K25" s="937">
        <v>230</v>
      </c>
      <c r="L25" s="937">
        <v>128</v>
      </c>
      <c r="M25" s="937">
        <v>71</v>
      </c>
    </row>
    <row r="26" spans="2:13" ht="15" customHeight="1">
      <c r="B26" s="232" t="s">
        <v>194</v>
      </c>
      <c r="C26" s="224"/>
      <c r="D26" s="224"/>
      <c r="E26" s="224"/>
      <c r="F26" s="223"/>
      <c r="G26" s="937"/>
      <c r="H26" s="937"/>
      <c r="I26" s="937"/>
      <c r="J26" s="937"/>
      <c r="K26" s="937"/>
      <c r="L26" s="937"/>
      <c r="M26" s="937"/>
    </row>
    <row r="27" spans="2:13" ht="8.1" customHeight="1">
      <c r="B27" s="806"/>
      <c r="C27" s="224"/>
      <c r="D27" s="224"/>
      <c r="E27" s="224"/>
      <c r="F27" s="223"/>
      <c r="G27" s="937"/>
      <c r="H27" s="937"/>
      <c r="I27" s="937"/>
      <c r="J27" s="937"/>
      <c r="K27" s="937"/>
      <c r="L27" s="937"/>
      <c r="M27" s="937"/>
    </row>
    <row r="28" spans="2:13" ht="15" customHeight="1">
      <c r="B28" s="805" t="s">
        <v>195</v>
      </c>
      <c r="C28" s="11"/>
      <c r="D28" s="11"/>
      <c r="E28" s="11"/>
      <c r="F28" s="223"/>
      <c r="G28" s="937"/>
      <c r="H28" s="937"/>
      <c r="I28" s="937">
        <v>21</v>
      </c>
      <c r="J28" s="937">
        <v>3</v>
      </c>
      <c r="K28" s="937">
        <v>3</v>
      </c>
      <c r="L28" s="937">
        <v>8</v>
      </c>
      <c r="M28" s="937">
        <v>7</v>
      </c>
    </row>
    <row r="29" spans="2:13" ht="15" customHeight="1">
      <c r="B29" s="232" t="s">
        <v>196</v>
      </c>
      <c r="C29" s="224"/>
      <c r="D29" s="224"/>
      <c r="E29" s="224"/>
      <c r="F29" s="223"/>
      <c r="G29" s="937"/>
      <c r="H29" s="937"/>
      <c r="I29" s="937"/>
      <c r="J29" s="937"/>
      <c r="K29" s="937"/>
      <c r="L29" s="937"/>
      <c r="M29" s="937"/>
    </row>
    <row r="30" spans="2:13" ht="8.1" customHeight="1">
      <c r="B30" s="806"/>
      <c r="C30" s="224"/>
      <c r="D30" s="224"/>
      <c r="E30" s="224"/>
      <c r="F30" s="223"/>
      <c r="G30" s="937"/>
      <c r="H30" s="937"/>
      <c r="I30" s="937"/>
      <c r="J30" s="937"/>
      <c r="K30" s="937"/>
      <c r="L30" s="937"/>
      <c r="M30" s="937"/>
    </row>
    <row r="31" spans="2:13" ht="15" customHeight="1">
      <c r="B31" s="805" t="s">
        <v>197</v>
      </c>
      <c r="C31" s="11"/>
      <c r="D31" s="11"/>
      <c r="E31" s="11"/>
      <c r="F31" s="223"/>
      <c r="G31" s="937"/>
      <c r="H31" s="937"/>
      <c r="I31" s="937">
        <v>6</v>
      </c>
      <c r="J31" s="937" t="s">
        <v>495</v>
      </c>
      <c r="K31" s="937">
        <v>3</v>
      </c>
      <c r="L31" s="937" t="s">
        <v>538</v>
      </c>
      <c r="M31" s="937" t="s">
        <v>538</v>
      </c>
    </row>
    <row r="32" spans="2:13" ht="15" customHeight="1">
      <c r="B32" s="232" t="s">
        <v>198</v>
      </c>
      <c r="C32" s="224"/>
      <c r="D32" s="224"/>
      <c r="E32" s="224"/>
      <c r="F32" s="223"/>
      <c r="G32" s="937"/>
      <c r="H32" s="937"/>
      <c r="I32" s="937"/>
      <c r="J32" s="937"/>
      <c r="K32" s="937"/>
      <c r="L32" s="937"/>
      <c r="M32" s="937"/>
    </row>
    <row r="33" spans="2:13" ht="8.1" customHeight="1">
      <c r="B33" s="806"/>
      <c r="C33" s="224"/>
      <c r="D33" s="224"/>
      <c r="E33" s="224"/>
      <c r="F33" s="223"/>
      <c r="G33" s="937"/>
      <c r="H33" s="937"/>
      <c r="I33" s="937"/>
      <c r="J33" s="937"/>
      <c r="K33" s="937"/>
      <c r="L33" s="937"/>
      <c r="M33" s="937"/>
    </row>
    <row r="34" spans="2:13" ht="15" customHeight="1">
      <c r="B34" s="805" t="s">
        <v>199</v>
      </c>
      <c r="C34" s="11"/>
      <c r="D34" s="11"/>
      <c r="E34" s="11"/>
      <c r="F34" s="223"/>
      <c r="G34" s="937"/>
      <c r="H34" s="937"/>
      <c r="I34" s="937">
        <v>544</v>
      </c>
      <c r="J34" s="937">
        <v>4</v>
      </c>
      <c r="K34" s="937">
        <v>187</v>
      </c>
      <c r="L34" s="937">
        <v>92</v>
      </c>
      <c r="M34" s="937">
        <v>261</v>
      </c>
    </row>
    <row r="35" spans="2:13" ht="15" customHeight="1">
      <c r="B35" s="232" t="s">
        <v>200</v>
      </c>
      <c r="C35" s="224"/>
      <c r="D35" s="224"/>
      <c r="E35" s="224"/>
      <c r="F35" s="223"/>
      <c r="G35" s="937"/>
      <c r="H35" s="937"/>
      <c r="I35" s="937"/>
      <c r="J35" s="937"/>
      <c r="K35" s="937"/>
      <c r="L35" s="937"/>
      <c r="M35" s="937"/>
    </row>
    <row r="36" spans="2:13" ht="8.1" customHeight="1">
      <c r="B36" s="231"/>
      <c r="C36" s="224"/>
      <c r="D36" s="224"/>
      <c r="E36" s="224"/>
      <c r="F36" s="223"/>
      <c r="G36" s="937"/>
      <c r="H36" s="937"/>
      <c r="I36" s="937"/>
      <c r="J36" s="937"/>
      <c r="K36" s="937"/>
      <c r="L36" s="937"/>
      <c r="M36" s="937"/>
    </row>
    <row r="37" spans="2:13" ht="15" customHeight="1">
      <c r="B37" s="228" t="s">
        <v>201</v>
      </c>
      <c r="C37" s="224"/>
      <c r="D37" s="224"/>
      <c r="E37" s="224"/>
      <c r="F37" s="223"/>
      <c r="G37" s="937"/>
      <c r="H37" s="937"/>
      <c r="I37" s="937">
        <v>125</v>
      </c>
      <c r="J37" s="937">
        <v>74</v>
      </c>
      <c r="K37" s="937">
        <v>4</v>
      </c>
      <c r="L37" s="937">
        <v>13</v>
      </c>
      <c r="M37" s="937">
        <v>34</v>
      </c>
    </row>
    <row r="38" spans="2:13" ht="15" customHeight="1">
      <c r="B38" s="229" t="s">
        <v>202</v>
      </c>
      <c r="C38" s="224"/>
      <c r="D38" s="224"/>
      <c r="E38" s="224"/>
      <c r="F38" s="223"/>
      <c r="G38" s="937"/>
      <c r="H38" s="937"/>
      <c r="I38" s="937"/>
      <c r="J38" s="937"/>
      <c r="K38" s="937"/>
      <c r="L38" s="937"/>
      <c r="M38" s="937"/>
    </row>
    <row r="39" spans="2:13" ht="8.1" customHeight="1">
      <c r="B39" s="231"/>
      <c r="C39" s="224"/>
      <c r="D39" s="224"/>
      <c r="E39" s="224"/>
      <c r="F39" s="223"/>
      <c r="G39" s="937"/>
      <c r="H39" s="937"/>
      <c r="I39" s="937"/>
      <c r="J39" s="937"/>
      <c r="K39" s="937"/>
      <c r="L39" s="937"/>
      <c r="M39" s="937"/>
    </row>
    <row r="40" spans="2:13" ht="15" customHeight="1">
      <c r="B40" s="228" t="s">
        <v>203</v>
      </c>
      <c r="C40" s="224"/>
      <c r="D40" s="224"/>
      <c r="E40" s="224"/>
      <c r="F40" s="223"/>
      <c r="G40" s="937"/>
      <c r="H40" s="937"/>
      <c r="I40" s="937"/>
      <c r="J40" s="937"/>
      <c r="K40" s="937"/>
      <c r="L40" s="937"/>
      <c r="M40" s="937"/>
    </row>
    <row r="41" spans="2:13" ht="15" customHeight="1">
      <c r="B41" s="229" t="s">
        <v>204</v>
      </c>
      <c r="C41" s="224"/>
      <c r="D41" s="224"/>
      <c r="E41" s="224"/>
      <c r="F41" s="223"/>
      <c r="G41" s="937"/>
      <c r="H41" s="937"/>
      <c r="I41" s="937"/>
      <c r="J41" s="937"/>
      <c r="K41" s="937"/>
      <c r="L41" s="937"/>
      <c r="M41" s="937"/>
    </row>
    <row r="42" spans="2:13" ht="8.1" customHeight="1">
      <c r="B42" s="232"/>
      <c r="C42" s="224"/>
      <c r="D42" s="224"/>
      <c r="E42" s="224"/>
      <c r="F42" s="223"/>
      <c r="G42" s="937"/>
      <c r="H42" s="937"/>
      <c r="I42" s="937"/>
      <c r="J42" s="937"/>
      <c r="K42" s="937"/>
      <c r="L42" s="937"/>
      <c r="M42" s="937"/>
    </row>
    <row r="43" spans="2:13" ht="15" customHeight="1">
      <c r="B43" s="805" t="s">
        <v>205</v>
      </c>
      <c r="C43" s="224"/>
      <c r="D43" s="224"/>
      <c r="E43" s="224"/>
      <c r="F43" s="223"/>
      <c r="G43" s="937"/>
      <c r="H43" s="937"/>
      <c r="I43" s="937">
        <v>29</v>
      </c>
      <c r="J43" s="937" t="s">
        <v>538</v>
      </c>
      <c r="K43" s="937" t="s">
        <v>538</v>
      </c>
      <c r="L43" s="937">
        <v>3</v>
      </c>
      <c r="M43" s="937">
        <v>23</v>
      </c>
    </row>
    <row r="44" spans="2:13" ht="15" customHeight="1">
      <c r="B44" s="232" t="s">
        <v>206</v>
      </c>
      <c r="C44" s="224"/>
      <c r="D44" s="224"/>
      <c r="E44" s="224"/>
      <c r="F44" s="223"/>
      <c r="G44" s="937"/>
      <c r="H44" s="937"/>
      <c r="I44" s="937"/>
      <c r="J44" s="937"/>
      <c r="K44" s="937"/>
      <c r="L44" s="937"/>
      <c r="M44" s="937"/>
    </row>
    <row r="45" spans="2:13" ht="8.1" customHeight="1">
      <c r="B45" s="294"/>
      <c r="C45" s="224"/>
      <c r="D45" s="224"/>
      <c r="E45" s="224"/>
      <c r="F45" s="223"/>
      <c r="G45" s="937"/>
      <c r="H45" s="937"/>
      <c r="I45" s="937"/>
      <c r="J45" s="937"/>
      <c r="K45" s="937"/>
      <c r="L45" s="937"/>
      <c r="M45" s="937"/>
    </row>
    <row r="46" spans="2:13" ht="15" customHeight="1">
      <c r="B46" s="805" t="s">
        <v>207</v>
      </c>
      <c r="C46" s="224"/>
      <c r="D46" s="224"/>
      <c r="E46" s="224"/>
      <c r="F46" s="223"/>
      <c r="G46" s="937"/>
      <c r="H46" s="937"/>
      <c r="I46" s="937">
        <v>443</v>
      </c>
      <c r="J46" s="937">
        <v>390</v>
      </c>
      <c r="K46" s="937">
        <v>13</v>
      </c>
      <c r="L46" s="937">
        <v>18</v>
      </c>
      <c r="M46" s="937">
        <v>22</v>
      </c>
    </row>
    <row r="47" spans="2:13" ht="15" customHeight="1">
      <c r="B47" s="232" t="s">
        <v>305</v>
      </c>
      <c r="C47" s="224"/>
      <c r="D47" s="224"/>
      <c r="E47" s="224"/>
      <c r="F47" s="223"/>
      <c r="G47" s="937"/>
      <c r="H47" s="937"/>
      <c r="I47" s="937"/>
      <c r="J47" s="937"/>
      <c r="K47" s="937"/>
      <c r="L47" s="937"/>
      <c r="M47" s="937"/>
    </row>
    <row r="48" spans="2:13" ht="8.1" customHeight="1">
      <c r="B48" s="806"/>
      <c r="C48" s="224"/>
      <c r="D48" s="224"/>
      <c r="E48" s="224"/>
      <c r="F48" s="223"/>
      <c r="G48" s="937"/>
      <c r="H48" s="937"/>
      <c r="I48" s="937"/>
      <c r="J48" s="937"/>
      <c r="K48" s="937"/>
      <c r="L48" s="937"/>
      <c r="M48" s="937"/>
    </row>
    <row r="49" spans="2:13" ht="15" customHeight="1">
      <c r="B49" s="805" t="s">
        <v>289</v>
      </c>
      <c r="C49" s="11"/>
      <c r="D49" s="11"/>
      <c r="E49" s="11"/>
      <c r="F49" s="223"/>
      <c r="G49" s="937"/>
      <c r="H49" s="937"/>
      <c r="I49" s="937">
        <v>164</v>
      </c>
      <c r="J49" s="937">
        <v>151</v>
      </c>
      <c r="K49" s="937">
        <v>7</v>
      </c>
      <c r="L49" s="937">
        <v>4</v>
      </c>
      <c r="M49" s="937" t="s">
        <v>538</v>
      </c>
    </row>
    <row r="50" spans="2:13" ht="15" customHeight="1">
      <c r="B50" s="232" t="s">
        <v>290</v>
      </c>
      <c r="C50" s="224"/>
      <c r="D50" s="224"/>
      <c r="E50" s="224"/>
      <c r="F50" s="223"/>
      <c r="G50" s="937"/>
      <c r="H50" s="937"/>
      <c r="I50" s="937"/>
      <c r="J50" s="937"/>
      <c r="K50" s="937"/>
      <c r="L50" s="937"/>
      <c r="M50" s="937"/>
    </row>
    <row r="51" spans="2:13" ht="8.1" customHeight="1">
      <c r="B51" s="231"/>
      <c r="C51" s="224"/>
      <c r="D51" s="224"/>
      <c r="E51" s="224"/>
      <c r="F51" s="223"/>
      <c r="G51" s="937"/>
      <c r="H51" s="937"/>
      <c r="I51" s="937"/>
      <c r="J51" s="937"/>
      <c r="K51" s="937"/>
      <c r="L51" s="937"/>
      <c r="M51" s="937"/>
    </row>
    <row r="52" spans="2:13" ht="15" customHeight="1">
      <c r="B52" s="805" t="s">
        <v>208</v>
      </c>
      <c r="C52" s="11"/>
      <c r="D52" s="11"/>
      <c r="E52" s="11"/>
      <c r="F52" s="223"/>
      <c r="G52" s="937"/>
      <c r="H52" s="937"/>
      <c r="I52" s="937">
        <v>140</v>
      </c>
      <c r="J52" s="937">
        <v>122</v>
      </c>
      <c r="K52" s="937" t="s">
        <v>538</v>
      </c>
      <c r="L52" s="937">
        <v>5</v>
      </c>
      <c r="M52" s="937">
        <v>11</v>
      </c>
    </row>
    <row r="53" spans="2:13" ht="15" customHeight="1">
      <c r="B53" s="232" t="s">
        <v>209</v>
      </c>
      <c r="C53" s="224"/>
      <c r="D53" s="224"/>
      <c r="E53" s="224"/>
      <c r="F53" s="223"/>
      <c r="G53" s="937"/>
      <c r="H53" s="937"/>
      <c r="I53" s="937"/>
      <c r="J53" s="937"/>
      <c r="K53" s="937"/>
      <c r="L53" s="937"/>
      <c r="M53" s="937"/>
    </row>
    <row r="54" spans="2:13" ht="8.1" customHeight="1">
      <c r="B54" s="806"/>
      <c r="C54" s="224"/>
      <c r="D54" s="224"/>
      <c r="E54" s="224"/>
      <c r="F54" s="223"/>
      <c r="G54" s="937"/>
      <c r="H54" s="937"/>
      <c r="I54" s="937"/>
      <c r="J54" s="937"/>
      <c r="K54" s="937"/>
      <c r="L54" s="937"/>
      <c r="M54" s="937"/>
    </row>
    <row r="55" spans="2:13" ht="15" customHeight="1">
      <c r="B55" s="805" t="s">
        <v>199</v>
      </c>
      <c r="C55" s="11"/>
      <c r="D55" s="11"/>
      <c r="E55" s="11"/>
      <c r="F55" s="223"/>
      <c r="G55" s="937"/>
      <c r="H55" s="937"/>
      <c r="I55" s="937">
        <v>139</v>
      </c>
      <c r="J55" s="937">
        <v>117</v>
      </c>
      <c r="K55" s="937">
        <v>4</v>
      </c>
      <c r="L55" s="937">
        <v>9</v>
      </c>
      <c r="M55" s="937">
        <v>9</v>
      </c>
    </row>
    <row r="56" spans="2:13" ht="15" customHeight="1">
      <c r="B56" s="232" t="s">
        <v>200</v>
      </c>
      <c r="C56" s="224"/>
      <c r="D56" s="224"/>
      <c r="E56" s="224"/>
      <c r="F56" s="223"/>
      <c r="G56" s="937"/>
      <c r="H56" s="937"/>
      <c r="I56" s="937"/>
      <c r="J56" s="937"/>
      <c r="K56" s="937"/>
      <c r="L56" s="937"/>
      <c r="M56" s="937"/>
    </row>
    <row r="57" spans="2:13" ht="8.1" customHeight="1">
      <c r="B57" s="231"/>
      <c r="C57" s="224"/>
      <c r="D57" s="224"/>
      <c r="E57" s="224"/>
      <c r="F57" s="223"/>
      <c r="G57" s="937"/>
      <c r="H57" s="937"/>
      <c r="I57" s="937"/>
      <c r="J57" s="937"/>
      <c r="K57" s="937"/>
      <c r="L57" s="937"/>
      <c r="M57" s="937"/>
    </row>
    <row r="58" spans="2:13" ht="15" customHeight="1">
      <c r="B58" s="228" t="s">
        <v>291</v>
      </c>
      <c r="C58" s="224"/>
      <c r="D58" s="224"/>
      <c r="E58" s="224"/>
      <c r="F58" s="223"/>
      <c r="G58" s="937"/>
      <c r="H58" s="937"/>
      <c r="I58" s="937">
        <v>110</v>
      </c>
      <c r="J58" s="937" t="s">
        <v>495</v>
      </c>
      <c r="K58" s="937">
        <v>12</v>
      </c>
      <c r="L58" s="937">
        <v>10</v>
      </c>
      <c r="M58" s="937">
        <v>88</v>
      </c>
    </row>
    <row r="59" spans="2:13" ht="15" customHeight="1">
      <c r="B59" s="228" t="s">
        <v>409</v>
      </c>
      <c r="C59" s="224"/>
      <c r="D59" s="224"/>
      <c r="E59" s="224"/>
      <c r="F59" s="223"/>
      <c r="G59" s="937"/>
      <c r="H59" s="937"/>
      <c r="I59" s="937"/>
      <c r="J59" s="937"/>
      <c r="K59" s="937"/>
      <c r="L59" s="937"/>
      <c r="M59" s="937"/>
    </row>
    <row r="60" spans="2:13" ht="15" customHeight="1">
      <c r="B60" s="229" t="s">
        <v>292</v>
      </c>
      <c r="C60" s="224"/>
      <c r="D60" s="224"/>
      <c r="E60" s="224"/>
      <c r="F60" s="223"/>
      <c r="G60" s="937"/>
      <c r="H60" s="937"/>
      <c r="I60" s="937"/>
      <c r="J60" s="937"/>
      <c r="K60" s="937"/>
      <c r="L60" s="937"/>
      <c r="M60" s="937"/>
    </row>
    <row r="61" spans="2:13" ht="15" customHeight="1">
      <c r="B61" s="229" t="s">
        <v>210</v>
      </c>
      <c r="C61" s="224"/>
      <c r="D61" s="224"/>
      <c r="E61" s="224"/>
      <c r="F61" s="223"/>
      <c r="G61" s="937"/>
      <c r="H61" s="937"/>
      <c r="I61" s="937"/>
      <c r="J61" s="937"/>
      <c r="K61" s="937"/>
      <c r="L61" s="937"/>
      <c r="M61" s="937"/>
    </row>
    <row r="62" spans="2:13" ht="8.1" customHeight="1">
      <c r="B62" s="231"/>
      <c r="C62" s="12"/>
      <c r="D62" s="12"/>
      <c r="E62" s="12"/>
      <c r="F62" s="223"/>
      <c r="G62" s="937"/>
      <c r="H62" s="937"/>
      <c r="I62" s="937"/>
      <c r="J62" s="937"/>
      <c r="K62" s="937"/>
      <c r="L62" s="937"/>
      <c r="M62" s="937"/>
    </row>
    <row r="63" spans="2:13" ht="15" customHeight="1">
      <c r="B63" s="228" t="s">
        <v>211</v>
      </c>
      <c r="C63" s="12"/>
      <c r="D63" s="12"/>
      <c r="E63" s="12"/>
      <c r="F63" s="223"/>
      <c r="G63" s="937"/>
      <c r="H63" s="937"/>
      <c r="I63" s="937">
        <v>82</v>
      </c>
      <c r="J63" s="937">
        <v>15</v>
      </c>
      <c r="K63" s="937">
        <v>20</v>
      </c>
      <c r="L63" s="937">
        <v>14</v>
      </c>
      <c r="M63" s="937">
        <v>33</v>
      </c>
    </row>
    <row r="64" spans="2:13" ht="15" customHeight="1">
      <c r="B64" s="229" t="s">
        <v>212</v>
      </c>
      <c r="C64" s="12"/>
      <c r="D64" s="12"/>
      <c r="E64" s="12"/>
      <c r="F64" s="223"/>
      <c r="G64" s="937"/>
      <c r="H64" s="937"/>
      <c r="I64" s="937"/>
      <c r="J64" s="937"/>
      <c r="K64" s="937"/>
      <c r="L64" s="937"/>
      <c r="M64" s="937"/>
    </row>
    <row r="65" spans="1:15" ht="8.1" customHeight="1">
      <c r="B65" s="231"/>
      <c r="C65" s="12"/>
      <c r="D65" s="12"/>
      <c r="E65" s="12"/>
      <c r="F65" s="223"/>
      <c r="G65" s="937"/>
      <c r="H65" s="937"/>
      <c r="I65" s="937"/>
      <c r="J65" s="937"/>
      <c r="K65" s="937"/>
      <c r="L65" s="937"/>
      <c r="M65" s="937"/>
    </row>
    <row r="66" spans="1:15" ht="15" customHeight="1">
      <c r="B66" s="228" t="s">
        <v>213</v>
      </c>
      <c r="C66" s="12"/>
      <c r="D66" s="12"/>
      <c r="E66" s="12"/>
      <c r="F66" s="223"/>
      <c r="G66" s="937"/>
      <c r="H66" s="937"/>
      <c r="I66" s="937">
        <v>74</v>
      </c>
      <c r="J66" s="937">
        <v>15</v>
      </c>
      <c r="K66" s="937">
        <v>12</v>
      </c>
      <c r="L66" s="937">
        <v>11</v>
      </c>
      <c r="M66" s="937">
        <v>36</v>
      </c>
    </row>
    <row r="67" spans="1:15" ht="15" customHeight="1">
      <c r="B67" s="229" t="s">
        <v>214</v>
      </c>
      <c r="C67" s="12"/>
      <c r="D67" s="12"/>
      <c r="E67" s="12"/>
      <c r="F67" s="223"/>
      <c r="G67" s="937"/>
      <c r="H67" s="937"/>
      <c r="I67" s="937"/>
      <c r="J67" s="937"/>
      <c r="K67" s="937"/>
      <c r="L67" s="937"/>
      <c r="M67" s="937"/>
    </row>
    <row r="68" spans="1:15" ht="8.1" customHeight="1">
      <c r="B68" s="231"/>
      <c r="C68" s="224"/>
      <c r="D68" s="224"/>
      <c r="E68" s="224"/>
      <c r="F68" s="223"/>
      <c r="G68" s="937"/>
      <c r="H68" s="937"/>
      <c r="I68" s="937"/>
      <c r="J68" s="937"/>
      <c r="K68" s="937"/>
      <c r="L68" s="937"/>
      <c r="M68" s="937"/>
    </row>
    <row r="69" spans="1:15" ht="15" customHeight="1">
      <c r="B69" s="293" t="s">
        <v>215</v>
      </c>
      <c r="C69" s="11"/>
      <c r="D69" s="11"/>
      <c r="E69" s="11"/>
      <c r="F69" s="223"/>
      <c r="G69" s="937"/>
      <c r="H69" s="937"/>
      <c r="I69" s="937" t="s">
        <v>538</v>
      </c>
      <c r="J69" s="937" t="s">
        <v>495</v>
      </c>
      <c r="K69" s="937" t="s">
        <v>495</v>
      </c>
      <c r="L69" s="937" t="s">
        <v>495</v>
      </c>
      <c r="M69" s="937" t="s">
        <v>538</v>
      </c>
    </row>
    <row r="70" spans="1:15" ht="15" customHeight="1">
      <c r="B70" s="294" t="s">
        <v>216</v>
      </c>
      <c r="C70" s="224"/>
      <c r="D70" s="224"/>
      <c r="E70" s="224"/>
      <c r="F70" s="223"/>
      <c r="G70" s="937"/>
      <c r="H70" s="937"/>
      <c r="I70" s="937"/>
      <c r="J70" s="937"/>
      <c r="K70" s="937"/>
      <c r="L70" s="937"/>
      <c r="M70" s="937"/>
    </row>
    <row r="71" spans="1:15" ht="8.1" customHeight="1">
      <c r="B71" s="231"/>
      <c r="C71" s="224"/>
      <c r="D71" s="224"/>
      <c r="E71" s="224"/>
      <c r="F71" s="223"/>
      <c r="G71" s="937"/>
      <c r="H71" s="937"/>
      <c r="I71" s="937"/>
      <c r="J71" s="937"/>
      <c r="K71" s="937"/>
      <c r="L71" s="937"/>
      <c r="M71" s="937"/>
    </row>
    <row r="72" spans="1:15" ht="15" customHeight="1">
      <c r="B72" s="293" t="s">
        <v>217</v>
      </c>
      <c r="C72" s="11"/>
      <c r="D72" s="11"/>
      <c r="E72" s="11"/>
      <c r="F72" s="223"/>
      <c r="G72" s="937"/>
      <c r="H72" s="937"/>
      <c r="I72" s="937">
        <v>14</v>
      </c>
      <c r="J72" s="937" t="s">
        <v>495</v>
      </c>
      <c r="K72" s="937">
        <v>3</v>
      </c>
      <c r="L72" s="937" t="s">
        <v>538</v>
      </c>
      <c r="M72" s="937">
        <v>10</v>
      </c>
    </row>
    <row r="73" spans="1:15" ht="15" customHeight="1">
      <c r="B73" s="294" t="s">
        <v>218</v>
      </c>
      <c r="C73" s="224"/>
      <c r="D73" s="224"/>
      <c r="E73" s="224"/>
      <c r="F73" s="223"/>
      <c r="G73" s="937"/>
      <c r="H73" s="937"/>
      <c r="I73" s="937"/>
      <c r="J73" s="937"/>
      <c r="K73" s="937"/>
      <c r="L73" s="939"/>
      <c r="M73" s="939"/>
      <c r="N73" s="798"/>
      <c r="O73" s="798"/>
    </row>
    <row r="74" spans="1:15" ht="8.1" customHeight="1">
      <c r="B74" s="231"/>
      <c r="C74" s="224"/>
      <c r="D74" s="224"/>
      <c r="E74" s="224"/>
      <c r="F74" s="223"/>
      <c r="G74" s="937"/>
      <c r="H74" s="937"/>
      <c r="I74" s="937"/>
      <c r="J74" s="937"/>
      <c r="K74" s="937"/>
      <c r="L74" s="939"/>
      <c r="M74" s="939"/>
      <c r="N74" s="798"/>
      <c r="O74" s="798"/>
    </row>
    <row r="75" spans="1:15" ht="15" customHeight="1">
      <c r="B75" s="293" t="s">
        <v>199</v>
      </c>
      <c r="C75" s="11"/>
      <c r="D75" s="11"/>
      <c r="E75" s="11"/>
      <c r="F75" s="223"/>
      <c r="G75" s="937"/>
      <c r="H75" s="937"/>
      <c r="I75" s="937">
        <v>59</v>
      </c>
      <c r="J75" s="937">
        <v>15</v>
      </c>
      <c r="K75" s="937">
        <v>9</v>
      </c>
      <c r="L75" s="939">
        <v>10</v>
      </c>
      <c r="M75" s="939">
        <v>25</v>
      </c>
      <c r="N75" s="798"/>
      <c r="O75" s="798"/>
    </row>
    <row r="76" spans="1:15" ht="15" customHeight="1">
      <c r="B76" s="294" t="s">
        <v>200</v>
      </c>
      <c r="C76" s="224"/>
      <c r="D76" s="224"/>
      <c r="E76" s="224"/>
      <c r="F76" s="223"/>
      <c r="G76" s="937"/>
      <c r="H76" s="937"/>
      <c r="I76" s="937"/>
      <c r="J76" s="937"/>
      <c r="K76" s="937"/>
      <c r="L76" s="939"/>
      <c r="M76" s="939"/>
      <c r="N76" s="798"/>
      <c r="O76" s="798"/>
    </row>
    <row r="77" spans="1:15" s="787" customFormat="1" ht="15" customHeight="1">
      <c r="A77" s="785"/>
      <c r="B77" s="785"/>
      <c r="C77" s="785"/>
      <c r="D77" s="785"/>
      <c r="E77" s="785"/>
      <c r="F77" s="785"/>
      <c r="G77" s="940"/>
      <c r="H77" s="940"/>
      <c r="I77" s="940"/>
      <c r="J77" s="940"/>
      <c r="K77" s="940"/>
      <c r="L77" s="941"/>
      <c r="M77" s="942"/>
      <c r="N77" s="761"/>
      <c r="O77" s="761"/>
    </row>
    <row r="78" spans="1:15" ht="8.1" customHeight="1" thickBot="1">
      <c r="A78" s="13"/>
      <c r="B78" s="13"/>
      <c r="C78" s="13"/>
      <c r="D78" s="13"/>
      <c r="E78" s="13"/>
      <c r="F78" s="13"/>
      <c r="G78" s="813"/>
      <c r="H78" s="813"/>
      <c r="I78" s="813"/>
      <c r="J78" s="813"/>
      <c r="K78" s="813"/>
      <c r="L78" s="813"/>
      <c r="M78" s="813"/>
      <c r="N78" s="14"/>
    </row>
    <row r="79" spans="1:15" ht="15" customHeight="1" thickTop="1">
      <c r="A79" s="236"/>
      <c r="B79" s="274"/>
      <c r="C79" s="274"/>
      <c r="D79" s="236"/>
      <c r="E79" s="236"/>
      <c r="F79" s="236"/>
      <c r="G79" s="236"/>
      <c r="H79" s="236"/>
      <c r="I79" s="236"/>
      <c r="J79" s="236"/>
      <c r="K79" s="275"/>
      <c r="L79" s="275"/>
      <c r="M79" s="275"/>
      <c r="N79" s="205" t="s">
        <v>3</v>
      </c>
    </row>
    <row r="80" spans="1:15" ht="15" customHeight="1">
      <c r="A80" s="236"/>
      <c r="B80" s="274"/>
      <c r="C80" s="274"/>
      <c r="D80" s="274"/>
      <c r="E80" s="274"/>
      <c r="F80" s="274"/>
      <c r="G80" s="236"/>
      <c r="H80" s="236"/>
      <c r="I80" s="236"/>
      <c r="J80" s="236"/>
      <c r="K80" s="275"/>
      <c r="L80" s="275"/>
      <c r="M80" s="275"/>
      <c r="N80" s="207" t="s">
        <v>4</v>
      </c>
    </row>
    <row r="81" spans="1:14" ht="15" customHeight="1">
      <c r="B81" s="731" t="s">
        <v>379</v>
      </c>
      <c r="C81" s="236"/>
      <c r="D81" s="236"/>
      <c r="E81" s="236"/>
      <c r="F81" s="236"/>
      <c r="G81" s="276"/>
      <c r="H81" s="276"/>
      <c r="I81" s="276"/>
      <c r="J81" s="276"/>
      <c r="K81" s="277"/>
      <c r="L81" s="277"/>
      <c r="M81" s="277"/>
      <c r="N81" s="233"/>
    </row>
    <row r="82" spans="1:14" ht="15" customHeight="1">
      <c r="B82" s="211" t="s">
        <v>405</v>
      </c>
      <c r="C82" s="236"/>
      <c r="D82" s="236"/>
      <c r="E82" s="236"/>
      <c r="F82" s="236"/>
      <c r="G82" s="236"/>
      <c r="H82" s="236"/>
      <c r="I82" s="236"/>
      <c r="J82" s="236"/>
      <c r="K82" s="278"/>
      <c r="L82" s="278"/>
      <c r="M82" s="278"/>
      <c r="N82" s="234"/>
    </row>
    <row r="83" spans="1:14" ht="15" customHeight="1">
      <c r="B83" s="213" t="s">
        <v>406</v>
      </c>
      <c r="C83" s="360"/>
      <c r="D83" s="236"/>
      <c r="E83" s="236"/>
      <c r="F83" s="236"/>
      <c r="G83" s="236"/>
      <c r="H83" s="236"/>
      <c r="I83" s="236"/>
      <c r="J83" s="236"/>
      <c r="K83" s="279"/>
      <c r="L83" s="279"/>
      <c r="M83" s="279"/>
      <c r="N83" s="235"/>
    </row>
    <row r="84" spans="1:14" ht="12.95" customHeight="1">
      <c r="A84" s="213"/>
      <c r="B84" s="212"/>
      <c r="C84" s="360"/>
      <c r="D84" s="236"/>
      <c r="E84" s="236"/>
      <c r="F84" s="236"/>
      <c r="G84" s="236"/>
      <c r="H84" s="236"/>
      <c r="I84" s="236"/>
      <c r="J84" s="236"/>
      <c r="K84" s="279"/>
      <c r="L84" s="279"/>
      <c r="M84" s="279"/>
      <c r="N84" s="235"/>
    </row>
    <row r="85" spans="1:14" ht="15" customHeight="1">
      <c r="A85" s="213"/>
      <c r="B85" s="212" t="s">
        <v>321</v>
      </c>
      <c r="C85" s="360"/>
      <c r="D85" s="236"/>
      <c r="E85" s="236"/>
      <c r="F85" s="236"/>
      <c r="G85" s="236"/>
      <c r="H85" s="236"/>
      <c r="I85" s="236"/>
      <c r="J85" s="236"/>
      <c r="K85" s="279"/>
      <c r="L85" s="279"/>
      <c r="M85" s="279"/>
      <c r="N85" s="235"/>
    </row>
    <row r="86" spans="1:14" ht="15" customHeight="1">
      <c r="A86" s="213"/>
      <c r="B86" s="732" t="s">
        <v>322</v>
      </c>
      <c r="C86" s="360"/>
      <c r="D86" s="236"/>
      <c r="E86" s="236"/>
      <c r="F86" s="236"/>
      <c r="G86" s="236"/>
      <c r="H86" s="236"/>
      <c r="I86" s="236"/>
      <c r="J86" s="236"/>
      <c r="K86" s="279"/>
      <c r="L86" s="279"/>
      <c r="M86" s="279"/>
      <c r="N86" s="235"/>
    </row>
    <row r="87" spans="1:14" ht="12.95" customHeight="1">
      <c r="A87" s="213"/>
      <c r="B87" s="212"/>
      <c r="C87" s="360"/>
      <c r="D87" s="236"/>
      <c r="E87" s="236"/>
      <c r="F87" s="236"/>
      <c r="G87" s="236"/>
      <c r="H87" s="236"/>
      <c r="I87" s="236"/>
      <c r="J87" s="236"/>
      <c r="K87" s="279"/>
      <c r="L87" s="279"/>
      <c r="M87" s="279"/>
      <c r="N87" s="235"/>
    </row>
    <row r="88" spans="1:14" ht="15" customHeight="1">
      <c r="B88" s="211" t="s">
        <v>121</v>
      </c>
      <c r="C88" s="212"/>
      <c r="D88" s="236"/>
      <c r="E88" s="236"/>
      <c r="F88" s="236"/>
      <c r="G88" s="236"/>
      <c r="H88" s="236"/>
      <c r="I88" s="236"/>
      <c r="J88" s="236"/>
      <c r="K88" s="279"/>
      <c r="L88" s="279"/>
      <c r="M88" s="279"/>
      <c r="N88" s="235"/>
    </row>
    <row r="89" spans="1:14" ht="15" customHeight="1">
      <c r="B89" s="213" t="s">
        <v>473</v>
      </c>
      <c r="C89" s="215"/>
      <c r="D89" s="236"/>
      <c r="E89" s="236"/>
      <c r="F89" s="236"/>
      <c r="G89" s="236"/>
      <c r="H89" s="236"/>
      <c r="I89" s="236"/>
      <c r="J89" s="236"/>
      <c r="K89" s="279"/>
      <c r="L89" s="279"/>
      <c r="M89" s="279"/>
      <c r="N89" s="235"/>
    </row>
    <row r="90" spans="1:14" ht="12.95" customHeight="1">
      <c r="B90" s="214"/>
      <c r="C90" s="215"/>
      <c r="D90" s="236"/>
      <c r="E90" s="236"/>
      <c r="F90" s="236"/>
      <c r="G90" s="236"/>
      <c r="H90" s="236"/>
      <c r="I90" s="236"/>
      <c r="J90" s="236"/>
      <c r="K90" s="279"/>
      <c r="L90" s="279"/>
      <c r="M90" s="279"/>
      <c r="N90" s="235"/>
    </row>
    <row r="91" spans="1:14" ht="12.95" customHeight="1">
      <c r="A91" s="280"/>
      <c r="B91" s="281"/>
      <c r="C91" s="236"/>
      <c r="D91" s="236"/>
      <c r="E91" s="236"/>
      <c r="F91" s="236"/>
      <c r="G91" s="236"/>
      <c r="H91" s="236"/>
      <c r="I91" s="236"/>
      <c r="J91" s="236"/>
      <c r="K91" s="279"/>
      <c r="L91" s="279"/>
      <c r="M91" s="279"/>
      <c r="N91" s="235"/>
    </row>
    <row r="92" spans="1:14" ht="14.25">
      <c r="A92" s="236"/>
      <c r="B92" s="236"/>
      <c r="C92" s="236"/>
      <c r="D92" s="236"/>
      <c r="E92" s="236"/>
      <c r="F92" s="236"/>
      <c r="G92" s="236"/>
      <c r="H92" s="236"/>
      <c r="I92" s="236"/>
      <c r="J92" s="236"/>
      <c r="K92" s="236"/>
      <c r="L92" s="236"/>
      <c r="M92" s="236"/>
    </row>
    <row r="99" spans="2:2" ht="14.25">
      <c r="B99" s="236"/>
    </row>
    <row r="100" spans="2:2" ht="14.25">
      <c r="B100" s="236"/>
    </row>
    <row r="101" spans="2:2" ht="14.25">
      <c r="B101" s="236"/>
    </row>
    <row r="102" spans="2:2" ht="14.25">
      <c r="B102" s="236"/>
    </row>
    <row r="103" spans="2:2" ht="14.25">
      <c r="B103" s="236"/>
    </row>
    <row r="104" spans="2:2" ht="14.25">
      <c r="B104" s="236"/>
    </row>
    <row r="105" spans="2:2" ht="14.25">
      <c r="B105" s="236"/>
    </row>
    <row r="106" spans="2:2" ht="14.25">
      <c r="B106" s="236"/>
    </row>
    <row r="107" spans="2:2" ht="14.25">
      <c r="B107" s="236"/>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6" customWidth="1"/>
    <col min="2" max="2" width="11.85546875" style="746" customWidth="1"/>
    <col min="3" max="3" width="16.42578125" style="746" customWidth="1"/>
    <col min="4" max="4" width="7.42578125" style="746" customWidth="1"/>
    <col min="5" max="5" width="11.7109375" style="746" customWidth="1"/>
    <col min="6" max="11" width="12.7109375" style="746" customWidth="1"/>
    <col min="12" max="12" width="1.7109375" style="746" customWidth="1"/>
    <col min="13" max="13" width="11.85546875" style="746" customWidth="1"/>
    <col min="14" max="16384" width="9.140625" style="746"/>
  </cols>
  <sheetData>
    <row r="1" spans="1:187" ht="8.1" customHeight="1"/>
    <row r="2" spans="1:187" ht="8.1" customHeight="1"/>
    <row r="3" spans="1:187" ht="16.5" customHeight="1">
      <c r="A3" s="747"/>
      <c r="B3" s="748" t="s">
        <v>185</v>
      </c>
      <c r="C3" s="749" t="s">
        <v>541</v>
      </c>
      <c r="D3" s="750"/>
      <c r="E3" s="750"/>
      <c r="F3" s="750"/>
      <c r="G3" s="750"/>
      <c r="H3" s="750"/>
      <c r="I3" s="750"/>
      <c r="J3" s="750"/>
      <c r="K3" s="750"/>
      <c r="L3" s="750"/>
    </row>
    <row r="4" spans="1:187" ht="16.5" customHeight="1">
      <c r="A4" s="751"/>
      <c r="B4" s="752" t="s">
        <v>186</v>
      </c>
      <c r="C4" s="753" t="s">
        <v>540</v>
      </c>
      <c r="D4" s="754"/>
      <c r="E4" s="754"/>
      <c r="F4" s="754"/>
      <c r="G4" s="754"/>
      <c r="H4" s="754"/>
      <c r="I4" s="754"/>
      <c r="J4" s="754"/>
      <c r="K4" s="754"/>
      <c r="L4" s="754"/>
    </row>
    <row r="5" spans="1:187" ht="13.15" customHeight="1" thickBot="1">
      <c r="A5" s="755"/>
      <c r="B5" s="755"/>
      <c r="C5" s="755"/>
      <c r="D5" s="755"/>
      <c r="E5" s="755"/>
      <c r="F5" s="755"/>
      <c r="G5" s="755"/>
      <c r="H5" s="755"/>
      <c r="I5" s="755"/>
      <c r="J5" s="755"/>
      <c r="K5" s="755"/>
      <c r="L5" s="755"/>
    </row>
    <row r="6" spans="1:187" s="751" customFormat="1" ht="42.95" customHeight="1" thickBot="1">
      <c r="A6" s="735"/>
      <c r="B6" s="973" t="s">
        <v>145</v>
      </c>
      <c r="C6" s="973"/>
      <c r="D6" s="735"/>
      <c r="E6" s="737"/>
      <c r="F6" s="737"/>
      <c r="G6" s="736" t="s">
        <v>494</v>
      </c>
      <c r="H6" s="737" t="s">
        <v>493</v>
      </c>
      <c r="I6" s="737" t="s">
        <v>492</v>
      </c>
      <c r="J6" s="737" t="s">
        <v>491</v>
      </c>
      <c r="K6" s="737" t="s">
        <v>490</v>
      </c>
      <c r="L6" s="756"/>
      <c r="M6" s="757"/>
    </row>
    <row r="7" spans="1:187" s="751" customFormat="1" ht="16.350000000000001" customHeight="1">
      <c r="B7" s="758"/>
      <c r="C7" s="757"/>
      <c r="D7" s="757"/>
      <c r="E7" s="144"/>
      <c r="F7" s="144"/>
      <c r="G7" s="144"/>
      <c r="H7" s="144"/>
      <c r="I7" s="144"/>
      <c r="J7" s="144"/>
      <c r="K7" s="881"/>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1" customFormat="1" ht="15" customHeight="1">
      <c r="B8" s="738" t="s">
        <v>59</v>
      </c>
      <c r="E8" s="199"/>
      <c r="F8" s="199"/>
      <c r="G8" s="199">
        <v>7</v>
      </c>
      <c r="H8" s="199" t="s">
        <v>495</v>
      </c>
      <c r="I8" s="199">
        <v>3</v>
      </c>
      <c r="J8" s="199" t="s">
        <v>495</v>
      </c>
      <c r="K8" s="935">
        <v>4</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1" customFormat="1" ht="15" customHeight="1">
      <c r="B9" s="739" t="s">
        <v>91</v>
      </c>
      <c r="C9" s="740"/>
      <c r="E9" s="199"/>
      <c r="F9" s="199"/>
      <c r="G9" s="199"/>
      <c r="H9" s="199"/>
      <c r="I9" s="199"/>
      <c r="J9" s="199"/>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1" customFormat="1" ht="15" customHeight="1">
      <c r="B10" s="739"/>
      <c r="C10" s="740"/>
      <c r="E10" s="199"/>
      <c r="F10" s="199"/>
      <c r="G10" s="199"/>
      <c r="H10" s="199"/>
      <c r="I10" s="199"/>
      <c r="J10" s="199"/>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1" customFormat="1" ht="15" customHeight="1">
      <c r="B11" s="738" t="s">
        <v>89</v>
      </c>
      <c r="C11" s="740"/>
      <c r="E11" s="199"/>
      <c r="F11" s="199"/>
      <c r="G11" s="199">
        <v>12</v>
      </c>
      <c r="H11" s="199">
        <v>2</v>
      </c>
      <c r="I11" s="199">
        <v>3</v>
      </c>
      <c r="J11" s="199">
        <v>3</v>
      </c>
      <c r="K11" s="935">
        <v>4</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1" customFormat="1" ht="15" customHeight="1">
      <c r="B12" s="739" t="s">
        <v>90</v>
      </c>
      <c r="C12" s="740"/>
      <c r="E12" s="199"/>
      <c r="F12" s="199"/>
      <c r="G12" s="199"/>
      <c r="H12" s="199"/>
      <c r="I12" s="199"/>
      <c r="J12" s="199"/>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1" customFormat="1" ht="15" customHeight="1">
      <c r="B13" s="739"/>
      <c r="C13" s="740"/>
      <c r="E13" s="199"/>
      <c r="F13" s="199"/>
      <c r="G13" s="199"/>
      <c r="H13" s="199"/>
      <c r="I13" s="199"/>
      <c r="J13" s="199"/>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1" customFormat="1" ht="15" customHeight="1">
      <c r="B14" s="738" t="s">
        <v>411</v>
      </c>
      <c r="C14" s="740"/>
      <c r="E14" s="199"/>
      <c r="F14" s="199"/>
      <c r="G14" s="199">
        <v>1</v>
      </c>
      <c r="H14" s="199" t="s">
        <v>495</v>
      </c>
      <c r="I14" s="199" t="s">
        <v>495</v>
      </c>
      <c r="J14" s="199" t="s">
        <v>495</v>
      </c>
      <c r="K14" s="935">
        <v>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1" customFormat="1" ht="15" customHeight="1">
      <c r="B15" s="739" t="s">
        <v>448</v>
      </c>
      <c r="C15" s="740"/>
      <c r="E15" s="199"/>
      <c r="F15" s="199"/>
      <c r="G15" s="199"/>
      <c r="H15" s="199"/>
      <c r="I15" s="199"/>
      <c r="J15" s="199"/>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1" customFormat="1" ht="15" customHeight="1">
      <c r="B16" s="739"/>
      <c r="C16" s="740"/>
      <c r="E16" s="199"/>
      <c r="F16" s="199"/>
      <c r="G16" s="199"/>
      <c r="H16" s="199"/>
      <c r="I16" s="199"/>
      <c r="J16" s="199"/>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1" customFormat="1" ht="15" customHeight="1">
      <c r="B17" s="738" t="s">
        <v>412</v>
      </c>
      <c r="C17" s="740"/>
      <c r="E17" s="199"/>
      <c r="F17" s="199"/>
      <c r="G17" s="199">
        <v>452</v>
      </c>
      <c r="H17" s="199">
        <v>23</v>
      </c>
      <c r="I17" s="199">
        <v>230</v>
      </c>
      <c r="J17" s="199">
        <v>128</v>
      </c>
      <c r="K17" s="935">
        <v>71</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1" customFormat="1" ht="15" customHeight="1">
      <c r="B18" s="739" t="s">
        <v>449</v>
      </c>
      <c r="C18" s="740"/>
      <c r="E18" s="199"/>
      <c r="F18" s="199"/>
      <c r="G18" s="199"/>
      <c r="H18" s="199"/>
      <c r="I18" s="199"/>
      <c r="J18" s="199"/>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1" customFormat="1" ht="15" customHeight="1">
      <c r="B19" s="739"/>
      <c r="C19" s="740"/>
      <c r="E19" s="199"/>
      <c r="F19" s="199"/>
      <c r="G19" s="199"/>
      <c r="H19" s="199"/>
      <c r="I19" s="199"/>
      <c r="J19" s="199"/>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1" customFormat="1" ht="15" customHeight="1">
      <c r="B20" s="738" t="s">
        <v>92</v>
      </c>
      <c r="C20" s="740"/>
      <c r="E20" s="199"/>
      <c r="F20" s="199"/>
      <c r="G20" s="199">
        <v>21</v>
      </c>
      <c r="H20" s="199">
        <v>3</v>
      </c>
      <c r="I20" s="199">
        <v>3</v>
      </c>
      <c r="J20" s="199">
        <v>8</v>
      </c>
      <c r="K20" s="935">
        <v>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1" customFormat="1" ht="15" customHeight="1">
      <c r="B21" s="739" t="s">
        <v>136</v>
      </c>
      <c r="C21" s="740"/>
      <c r="E21" s="199"/>
      <c r="F21" s="199"/>
      <c r="G21" s="199"/>
      <c r="H21" s="199"/>
      <c r="I21" s="199"/>
      <c r="J21" s="199"/>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1" customFormat="1" ht="15" customHeight="1">
      <c r="B22" s="739"/>
      <c r="C22" s="740"/>
      <c r="E22" s="199"/>
      <c r="F22" s="199"/>
      <c r="G22" s="199"/>
      <c r="H22" s="199"/>
      <c r="I22" s="199"/>
      <c r="J22" s="199"/>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1" customFormat="1" ht="15" customHeight="1">
      <c r="B23" s="738" t="s">
        <v>130</v>
      </c>
      <c r="C23" s="740"/>
      <c r="E23" s="199"/>
      <c r="F23" s="199"/>
      <c r="G23" s="199" t="s">
        <v>495</v>
      </c>
      <c r="H23" s="199" t="s">
        <v>495</v>
      </c>
      <c r="I23" s="199" t="s">
        <v>495</v>
      </c>
      <c r="J23" s="199" t="s">
        <v>495</v>
      </c>
      <c r="K23" s="935" t="s">
        <v>495</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1" customFormat="1" ht="15" customHeight="1">
      <c r="B24" s="739" t="s">
        <v>137</v>
      </c>
      <c r="C24" s="740"/>
      <c r="E24" s="199"/>
      <c r="F24" s="199"/>
      <c r="G24" s="199"/>
      <c r="H24" s="199"/>
      <c r="I24" s="199"/>
      <c r="J24" s="199"/>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1" customFormat="1" ht="15" customHeight="1">
      <c r="B25" s="739"/>
      <c r="C25" s="740"/>
      <c r="E25" s="199"/>
      <c r="F25" s="199"/>
      <c r="G25" s="199"/>
      <c r="H25" s="199"/>
      <c r="I25" s="199"/>
      <c r="J25" s="199"/>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1" customFormat="1" ht="15" customHeight="1">
      <c r="B26" s="738" t="s">
        <v>119</v>
      </c>
      <c r="C26" s="740"/>
      <c r="E26" s="199"/>
      <c r="F26" s="199"/>
      <c r="G26" s="199">
        <v>1</v>
      </c>
      <c r="H26" s="199">
        <v>1</v>
      </c>
      <c r="I26" s="199" t="s">
        <v>495</v>
      </c>
      <c r="J26" s="199" t="s">
        <v>495</v>
      </c>
      <c r="K26" s="935" t="s">
        <v>495</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1" customFormat="1" ht="15" customHeight="1">
      <c r="B27" s="739" t="s">
        <v>275</v>
      </c>
      <c r="C27" s="740"/>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7" customFormat="1" ht="15" customHeight="1">
      <c r="A28" s="785"/>
      <c r="B28" s="785"/>
      <c r="C28" s="785"/>
      <c r="D28" s="785"/>
      <c r="E28" s="785"/>
      <c r="F28" s="785"/>
      <c r="G28" s="785"/>
      <c r="H28" s="785"/>
      <c r="I28" s="785"/>
      <c r="J28" s="785"/>
      <c r="K28" s="785"/>
      <c r="L28" s="207"/>
      <c r="M28" s="786"/>
    </row>
    <row r="29" spans="1:187" ht="8.1" customHeight="1" thickBot="1">
      <c r="A29" s="760"/>
      <c r="B29" s="760"/>
      <c r="C29" s="760"/>
      <c r="D29" s="760"/>
      <c r="E29" s="760"/>
      <c r="F29" s="760"/>
      <c r="G29" s="760"/>
      <c r="H29" s="760"/>
      <c r="I29" s="760"/>
      <c r="J29" s="760"/>
      <c r="K29" s="760"/>
      <c r="L29" s="760"/>
      <c r="M29" s="759"/>
    </row>
    <row r="30" spans="1:187" s="761" customFormat="1" ht="15" customHeight="1" thickTop="1">
      <c r="L30" s="741" t="s">
        <v>3</v>
      </c>
      <c r="M30" s="762"/>
    </row>
    <row r="31" spans="1:187" s="761" customFormat="1" ht="15" customHeight="1">
      <c r="L31" s="741" t="s">
        <v>219</v>
      </c>
      <c r="M31" s="762"/>
    </row>
    <row r="32" spans="1:187" s="761" customFormat="1" ht="15" customHeight="1">
      <c r="L32" s="742" t="s">
        <v>4</v>
      </c>
      <c r="M32" s="762"/>
    </row>
    <row r="33" spans="2:13" s="761" customFormat="1" ht="15" customHeight="1">
      <c r="L33" s="742" t="s">
        <v>220</v>
      </c>
      <c r="M33" s="762"/>
    </row>
    <row r="34" spans="2:13" s="761" customFormat="1" ht="15" customHeight="1">
      <c r="L34" s="742"/>
      <c r="M34" s="762"/>
    </row>
    <row r="35" spans="2:13" s="761" customFormat="1" ht="15" customHeight="1">
      <c r="L35" s="742"/>
      <c r="M35" s="762"/>
    </row>
    <row r="36" spans="2:13" s="761" customFormat="1" ht="15" customHeight="1">
      <c r="B36" s="763" t="s">
        <v>379</v>
      </c>
      <c r="L36" s="742"/>
      <c r="M36" s="762"/>
    </row>
    <row r="37" spans="2:13" s="761" customFormat="1" ht="15" customHeight="1">
      <c r="B37" s="743" t="s">
        <v>413</v>
      </c>
      <c r="L37" s="742"/>
      <c r="M37" s="762"/>
    </row>
    <row r="38" spans="2:13" s="761" customFormat="1" ht="15" customHeight="1">
      <c r="B38" s="744" t="s">
        <v>410</v>
      </c>
      <c r="L38" s="762"/>
      <c r="M38" s="762"/>
    </row>
    <row r="39" spans="2:13" s="761" customFormat="1" ht="7.9" customHeight="1">
      <c r="B39" s="744"/>
      <c r="L39" s="762"/>
      <c r="M39" s="762"/>
    </row>
    <row r="40" spans="2:13" s="761" customFormat="1" ht="15.75">
      <c r="B40" s="745" t="s">
        <v>414</v>
      </c>
      <c r="L40" s="762"/>
      <c r="M40" s="762"/>
    </row>
    <row r="41" spans="2:13" s="761" customFormat="1" ht="15.75">
      <c r="B41" s="744" t="s">
        <v>415</v>
      </c>
      <c r="L41" s="762"/>
      <c r="M41" s="762"/>
    </row>
    <row r="42" spans="2:13" s="761" customFormat="1" ht="7.9" customHeight="1">
      <c r="B42" s="744"/>
      <c r="L42" s="762"/>
      <c r="M42" s="762"/>
    </row>
    <row r="43" spans="2:13" s="761" customFormat="1" ht="15" customHeight="1">
      <c r="B43" s="745" t="s">
        <v>416</v>
      </c>
      <c r="L43" s="762"/>
      <c r="M43" s="762"/>
    </row>
    <row r="44" spans="2:13" s="764" customFormat="1" ht="15" customHeight="1">
      <c r="B44" s="744" t="s">
        <v>417</v>
      </c>
      <c r="L44" s="765"/>
      <c r="M44" s="765"/>
    </row>
    <row r="45" spans="2:13" s="761" customFormat="1" ht="7.9" customHeight="1">
      <c r="B45" s="744"/>
      <c r="L45" s="762"/>
      <c r="M45" s="762"/>
    </row>
    <row r="46" spans="2:13" s="761" customFormat="1" ht="7.9" customHeight="1">
      <c r="B46" s="744"/>
      <c r="L46" s="762"/>
      <c r="M46" s="762"/>
    </row>
    <row r="47" spans="2:13" s="761" customFormat="1" ht="15" customHeight="1">
      <c r="B47" s="745" t="s">
        <v>331</v>
      </c>
      <c r="L47" s="762"/>
      <c r="M47" s="762"/>
    </row>
    <row r="48" spans="2:13" s="761" customFormat="1" ht="15" customHeight="1">
      <c r="B48" s="744" t="s">
        <v>444</v>
      </c>
      <c r="L48" s="762"/>
      <c r="M48" s="762"/>
    </row>
    <row r="49" spans="2:13" s="761" customFormat="1" ht="7.9" customHeight="1">
      <c r="B49" s="744"/>
      <c r="L49" s="762"/>
      <c r="M49" s="762"/>
    </row>
    <row r="50" spans="2:13" ht="8.1" customHeight="1">
      <c r="E50" s="766"/>
      <c r="F50" s="766"/>
      <c r="G50" s="766"/>
      <c r="H50" s="766"/>
      <c r="I50" s="766"/>
      <c r="J50" s="766"/>
      <c r="K50" s="766"/>
      <c r="L50" s="766"/>
      <c r="M50" s="766"/>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1A13C76-7888-4DDF-BAC6-E43B5CAB0514}">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548</v>
      </c>
      <c r="C3" s="977" t="s">
        <v>549</v>
      </c>
      <c r="D3" s="977"/>
      <c r="E3" s="977"/>
      <c r="F3" s="977"/>
      <c r="G3" s="977"/>
      <c r="H3" s="977"/>
      <c r="I3" s="977"/>
      <c r="J3" s="977"/>
      <c r="K3" s="978"/>
    </row>
    <row r="4" spans="1:12" ht="3" customHeight="1">
      <c r="A4" s="975"/>
      <c r="B4" s="976"/>
      <c r="C4" s="977"/>
      <c r="D4" s="977"/>
      <c r="E4" s="977"/>
      <c r="F4" s="977"/>
      <c r="G4" s="977"/>
      <c r="H4" s="977"/>
      <c r="I4" s="977"/>
      <c r="J4" s="977"/>
      <c r="K4" s="978"/>
    </row>
    <row r="5" spans="1:12" ht="16.5" customHeight="1">
      <c r="A5" s="978"/>
      <c r="B5" s="979" t="s">
        <v>550</v>
      </c>
      <c r="C5" s="980" t="s">
        <v>551</v>
      </c>
      <c r="D5" s="980"/>
      <c r="E5" s="980"/>
      <c r="F5" s="980"/>
      <c r="G5" s="980"/>
      <c r="H5" s="980"/>
      <c r="I5" s="980"/>
      <c r="J5" s="980"/>
      <c r="K5" s="978"/>
    </row>
    <row r="6" spans="1:12" ht="16.5" customHeight="1">
      <c r="A6" s="978"/>
      <c r="B6" s="979"/>
      <c r="C6" s="980"/>
      <c r="D6" s="980"/>
      <c r="E6" s="980"/>
      <c r="F6" s="980"/>
      <c r="G6" s="980"/>
      <c r="H6" s="980"/>
      <c r="I6" s="980"/>
      <c r="J6" s="980"/>
      <c r="K6" s="978"/>
    </row>
    <row r="7" spans="1:12" ht="15" customHeight="1" thickBot="1">
      <c r="A7" s="981"/>
      <c r="B7" s="981"/>
      <c r="C7" s="981"/>
      <c r="D7" s="981"/>
      <c r="E7" s="981"/>
      <c r="F7" s="981"/>
      <c r="G7" s="981"/>
      <c r="H7" s="981"/>
      <c r="I7" s="981"/>
      <c r="J7" s="981"/>
      <c r="K7" s="981"/>
    </row>
    <row r="8" spans="1:12" ht="5.25" customHeight="1">
      <c r="A8" s="978"/>
      <c r="B8" s="978"/>
      <c r="C8" s="978"/>
      <c r="D8" s="978"/>
      <c r="E8" s="978"/>
      <c r="F8" s="978"/>
      <c r="G8" s="978"/>
      <c r="H8" s="978"/>
      <c r="I8" s="978"/>
      <c r="J8" s="978"/>
      <c r="K8" s="978"/>
    </row>
    <row r="9" spans="1:12" ht="22.5" customHeight="1">
      <c r="A9" s="982"/>
      <c r="B9" s="983" t="s">
        <v>552</v>
      </c>
      <c r="C9" s="983"/>
      <c r="E9" s="984"/>
      <c r="F9" s="985" t="s">
        <v>553</v>
      </c>
      <c r="G9" s="985"/>
      <c r="H9" s="985"/>
      <c r="I9" s="985"/>
      <c r="J9" s="985"/>
      <c r="K9" s="986"/>
      <c r="L9" s="987"/>
    </row>
    <row r="10" spans="1:12" ht="5.25" customHeight="1">
      <c r="A10" s="982"/>
      <c r="B10" s="983"/>
      <c r="C10" s="983"/>
      <c r="D10" s="988"/>
      <c r="E10" s="988"/>
      <c r="F10" s="988"/>
      <c r="G10" s="988"/>
      <c r="H10" s="988"/>
      <c r="I10" s="988"/>
      <c r="J10" s="988"/>
      <c r="K10" s="986"/>
      <c r="L10" s="987"/>
    </row>
    <row r="11" spans="1:12" ht="21" customHeight="1" thickBot="1">
      <c r="A11" s="989"/>
      <c r="B11" s="990"/>
      <c r="C11" s="990"/>
      <c r="D11" s="991"/>
      <c r="E11" s="991"/>
      <c r="F11" s="991" t="s">
        <v>554</v>
      </c>
      <c r="G11" s="991"/>
      <c r="H11" s="991" t="s">
        <v>505</v>
      </c>
      <c r="I11" s="991"/>
      <c r="J11" s="991" t="s">
        <v>508</v>
      </c>
      <c r="K11" s="992"/>
      <c r="L11" s="987"/>
    </row>
    <row r="12" spans="1:12" ht="22.5" customHeight="1">
      <c r="B12" s="993"/>
      <c r="C12" s="987"/>
      <c r="D12" s="987"/>
      <c r="E12" s="982"/>
      <c r="F12" s="994"/>
      <c r="G12" s="994"/>
      <c r="H12" s="994"/>
      <c r="I12" s="994"/>
      <c r="J12" s="994"/>
      <c r="L12" s="987"/>
    </row>
    <row r="13" spans="1:12" ht="15" customHeight="1">
      <c r="B13" s="995" t="s">
        <v>555</v>
      </c>
      <c r="C13" s="987"/>
      <c r="D13" s="987"/>
      <c r="E13" s="982"/>
      <c r="F13" s="994"/>
      <c r="G13" s="994"/>
      <c r="H13" s="994"/>
      <c r="I13" s="994"/>
      <c r="J13" s="994"/>
      <c r="L13" s="987"/>
    </row>
    <row r="14" spans="1:12" ht="15" customHeight="1">
      <c r="B14" s="996" t="s">
        <v>556</v>
      </c>
      <c r="C14" s="987"/>
      <c r="D14" s="987"/>
      <c r="E14" s="982"/>
      <c r="F14" s="994"/>
      <c r="G14" s="994"/>
      <c r="H14" s="994"/>
      <c r="I14" s="994"/>
      <c r="J14" s="994"/>
      <c r="L14" s="987"/>
    </row>
    <row r="15" spans="1:12" ht="15" customHeight="1">
      <c r="D15" s="978"/>
      <c r="E15" s="975"/>
      <c r="F15" s="975"/>
      <c r="G15" s="975"/>
      <c r="H15" s="975"/>
      <c r="I15" s="975"/>
      <c r="J15" s="975"/>
      <c r="K15" s="984"/>
      <c r="L15" s="984"/>
    </row>
    <row r="16" spans="1:12" ht="15" customHeight="1">
      <c r="B16" s="995" t="s">
        <v>557</v>
      </c>
      <c r="C16" s="997"/>
      <c r="D16" s="998"/>
      <c r="E16" s="998"/>
      <c r="F16" s="998">
        <v>2.9</v>
      </c>
      <c r="G16" s="998"/>
      <c r="H16" s="998">
        <v>7.5</v>
      </c>
      <c r="I16" s="998"/>
      <c r="J16" s="998">
        <v>14</v>
      </c>
      <c r="K16" s="999"/>
      <c r="L16" s="1000"/>
    </row>
    <row r="17" spans="2:12" ht="15" customHeight="1">
      <c r="B17" s="996"/>
      <c r="C17" s="997"/>
      <c r="D17" s="975"/>
      <c r="E17" s="975"/>
      <c r="F17" s="975"/>
      <c r="G17" s="975"/>
      <c r="H17" s="975"/>
      <c r="I17" s="975"/>
      <c r="J17" s="975"/>
      <c r="K17" s="999"/>
      <c r="L17" s="1000"/>
    </row>
    <row r="18" spans="2:12" ht="15" customHeight="1">
      <c r="B18" s="995" t="s">
        <v>558</v>
      </c>
      <c r="C18" s="997"/>
      <c r="D18" s="998"/>
      <c r="E18" s="998"/>
      <c r="F18" s="998">
        <v>0.8</v>
      </c>
      <c r="G18" s="998"/>
      <c r="H18" s="998">
        <v>0.6</v>
      </c>
      <c r="I18" s="998"/>
      <c r="J18" s="998">
        <v>0.4</v>
      </c>
      <c r="K18" s="999"/>
      <c r="L18" s="1000"/>
    </row>
    <row r="19" spans="2:12" ht="15" customHeight="1">
      <c r="B19" s="996" t="s">
        <v>559</v>
      </c>
      <c r="C19" s="997"/>
      <c r="D19" s="975"/>
      <c r="E19" s="975"/>
      <c r="F19" s="975"/>
      <c r="G19" s="975"/>
      <c r="H19" s="975"/>
      <c r="I19" s="975"/>
      <c r="J19" s="975"/>
      <c r="K19" s="999"/>
      <c r="L19" s="1000"/>
    </row>
    <row r="20" spans="2:12" ht="15" customHeight="1">
      <c r="B20" s="996"/>
      <c r="C20" s="997"/>
      <c r="D20" s="975"/>
      <c r="E20" s="975"/>
      <c r="F20" s="975"/>
      <c r="G20" s="975"/>
      <c r="H20" s="975"/>
      <c r="I20" s="975"/>
      <c r="J20" s="975"/>
      <c r="K20" s="999"/>
      <c r="L20" s="1000"/>
    </row>
    <row r="21" spans="2:12" ht="15" customHeight="1">
      <c r="B21" s="995" t="s">
        <v>560</v>
      </c>
      <c r="C21" s="997"/>
      <c r="D21" s="998"/>
      <c r="E21" s="998"/>
      <c r="F21" s="998">
        <v>2.8</v>
      </c>
      <c r="G21" s="998"/>
      <c r="H21" s="998">
        <v>3.2</v>
      </c>
      <c r="I21" s="998"/>
      <c r="J21" s="998">
        <v>2.4</v>
      </c>
      <c r="K21" s="999"/>
      <c r="L21" s="1000"/>
    </row>
    <row r="22" spans="2:12" ht="15" customHeight="1">
      <c r="B22" s="996" t="s">
        <v>561</v>
      </c>
      <c r="C22" s="997"/>
      <c r="D22" s="975"/>
      <c r="E22" s="975"/>
      <c r="F22" s="975"/>
      <c r="G22" s="975"/>
      <c r="H22" s="975"/>
      <c r="I22" s="975"/>
      <c r="J22" s="975"/>
      <c r="K22" s="999"/>
      <c r="L22" s="1000"/>
    </row>
    <row r="23" spans="2:12" ht="15" customHeight="1">
      <c r="B23" s="996"/>
      <c r="C23" s="997"/>
      <c r="D23" s="975"/>
      <c r="E23" s="975"/>
      <c r="F23" s="975"/>
      <c r="G23" s="975"/>
      <c r="H23" s="975"/>
      <c r="I23" s="975"/>
      <c r="J23" s="975"/>
      <c r="K23" s="999"/>
      <c r="L23" s="1000"/>
    </row>
    <row r="24" spans="2:12" ht="15" customHeight="1">
      <c r="B24" s="995" t="s">
        <v>562</v>
      </c>
      <c r="C24" s="997"/>
      <c r="D24" s="998"/>
      <c r="E24" s="998"/>
      <c r="F24" s="998">
        <v>0.8</v>
      </c>
      <c r="G24" s="998"/>
      <c r="H24" s="998">
        <v>0.9</v>
      </c>
      <c r="I24" s="998"/>
      <c r="J24" s="998">
        <v>0.4</v>
      </c>
      <c r="K24" s="999"/>
      <c r="L24" s="1000"/>
    </row>
    <row r="25" spans="2:12" ht="15" customHeight="1">
      <c r="B25" s="996" t="s">
        <v>563</v>
      </c>
      <c r="C25" s="997"/>
      <c r="D25" s="975"/>
      <c r="E25" s="975"/>
      <c r="F25" s="975"/>
      <c r="G25" s="975"/>
      <c r="H25" s="975"/>
      <c r="I25" s="975"/>
      <c r="J25" s="975"/>
      <c r="K25" s="999"/>
      <c r="L25" s="1000"/>
    </row>
    <row r="26" spans="2:12" ht="15" customHeight="1">
      <c r="B26" s="996"/>
      <c r="C26" s="997"/>
      <c r="D26" s="975"/>
      <c r="E26" s="975"/>
      <c r="F26" s="975"/>
      <c r="G26" s="975"/>
      <c r="H26" s="975"/>
      <c r="I26" s="975"/>
      <c r="J26" s="975"/>
      <c r="K26" s="999"/>
      <c r="L26" s="1000"/>
    </row>
    <row r="27" spans="2:12" ht="15" customHeight="1">
      <c r="B27" s="995" t="s">
        <v>564</v>
      </c>
      <c r="C27" s="997"/>
      <c r="D27" s="998"/>
      <c r="E27" s="998"/>
      <c r="F27" s="998">
        <v>9.4</v>
      </c>
      <c r="G27" s="998"/>
      <c r="H27" s="998">
        <v>9.4</v>
      </c>
      <c r="I27" s="998"/>
      <c r="J27" s="998">
        <v>9.6</v>
      </c>
      <c r="K27" s="999"/>
      <c r="L27" s="1000"/>
    </row>
    <row r="28" spans="2:12" ht="15" customHeight="1">
      <c r="B28" s="996" t="s">
        <v>565</v>
      </c>
      <c r="C28" s="997"/>
      <c r="D28" s="975"/>
      <c r="E28" s="975"/>
      <c r="F28" s="975"/>
      <c r="G28" s="975"/>
      <c r="H28" s="975"/>
      <c r="I28" s="975"/>
      <c r="J28" s="975"/>
      <c r="K28" s="999"/>
      <c r="L28" s="1000"/>
    </row>
    <row r="29" spans="2:12" ht="15" customHeight="1">
      <c r="B29" s="996"/>
      <c r="C29" s="997"/>
      <c r="D29" s="975"/>
      <c r="E29" s="975"/>
      <c r="F29" s="975"/>
      <c r="G29" s="975"/>
      <c r="H29" s="975"/>
      <c r="I29" s="975"/>
      <c r="J29" s="975"/>
      <c r="K29" s="999"/>
      <c r="L29" s="1000"/>
    </row>
    <row r="30" spans="2:12" ht="15" customHeight="1">
      <c r="B30" s="995" t="s">
        <v>566</v>
      </c>
      <c r="C30" s="997"/>
      <c r="D30" s="998"/>
      <c r="E30" s="998"/>
      <c r="F30" s="998">
        <v>2.9</v>
      </c>
      <c r="G30" s="998"/>
      <c r="H30" s="998">
        <v>2.2999999999999998</v>
      </c>
      <c r="I30" s="998"/>
      <c r="J30" s="998">
        <v>2</v>
      </c>
      <c r="K30" s="999"/>
      <c r="L30" s="1000"/>
    </row>
    <row r="31" spans="2:12" ht="15" customHeight="1">
      <c r="B31" s="996" t="s">
        <v>567</v>
      </c>
      <c r="C31" s="997"/>
      <c r="D31" s="978"/>
      <c r="E31" s="978"/>
      <c r="F31" s="978"/>
      <c r="G31" s="978"/>
      <c r="H31" s="978"/>
      <c r="I31" s="978"/>
      <c r="J31" s="978"/>
      <c r="K31" s="999"/>
      <c r="L31" s="1000"/>
    </row>
    <row r="32" spans="2:12" ht="15" customHeight="1">
      <c r="B32" s="996"/>
      <c r="C32" s="997"/>
      <c r="D32" s="978"/>
      <c r="E32" s="978"/>
      <c r="F32" s="978"/>
      <c r="G32" s="978"/>
      <c r="H32" s="978"/>
      <c r="I32" s="978"/>
      <c r="J32" s="978"/>
      <c r="K32" s="999"/>
      <c r="L32" s="1000"/>
    </row>
    <row r="33" spans="1:15" ht="15" customHeight="1">
      <c r="B33" s="995" t="s">
        <v>568</v>
      </c>
      <c r="C33" s="997"/>
      <c r="D33" s="997"/>
      <c r="E33" s="997"/>
      <c r="F33" s="997">
        <v>1.7</v>
      </c>
      <c r="G33" s="997"/>
      <c r="H33" s="997">
        <v>2</v>
      </c>
      <c r="I33" s="997"/>
      <c r="J33" s="997">
        <v>1.5</v>
      </c>
      <c r="K33" s="999"/>
      <c r="L33" s="1000"/>
    </row>
    <row r="34" spans="1:15" ht="15" customHeight="1">
      <c r="B34" s="996"/>
      <c r="C34" s="997"/>
      <c r="D34" s="975"/>
      <c r="E34" s="975"/>
      <c r="F34" s="975"/>
      <c r="G34" s="975"/>
      <c r="H34" s="975"/>
      <c r="I34" s="975"/>
      <c r="J34" s="975"/>
      <c r="K34" s="999"/>
      <c r="L34" s="1000"/>
    </row>
    <row r="35" spans="1:15" ht="15" customHeight="1">
      <c r="B35" s="995" t="s">
        <v>569</v>
      </c>
      <c r="C35" s="997"/>
      <c r="D35" s="998"/>
      <c r="E35" s="998"/>
      <c r="F35" s="998">
        <v>5.3</v>
      </c>
      <c r="G35" s="998"/>
      <c r="H35" s="998">
        <v>5.6</v>
      </c>
      <c r="I35" s="998"/>
      <c r="J35" s="998">
        <v>5.0999999999999996</v>
      </c>
      <c r="K35" s="999"/>
      <c r="L35" s="1000"/>
    </row>
    <row r="36" spans="1:15" ht="15" customHeight="1">
      <c r="B36" s="996" t="s">
        <v>570</v>
      </c>
      <c r="C36" s="997"/>
      <c r="D36" s="978"/>
      <c r="E36" s="978"/>
      <c r="F36" s="978"/>
      <c r="G36" s="978"/>
      <c r="H36" s="978"/>
      <c r="I36" s="978"/>
      <c r="J36" s="975"/>
      <c r="K36" s="999"/>
      <c r="L36" s="1000"/>
    </row>
    <row r="37" spans="1:15" ht="7.5" customHeight="1">
      <c r="B37" s="996"/>
      <c r="C37" s="997"/>
      <c r="D37" s="978"/>
      <c r="E37" s="978"/>
      <c r="F37" s="978"/>
      <c r="G37" s="978"/>
      <c r="H37" s="978"/>
      <c r="I37" s="978"/>
      <c r="J37" s="978"/>
      <c r="K37" s="999"/>
      <c r="L37" s="1000"/>
    </row>
    <row r="38" spans="1:15" ht="7.5" customHeight="1" thickBot="1">
      <c r="A38" s="1001"/>
      <c r="B38" s="1001"/>
      <c r="C38" s="1001"/>
      <c r="D38" s="1001"/>
      <c r="E38" s="1001"/>
      <c r="F38" s="1001"/>
      <c r="G38" s="1001"/>
      <c r="H38" s="1001"/>
      <c r="I38" s="1001"/>
      <c r="J38" s="1001"/>
      <c r="K38" s="1001"/>
      <c r="L38" s="984"/>
    </row>
    <row r="39" spans="1:15" ht="13.5" customHeight="1" thickTop="1">
      <c r="A39" s="1002"/>
      <c r="B39" s="1002"/>
      <c r="C39" s="1002"/>
      <c r="D39" s="1002"/>
      <c r="E39" s="1002"/>
      <c r="F39" s="1003"/>
      <c r="G39" s="1003"/>
      <c r="H39" s="1003"/>
      <c r="I39" s="1003"/>
      <c r="J39" s="1003"/>
      <c r="K39" s="1004" t="s">
        <v>3</v>
      </c>
      <c r="L39" s="984"/>
    </row>
    <row r="40" spans="1:15" ht="13.5" customHeight="1">
      <c r="A40" s="1002"/>
      <c r="B40" s="1002"/>
      <c r="C40" s="1002"/>
      <c r="D40" s="1002"/>
      <c r="E40" s="1002"/>
      <c r="F40" s="1003"/>
      <c r="G40" s="1003"/>
      <c r="H40" s="1003"/>
      <c r="I40" s="1003"/>
      <c r="J40" s="1003"/>
      <c r="K40" s="1005" t="s">
        <v>4</v>
      </c>
      <c r="L40" s="984"/>
    </row>
    <row r="41" spans="1:15" ht="13.5" customHeight="1">
      <c r="A41" s="1002"/>
      <c r="B41" s="1006" t="s">
        <v>571</v>
      </c>
      <c r="C41" s="1002"/>
      <c r="D41" s="1002"/>
      <c r="E41" s="1002"/>
      <c r="F41" s="1003"/>
      <c r="G41" s="1003"/>
      <c r="H41" s="1003"/>
      <c r="I41" s="1003"/>
      <c r="J41" s="1003"/>
      <c r="K41" s="1007"/>
      <c r="L41" s="984"/>
    </row>
    <row r="42" spans="1:15" ht="13.5" customHeight="1">
      <c r="A42" s="1002"/>
      <c r="B42" s="1006"/>
      <c r="C42" s="1002"/>
      <c r="D42" s="1002"/>
      <c r="E42" s="1002"/>
      <c r="F42" s="1003"/>
      <c r="G42" s="1003"/>
      <c r="H42" s="1003"/>
      <c r="I42" s="1003"/>
      <c r="J42" s="1003"/>
      <c r="K42" s="1007"/>
      <c r="L42" s="984"/>
    </row>
    <row r="43" spans="1:15" ht="13.5" customHeight="1">
      <c r="A43" s="1002"/>
      <c r="B43" s="1008" t="s">
        <v>572</v>
      </c>
      <c r="C43" s="1002"/>
      <c r="D43" s="1002"/>
      <c r="E43" s="1002"/>
      <c r="F43" s="1003"/>
      <c r="G43" s="1003"/>
      <c r="H43" s="1003"/>
      <c r="I43" s="1003"/>
      <c r="J43" s="1003"/>
      <c r="K43" s="1007"/>
      <c r="L43" s="984"/>
    </row>
    <row r="44" spans="1:15" ht="15" customHeight="1">
      <c r="A44" s="1002"/>
      <c r="B44" s="1009" t="s">
        <v>573</v>
      </c>
      <c r="C44" s="1002"/>
      <c r="D44" s="1002"/>
      <c r="E44" s="1002"/>
      <c r="F44" s="1003"/>
      <c r="G44" s="1003"/>
      <c r="H44" s="1003"/>
      <c r="I44" s="1003"/>
      <c r="J44" s="1003"/>
      <c r="K44" s="1003"/>
      <c r="L44" s="984"/>
    </row>
    <row r="45" spans="1:15" ht="15" customHeight="1">
      <c r="A45" s="1002"/>
      <c r="B45" s="1010"/>
      <c r="C45" s="1002"/>
      <c r="D45" s="1002"/>
      <c r="E45" s="1002"/>
      <c r="F45" s="1003"/>
      <c r="G45" s="1003"/>
      <c r="H45" s="1003"/>
      <c r="I45" s="1003"/>
      <c r="J45" s="1003"/>
      <c r="K45" s="1003"/>
      <c r="L45" s="984"/>
    </row>
    <row r="46" spans="1:15" ht="15" customHeight="1">
      <c r="A46" s="1002"/>
      <c r="B46" s="1011" t="s">
        <v>574</v>
      </c>
      <c r="C46" s="1011"/>
      <c r="D46" s="1011"/>
      <c r="E46" s="1011"/>
      <c r="F46" s="1011"/>
      <c r="G46" s="1011"/>
      <c r="H46" s="1011"/>
      <c r="I46" s="1011"/>
      <c r="J46" s="1011"/>
      <c r="K46" s="1003"/>
      <c r="L46" s="984"/>
    </row>
    <row r="47" spans="1:15" ht="15" customHeight="1">
      <c r="A47" s="1003"/>
      <c r="B47" s="1011"/>
      <c r="C47" s="1011"/>
      <c r="D47" s="1011"/>
      <c r="E47" s="1011"/>
      <c r="F47" s="1011"/>
      <c r="G47" s="1011"/>
      <c r="H47" s="1011"/>
      <c r="I47" s="1011"/>
      <c r="J47" s="1011"/>
      <c r="K47" s="1012"/>
      <c r="L47" s="988"/>
      <c r="M47" s="988"/>
      <c r="N47" s="1007"/>
      <c r="O47" s="984"/>
    </row>
    <row r="48" spans="1:15" ht="15" customHeight="1">
      <c r="A48" s="1003"/>
      <c r="B48" s="1013" t="s">
        <v>575</v>
      </c>
      <c r="C48" s="1013"/>
      <c r="D48" s="1013"/>
      <c r="E48" s="1013"/>
      <c r="F48" s="1013"/>
      <c r="G48" s="1013"/>
      <c r="H48" s="1013"/>
      <c r="I48" s="1013"/>
      <c r="J48" s="1013"/>
      <c r="K48" s="1003"/>
      <c r="L48" s="988"/>
      <c r="M48" s="988"/>
      <c r="N48" s="984"/>
      <c r="O48" s="984"/>
    </row>
    <row r="49" spans="2:12" ht="13.5" customHeight="1">
      <c r="B49" s="1013"/>
      <c r="C49" s="1013"/>
      <c r="D49" s="1013"/>
      <c r="E49" s="1013"/>
      <c r="F49" s="1013"/>
      <c r="G49" s="1013"/>
      <c r="H49" s="1013"/>
      <c r="I49" s="1013"/>
      <c r="J49" s="1013"/>
      <c r="K49" s="1014"/>
      <c r="L49" s="1014"/>
    </row>
    <row r="50" spans="2:12" ht="15.75" customHeight="1"/>
    <row r="51" spans="2:12" ht="15.75" customHeight="1">
      <c r="B51" s="1015" t="s">
        <v>576</v>
      </c>
    </row>
    <row r="52" spans="2:12" ht="15.75" customHeight="1">
      <c r="B52" s="1016" t="s">
        <v>577</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F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81990C0F-4502-4171-9385-CB8488CC38A3}">
  <sheetPr codeName="Sheet28">
    <pageSetUpPr fitToPage="1"/>
  </sheetPr>
  <dimension ref="B2:J23"/>
  <sheetViews>
    <sheetView tabSelected="1" view="pageBreakPreview" zoomScale="110" zoomScaleNormal="100" zoomScaleSheetLayoutView="110" workbookViewId="0">
      <selection sqref="A1:XFD1048576"/>
    </sheetView>
  </sheetViews>
  <sheetFormatPr defaultRowHeight="16.5"/>
  <cols>
    <col min="1" max="1" width="2.28515625" style="1019" customWidth="1"/>
    <col min="2" max="2" width="11.85546875" style="1019" customWidth="1"/>
    <col min="3" max="3" width="22.5703125" style="1019" customWidth="1"/>
    <col min="4" max="4" width="16.28515625" style="1019" customWidth="1"/>
    <col min="5" max="9" width="10.7109375" style="1019" customWidth="1"/>
    <col min="10" max="10" width="3" style="1019" customWidth="1"/>
    <col min="11" max="16384" width="9.140625" style="1019"/>
  </cols>
  <sheetData>
    <row r="2" spans="2:10">
      <c r="B2" s="1017" t="s">
        <v>578</v>
      </c>
      <c r="C2" s="1018" t="s">
        <v>579</v>
      </c>
      <c r="E2" s="1020"/>
      <c r="F2" s="1020"/>
      <c r="G2" s="1020"/>
      <c r="H2" s="1020"/>
      <c r="I2" s="1020"/>
    </row>
    <row r="3" spans="2:10" ht="29.45" customHeight="1">
      <c r="B3" s="1021" t="s">
        <v>580</v>
      </c>
      <c r="C3" s="1022" t="s">
        <v>581</v>
      </c>
      <c r="D3" s="1022"/>
      <c r="E3" s="1022"/>
      <c r="F3" s="1022"/>
      <c r="G3" s="1022"/>
      <c r="H3" s="1022"/>
      <c r="I3" s="1022"/>
    </row>
    <row r="4" spans="2:10" ht="17.25" thickBot="1">
      <c r="D4" s="1020"/>
      <c r="E4" s="1020"/>
      <c r="F4" s="1020"/>
      <c r="G4" s="1020"/>
      <c r="H4" s="1020"/>
      <c r="I4" s="1020"/>
    </row>
    <row r="5" spans="2:10" ht="99" customHeight="1" thickTop="1" thickBot="1">
      <c r="B5" s="1023" t="s">
        <v>582</v>
      </c>
      <c r="C5" s="1023"/>
      <c r="D5" s="1024" t="s">
        <v>583</v>
      </c>
      <c r="E5" s="1025">
        <v>2016</v>
      </c>
      <c r="F5" s="1025">
        <v>2017</v>
      </c>
      <c r="G5" s="1025">
        <v>2018</v>
      </c>
      <c r="H5" s="1025">
        <v>2019</v>
      </c>
      <c r="I5" s="1025">
        <v>2020</v>
      </c>
    </row>
    <row r="6" spans="2:10" ht="30" customHeight="1">
      <c r="B6" s="1026" t="s">
        <v>584</v>
      </c>
      <c r="C6" s="1027" t="s">
        <v>585</v>
      </c>
      <c r="D6" s="1028" t="s">
        <v>586</v>
      </c>
      <c r="E6" s="1029">
        <v>24.8</v>
      </c>
      <c r="F6" s="1029">
        <v>24.3</v>
      </c>
      <c r="G6" s="1029">
        <v>24.6</v>
      </c>
      <c r="H6" s="1029">
        <v>24.4</v>
      </c>
      <c r="I6" s="1029">
        <v>24.6</v>
      </c>
    </row>
    <row r="7" spans="2:10" ht="30" customHeight="1">
      <c r="B7" s="1026"/>
      <c r="C7" s="1030"/>
      <c r="D7" s="1031" t="s">
        <v>587</v>
      </c>
      <c r="E7" s="1032">
        <v>31.6</v>
      </c>
      <c r="F7" s="1032">
        <v>30.7</v>
      </c>
      <c r="G7" s="1032">
        <v>31.2</v>
      </c>
      <c r="H7" s="1032">
        <v>31.2</v>
      </c>
      <c r="I7" s="1033">
        <v>31</v>
      </c>
    </row>
    <row r="8" spans="2:10" ht="42.6" customHeight="1">
      <c r="B8" s="1026"/>
      <c r="C8" s="1034" t="s">
        <v>588</v>
      </c>
      <c r="D8" s="1035" t="s">
        <v>589</v>
      </c>
      <c r="E8" s="1036">
        <v>2107.4</v>
      </c>
      <c r="F8" s="1036">
        <v>3467.2</v>
      </c>
      <c r="G8" s="1036">
        <v>2328.3000000000002</v>
      </c>
      <c r="H8" s="1036">
        <v>1977.5</v>
      </c>
      <c r="I8" s="1036">
        <v>2238.4</v>
      </c>
    </row>
    <row r="9" spans="2:10" ht="30" customHeight="1">
      <c r="B9" s="1026"/>
      <c r="C9" s="1030"/>
      <c r="D9" s="1037" t="s">
        <v>590</v>
      </c>
      <c r="E9" s="1032">
        <v>145</v>
      </c>
      <c r="F9" s="1032">
        <v>204</v>
      </c>
      <c r="G9" s="1032">
        <v>170</v>
      </c>
      <c r="H9" s="1032">
        <v>141</v>
      </c>
      <c r="I9" s="1032">
        <v>165</v>
      </c>
    </row>
    <row r="10" spans="2:10" ht="39.6" customHeight="1" thickBot="1">
      <c r="B10" s="1038"/>
      <c r="C10" s="1039" t="s">
        <v>591</v>
      </c>
      <c r="D10" s="1040" t="s">
        <v>592</v>
      </c>
      <c r="E10" s="1041">
        <v>82.2</v>
      </c>
      <c r="F10" s="1041">
        <v>84.4</v>
      </c>
      <c r="G10" s="1041">
        <v>82.7</v>
      </c>
      <c r="H10" s="1041">
        <v>81.2</v>
      </c>
      <c r="I10" s="1041">
        <v>82.9</v>
      </c>
    </row>
    <row r="11" spans="2:10">
      <c r="I11" s="1042"/>
      <c r="J11" s="1042" t="s">
        <v>593</v>
      </c>
    </row>
    <row r="12" spans="2:10">
      <c r="I12" s="1043"/>
      <c r="J12" s="1043" t="s">
        <v>594</v>
      </c>
    </row>
    <row r="14" spans="2:10">
      <c r="B14" s="1044" t="s">
        <v>595</v>
      </c>
      <c r="C14" s="1045"/>
    </row>
    <row r="15" spans="2:10">
      <c r="B15" s="1044"/>
      <c r="C15" s="1045"/>
    </row>
    <row r="16" spans="2:10" ht="30" customHeight="1">
      <c r="B16" s="1046" t="s">
        <v>596</v>
      </c>
      <c r="C16" s="1046"/>
      <c r="D16" s="1046"/>
      <c r="E16" s="1046"/>
      <c r="F16" s="1046"/>
      <c r="G16" s="1046"/>
      <c r="H16" s="1046"/>
      <c r="I16" s="1046"/>
    </row>
    <row r="17" spans="2:3">
      <c r="B17" s="1047" t="s">
        <v>597</v>
      </c>
      <c r="C17" s="1047"/>
    </row>
    <row r="19" spans="2:3">
      <c r="B19" s="1044"/>
    </row>
    <row r="20" spans="2:3">
      <c r="B20" s="1047"/>
    </row>
    <row r="22" spans="2:3">
      <c r="B22" s="1044"/>
    </row>
    <row r="23" spans="2:3">
      <c r="B23" s="1047"/>
    </row>
  </sheetData>
  <mergeCells count="6">
    <mergeCell ref="C3:I3"/>
    <mergeCell ref="B5:C5"/>
    <mergeCell ref="B6:B10"/>
    <mergeCell ref="C6:C7"/>
    <mergeCell ref="C8:C9"/>
    <mergeCell ref="B16:I16"/>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7" customWidth="1"/>
    <col min="2" max="2" width="11.85546875" style="767" customWidth="1"/>
    <col min="3" max="3" width="30.7109375" style="767" customWidth="1"/>
    <col min="4" max="4" width="0.140625" style="767" customWidth="1"/>
    <col min="5" max="11" width="10.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542</v>
      </c>
      <c r="D3" s="771"/>
      <c r="E3" s="771"/>
      <c r="F3" s="771"/>
      <c r="G3" s="771"/>
      <c r="H3" s="771"/>
      <c r="I3" s="771"/>
      <c r="J3" s="771"/>
      <c r="K3" s="771"/>
      <c r="L3" s="771"/>
    </row>
    <row r="4" spans="1:13" s="772" customFormat="1" ht="16.5" customHeight="1">
      <c r="A4" s="773"/>
      <c r="B4" s="774" t="s">
        <v>420</v>
      </c>
      <c r="C4" s="775" t="s">
        <v>543</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222</v>
      </c>
      <c r="C8" s="239"/>
      <c r="E8" s="199"/>
      <c r="F8" s="199"/>
      <c r="G8" s="199"/>
      <c r="H8" s="199"/>
      <c r="I8" s="199"/>
      <c r="J8" s="199"/>
      <c r="K8" s="199"/>
      <c r="L8" s="781"/>
      <c r="M8" s="782"/>
    </row>
    <row r="9" spans="1:13" s="773" customFormat="1" ht="15" customHeight="1">
      <c r="B9" s="240" t="s">
        <v>223</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335</v>
      </c>
      <c r="C11" s="239"/>
      <c r="E11" s="199"/>
      <c r="F11" s="199"/>
      <c r="G11" s="199"/>
      <c r="H11" s="199"/>
      <c r="I11" s="199"/>
      <c r="J11" s="199"/>
      <c r="K11" s="199"/>
      <c r="L11" s="781"/>
      <c r="M11" s="782"/>
    </row>
    <row r="12" spans="1:13" s="773" customFormat="1" ht="15" customHeight="1">
      <c r="B12" s="240" t="s">
        <v>224</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225</v>
      </c>
      <c r="C14" s="239"/>
      <c r="E14" s="199"/>
      <c r="F14" s="199"/>
      <c r="G14" s="199"/>
      <c r="H14" s="199"/>
      <c r="I14" s="199"/>
      <c r="J14" s="199"/>
      <c r="K14" s="199"/>
      <c r="L14" s="781"/>
      <c r="M14" s="782"/>
    </row>
    <row r="15" spans="1:13" s="773" customFormat="1" ht="15" customHeight="1">
      <c r="B15" s="240" t="s">
        <v>310</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3" s="773" customFormat="1" ht="15" customHeight="1">
      <c r="B17" s="237" t="s">
        <v>226</v>
      </c>
      <c r="C17" s="239"/>
      <c r="E17" s="199"/>
      <c r="F17" s="199"/>
      <c r="G17" s="199"/>
      <c r="H17" s="199"/>
      <c r="I17" s="199"/>
      <c r="J17" s="199"/>
      <c r="K17" s="199"/>
      <c r="L17" s="781"/>
      <c r="M17" s="782"/>
    </row>
    <row r="18" spans="2:13" s="773" customFormat="1" ht="15" customHeight="1">
      <c r="B18" s="240" t="s">
        <v>311</v>
      </c>
      <c r="C18" s="239"/>
      <c r="E18" s="199"/>
      <c r="F18" s="199"/>
      <c r="G18" s="199"/>
      <c r="H18" s="199"/>
      <c r="I18" s="199"/>
      <c r="J18" s="199"/>
      <c r="K18" s="199"/>
      <c r="L18" s="781"/>
      <c r="M18" s="782"/>
    </row>
    <row r="19" spans="2:13" s="773" customFormat="1" ht="15" customHeight="1">
      <c r="B19" s="240"/>
      <c r="C19" s="239"/>
      <c r="E19" s="199"/>
      <c r="F19" s="199"/>
      <c r="G19" s="199"/>
      <c r="H19" s="199"/>
      <c r="I19" s="199"/>
      <c r="J19" s="199"/>
      <c r="K19" s="199"/>
      <c r="L19" s="781"/>
      <c r="M19" s="782"/>
    </row>
    <row r="20" spans="2:13" s="773" customFormat="1" ht="15" customHeight="1">
      <c r="B20" s="237" t="s">
        <v>227</v>
      </c>
      <c r="C20" s="239"/>
      <c r="E20" s="199"/>
      <c r="F20" s="199"/>
      <c r="G20" s="199"/>
      <c r="H20" s="199"/>
      <c r="I20" s="199"/>
      <c r="J20" s="199"/>
      <c r="K20" s="199"/>
      <c r="L20" s="781"/>
      <c r="M20" s="782"/>
    </row>
    <row r="21" spans="2:13" s="773" customFormat="1" ht="15" customHeight="1">
      <c r="B21" s="240" t="s">
        <v>228</v>
      </c>
      <c r="C21" s="239"/>
      <c r="E21" s="199"/>
      <c r="F21" s="199"/>
      <c r="G21" s="199"/>
      <c r="H21" s="199"/>
      <c r="I21" s="199"/>
      <c r="J21" s="199"/>
      <c r="K21" s="199"/>
      <c r="L21" s="781"/>
      <c r="M21" s="782"/>
    </row>
    <row r="22" spans="2:13" s="773" customFormat="1" ht="15" customHeight="1">
      <c r="B22" s="240"/>
      <c r="C22" s="239"/>
      <c r="E22" s="199"/>
      <c r="F22" s="199"/>
      <c r="G22" s="199"/>
      <c r="H22" s="199"/>
      <c r="I22" s="199"/>
      <c r="J22" s="199"/>
      <c r="K22" s="199"/>
      <c r="L22" s="781"/>
      <c r="M22" s="782"/>
    </row>
    <row r="23" spans="2:13" s="773" customFormat="1" ht="15" customHeight="1">
      <c r="B23" s="237" t="s">
        <v>229</v>
      </c>
      <c r="C23" s="239"/>
      <c r="E23" s="199"/>
      <c r="F23" s="199"/>
      <c r="G23" s="199"/>
      <c r="H23" s="199"/>
      <c r="I23" s="199"/>
      <c r="J23" s="199"/>
      <c r="K23" s="199"/>
      <c r="L23" s="781"/>
      <c r="M23" s="782"/>
    </row>
    <row r="24" spans="2:13" s="773" customFormat="1" ht="15" customHeight="1">
      <c r="B24" s="240" t="s">
        <v>316</v>
      </c>
      <c r="C24" s="239"/>
      <c r="E24" s="199"/>
      <c r="F24" s="199"/>
      <c r="G24" s="199"/>
      <c r="H24" s="199"/>
      <c r="I24" s="199"/>
      <c r="J24" s="199"/>
      <c r="K24" s="199"/>
      <c r="L24" s="781"/>
      <c r="M24" s="782"/>
    </row>
    <row r="25" spans="2:13" s="773" customFormat="1" ht="15" customHeight="1">
      <c r="B25" s="240"/>
      <c r="C25" s="239"/>
      <c r="E25" s="199"/>
      <c r="F25" s="199"/>
      <c r="G25" s="199"/>
      <c r="H25" s="199"/>
      <c r="I25" s="199"/>
      <c r="J25" s="199"/>
      <c r="K25" s="199"/>
      <c r="L25" s="781"/>
      <c r="M25" s="782"/>
    </row>
    <row r="26" spans="2:13" s="773" customFormat="1" ht="15" customHeight="1">
      <c r="B26" s="237" t="s">
        <v>230</v>
      </c>
      <c r="C26" s="239"/>
      <c r="E26" s="199"/>
      <c r="F26" s="199"/>
      <c r="G26" s="199"/>
      <c r="H26" s="199"/>
      <c r="I26" s="199"/>
      <c r="J26" s="199"/>
      <c r="K26" s="199"/>
      <c r="L26" s="781"/>
      <c r="M26" s="782"/>
    </row>
    <row r="27" spans="2:13" s="773" customFormat="1" ht="15" customHeight="1">
      <c r="B27" s="240" t="s">
        <v>312</v>
      </c>
      <c r="C27" s="239"/>
      <c r="E27" s="199"/>
      <c r="F27" s="199"/>
      <c r="G27" s="199"/>
      <c r="H27" s="199"/>
      <c r="I27" s="199"/>
      <c r="J27" s="199"/>
      <c r="K27" s="199"/>
      <c r="L27" s="781"/>
      <c r="M27" s="782"/>
    </row>
    <row r="28" spans="2:13" s="773" customFormat="1" ht="15" customHeight="1">
      <c r="B28" s="240"/>
      <c r="C28" s="239"/>
      <c r="E28" s="199"/>
      <c r="F28" s="199"/>
      <c r="G28" s="199"/>
      <c r="H28" s="199"/>
      <c r="I28" s="199"/>
      <c r="J28" s="199"/>
      <c r="K28" s="199"/>
      <c r="L28" s="781"/>
      <c r="M28" s="782"/>
    </row>
    <row r="29" spans="2:13" s="773" customFormat="1" ht="15" customHeight="1">
      <c r="B29" s="237" t="s">
        <v>231</v>
      </c>
      <c r="C29" s="239"/>
      <c r="E29" s="199"/>
      <c r="F29" s="199"/>
      <c r="G29" s="199"/>
      <c r="H29" s="199"/>
      <c r="I29" s="199"/>
      <c r="J29" s="199"/>
      <c r="K29" s="199"/>
      <c r="L29" s="781"/>
      <c r="M29" s="782"/>
    </row>
    <row r="30" spans="2:13" s="773" customFormat="1" ht="15" customHeight="1">
      <c r="B30" s="240" t="s">
        <v>313</v>
      </c>
      <c r="C30" s="239"/>
      <c r="E30" s="199"/>
      <c r="F30" s="199"/>
      <c r="G30" s="199"/>
      <c r="H30" s="199"/>
      <c r="I30" s="199"/>
      <c r="J30" s="199"/>
      <c r="K30" s="199"/>
      <c r="L30" s="781"/>
      <c r="M30" s="782"/>
    </row>
    <row r="31" spans="2:13" s="773" customFormat="1" ht="15" customHeight="1">
      <c r="B31" s="240"/>
      <c r="C31" s="239"/>
      <c r="E31" s="199"/>
      <c r="F31" s="199"/>
      <c r="G31" s="199"/>
      <c r="H31" s="199"/>
      <c r="I31" s="199"/>
      <c r="J31" s="199"/>
      <c r="K31" s="199"/>
      <c r="L31" s="781"/>
      <c r="M31" s="782"/>
    </row>
    <row r="32" spans="2:13" s="773" customFormat="1" ht="15" customHeight="1">
      <c r="B32" s="237" t="s">
        <v>232</v>
      </c>
      <c r="C32" s="239"/>
      <c r="E32" s="199"/>
      <c r="F32" s="199"/>
      <c r="G32" s="199"/>
      <c r="H32" s="199"/>
      <c r="I32" s="199"/>
      <c r="J32" s="199"/>
      <c r="K32" s="199"/>
      <c r="L32" s="781"/>
      <c r="M32" s="782"/>
    </row>
    <row r="33" spans="2:13" s="773" customFormat="1" ht="15" customHeight="1">
      <c r="B33" s="240" t="s">
        <v>314</v>
      </c>
      <c r="C33" s="239"/>
      <c r="E33" s="199"/>
      <c r="F33" s="199"/>
      <c r="G33" s="199"/>
      <c r="H33" s="199"/>
      <c r="I33" s="199"/>
      <c r="J33" s="199"/>
      <c r="K33" s="199"/>
      <c r="L33" s="781"/>
      <c r="M33" s="782"/>
    </row>
    <row r="34" spans="2:13" s="773" customFormat="1" ht="15" customHeight="1">
      <c r="B34" s="240"/>
      <c r="C34" s="239"/>
      <c r="E34" s="199"/>
      <c r="F34" s="199"/>
      <c r="G34" s="199"/>
      <c r="H34" s="199"/>
      <c r="I34" s="199"/>
      <c r="J34" s="199"/>
      <c r="K34" s="199"/>
      <c r="L34" s="781"/>
      <c r="M34" s="782"/>
    </row>
    <row r="35" spans="2:13" s="773" customFormat="1" ht="15" customHeight="1">
      <c r="B35" s="237" t="s">
        <v>233</v>
      </c>
      <c r="C35" s="239"/>
      <c r="E35" s="199"/>
      <c r="F35" s="199"/>
      <c r="G35" s="199"/>
      <c r="H35" s="199"/>
      <c r="I35" s="199"/>
      <c r="J35" s="199"/>
      <c r="K35" s="199"/>
      <c r="L35" s="781"/>
      <c r="M35" s="782"/>
    </row>
    <row r="36" spans="2:13" s="773" customFormat="1" ht="15" customHeight="1">
      <c r="B36" s="240" t="s">
        <v>315</v>
      </c>
      <c r="C36" s="239"/>
      <c r="E36" s="199"/>
      <c r="F36" s="199"/>
      <c r="G36" s="199"/>
      <c r="H36" s="199"/>
      <c r="I36" s="199"/>
      <c r="J36" s="199"/>
      <c r="K36" s="199"/>
      <c r="L36" s="781"/>
      <c r="M36" s="782"/>
    </row>
    <row r="37" spans="2:13" s="773" customFormat="1" ht="15" customHeight="1">
      <c r="B37" s="240"/>
      <c r="C37" s="239"/>
      <c r="E37" s="199"/>
      <c r="F37" s="199"/>
      <c r="G37" s="199"/>
      <c r="H37" s="199"/>
      <c r="I37" s="199"/>
      <c r="J37" s="199"/>
      <c r="K37" s="199"/>
      <c r="L37" s="781"/>
      <c r="M37" s="782"/>
    </row>
    <row r="38" spans="2:13" s="773" customFormat="1" ht="15" customHeight="1">
      <c r="B38" s="237" t="s">
        <v>234</v>
      </c>
      <c r="C38" s="239"/>
      <c r="E38" s="199"/>
      <c r="F38" s="199"/>
      <c r="G38" s="199"/>
      <c r="H38" s="199"/>
      <c r="I38" s="199"/>
      <c r="J38" s="199"/>
      <c r="K38" s="199"/>
      <c r="L38" s="781"/>
      <c r="M38" s="782"/>
    </row>
    <row r="39" spans="2:13" s="773" customFormat="1" ht="15" customHeight="1">
      <c r="B39" s="240" t="s">
        <v>317</v>
      </c>
      <c r="C39" s="239"/>
      <c r="E39" s="199"/>
      <c r="F39" s="199"/>
      <c r="G39" s="199"/>
      <c r="H39" s="199"/>
      <c r="I39" s="199"/>
      <c r="J39" s="199"/>
      <c r="K39" s="199"/>
      <c r="L39" s="781"/>
      <c r="M39" s="782"/>
    </row>
    <row r="40" spans="2:13" s="773" customFormat="1" ht="15" customHeight="1">
      <c r="B40" s="240"/>
      <c r="C40" s="239"/>
      <c r="E40" s="199"/>
      <c r="F40" s="199"/>
      <c r="G40" s="199"/>
      <c r="H40" s="199"/>
      <c r="I40" s="199"/>
      <c r="J40" s="199"/>
      <c r="K40" s="199"/>
      <c r="L40" s="781"/>
      <c r="M40" s="782"/>
    </row>
    <row r="41" spans="2:13" s="773" customFormat="1" ht="15" customHeight="1">
      <c r="B41" s="237" t="s">
        <v>235</v>
      </c>
      <c r="C41" s="239"/>
      <c r="E41" s="199"/>
      <c r="F41" s="199"/>
      <c r="G41" s="199"/>
      <c r="H41" s="199"/>
      <c r="I41" s="199"/>
      <c r="J41" s="199"/>
      <c r="K41" s="199"/>
      <c r="L41" s="781"/>
      <c r="M41" s="782"/>
    </row>
    <row r="42" spans="2:13" s="773" customFormat="1" ht="15" customHeight="1">
      <c r="B42" s="240" t="s">
        <v>318</v>
      </c>
      <c r="C42" s="239"/>
      <c r="E42" s="199"/>
      <c r="F42" s="199"/>
      <c r="G42" s="199"/>
      <c r="H42" s="199"/>
      <c r="I42" s="199"/>
      <c r="J42" s="199"/>
      <c r="K42" s="199"/>
      <c r="L42" s="781"/>
      <c r="M42" s="782"/>
    </row>
    <row r="43" spans="2:13" s="773" customFormat="1" ht="15" customHeight="1">
      <c r="B43" s="240"/>
      <c r="C43" s="239"/>
      <c r="E43" s="199"/>
      <c r="F43" s="199"/>
      <c r="G43" s="199"/>
      <c r="H43" s="199"/>
      <c r="I43" s="199"/>
      <c r="J43" s="199"/>
      <c r="K43" s="199"/>
      <c r="L43" s="781"/>
      <c r="M43" s="782"/>
    </row>
    <row r="44" spans="2:13" s="773" customFormat="1" ht="15" customHeight="1">
      <c r="B44" s="237" t="s">
        <v>236</v>
      </c>
      <c r="C44" s="239"/>
      <c r="E44" s="199"/>
      <c r="F44" s="199"/>
      <c r="G44" s="199"/>
      <c r="H44" s="199"/>
      <c r="I44" s="199"/>
      <c r="J44" s="199"/>
      <c r="K44" s="199"/>
      <c r="L44" s="781"/>
      <c r="M44" s="782"/>
    </row>
    <row r="45" spans="2:13" s="773" customFormat="1" ht="15" customHeight="1">
      <c r="B45" s="240" t="s">
        <v>319</v>
      </c>
      <c r="C45" s="239"/>
      <c r="E45" s="199"/>
      <c r="F45" s="199"/>
      <c r="G45" s="199"/>
      <c r="H45" s="199"/>
      <c r="I45" s="199"/>
      <c r="J45" s="199"/>
      <c r="K45" s="199"/>
      <c r="L45" s="781"/>
      <c r="M45" s="782"/>
    </row>
    <row r="46" spans="2:13" s="773" customFormat="1" ht="15" customHeight="1">
      <c r="B46" s="240"/>
      <c r="C46" s="239"/>
      <c r="E46" s="199"/>
      <c r="F46" s="199"/>
      <c r="G46" s="199"/>
      <c r="H46" s="199"/>
      <c r="I46" s="199"/>
      <c r="J46" s="199"/>
      <c r="K46" s="199"/>
      <c r="L46" s="781"/>
      <c r="M46" s="782"/>
    </row>
    <row r="47" spans="2:13" s="773" customFormat="1" ht="15" customHeight="1">
      <c r="B47" s="237" t="s">
        <v>237</v>
      </c>
      <c r="C47" s="239"/>
      <c r="E47" s="199"/>
      <c r="F47" s="199"/>
      <c r="G47" s="199"/>
      <c r="H47" s="199"/>
      <c r="I47" s="199"/>
      <c r="J47" s="199"/>
      <c r="K47" s="199"/>
      <c r="L47" s="781"/>
      <c r="M47" s="782"/>
    </row>
    <row r="48" spans="2:13" s="773" customFormat="1" ht="15" customHeight="1">
      <c r="B48" s="240" t="s">
        <v>320</v>
      </c>
      <c r="C48" s="239"/>
      <c r="E48" s="199"/>
      <c r="F48" s="199"/>
      <c r="G48" s="199"/>
      <c r="H48" s="199"/>
      <c r="I48" s="199"/>
      <c r="J48" s="199"/>
      <c r="K48" s="199"/>
      <c r="L48" s="781"/>
      <c r="M48" s="782"/>
    </row>
    <row r="49" spans="1:16" s="787" customFormat="1" ht="15" customHeight="1">
      <c r="A49" s="785"/>
      <c r="B49" s="785"/>
      <c r="C49" s="785"/>
      <c r="D49" s="785"/>
      <c r="E49" s="785"/>
      <c r="F49" s="785"/>
      <c r="G49" s="785"/>
      <c r="H49" s="785"/>
      <c r="I49" s="785"/>
      <c r="J49" s="785"/>
      <c r="K49" s="785"/>
      <c r="L49" s="207"/>
      <c r="M49" s="786"/>
    </row>
    <row r="50" spans="1:16" ht="8.1" customHeight="1" thickBot="1">
      <c r="A50" s="783"/>
      <c r="B50" s="783"/>
      <c r="C50" s="783"/>
      <c r="D50" s="783"/>
      <c r="E50" s="783"/>
      <c r="F50" s="783"/>
      <c r="G50" s="783"/>
      <c r="H50" s="783"/>
      <c r="I50" s="783"/>
      <c r="J50" s="783"/>
      <c r="K50" s="783"/>
      <c r="L50" s="783"/>
      <c r="M50" s="784"/>
    </row>
    <row r="51" spans="1:16" s="787" customFormat="1" ht="15" customHeight="1" thickTop="1">
      <c r="A51" s="785"/>
      <c r="B51" s="785"/>
      <c r="C51" s="785"/>
      <c r="D51" s="785"/>
      <c r="E51" s="785"/>
      <c r="F51" s="785"/>
      <c r="G51" s="785"/>
      <c r="H51" s="785"/>
      <c r="I51" s="785"/>
      <c r="J51" s="785"/>
      <c r="K51" s="785"/>
      <c r="L51" s="205"/>
      <c r="M51" s="786"/>
    </row>
    <row r="52" spans="1:16" s="787" customFormat="1" ht="15" customHeight="1">
      <c r="A52" s="785"/>
      <c r="B52" s="785"/>
      <c r="C52" s="785"/>
      <c r="D52" s="785"/>
      <c r="E52" s="785"/>
      <c r="F52" s="785"/>
      <c r="G52" s="785"/>
      <c r="H52" s="785"/>
      <c r="I52" s="785"/>
      <c r="J52" s="785"/>
      <c r="K52" s="785"/>
      <c r="L52" s="207"/>
      <c r="M52" s="786"/>
    </row>
    <row r="53" spans="1:16" s="787" customFormat="1" ht="15" customHeight="1">
      <c r="A53" s="785"/>
      <c r="B53" s="785"/>
      <c r="C53" s="785"/>
      <c r="D53" s="785"/>
      <c r="E53" s="785"/>
      <c r="F53" s="785"/>
      <c r="G53" s="785"/>
      <c r="H53" s="785"/>
      <c r="I53" s="785"/>
      <c r="J53" s="785"/>
      <c r="K53" s="785"/>
      <c r="L53" s="207"/>
      <c r="M53" s="786"/>
    </row>
    <row r="54" spans="1:16" s="787" customFormat="1" ht="15" customHeight="1">
      <c r="A54" s="785"/>
      <c r="B54" s="731"/>
      <c r="C54" s="785"/>
      <c r="D54" s="785"/>
      <c r="E54" s="785"/>
      <c r="F54" s="785"/>
      <c r="G54" s="785"/>
      <c r="H54" s="785"/>
      <c r="I54" s="785"/>
      <c r="J54" s="785"/>
      <c r="K54" s="785"/>
      <c r="L54" s="207"/>
      <c r="M54" s="786"/>
    </row>
    <row r="55" spans="1:16" s="787" customFormat="1" ht="15" customHeight="1">
      <c r="A55" s="785"/>
      <c r="B55" s="241"/>
      <c r="C55" s="785"/>
      <c r="D55" s="785"/>
      <c r="E55" s="785"/>
      <c r="F55" s="785"/>
      <c r="G55" s="785"/>
      <c r="H55" s="785"/>
      <c r="I55" s="785"/>
      <c r="J55" s="785"/>
      <c r="K55" s="785"/>
      <c r="L55" s="207"/>
      <c r="M55" s="786"/>
    </row>
    <row r="56" spans="1:16" s="787" customFormat="1" ht="15" customHeight="1">
      <c r="A56" s="785"/>
      <c r="B56" s="217"/>
      <c r="C56" s="785"/>
      <c r="D56" s="785"/>
      <c r="E56" s="785"/>
      <c r="F56" s="785"/>
      <c r="G56" s="785"/>
      <c r="H56" s="785"/>
      <c r="I56" s="785"/>
      <c r="J56" s="785"/>
      <c r="K56" s="785"/>
      <c r="L56" s="788"/>
      <c r="M56" s="786"/>
    </row>
    <row r="57" spans="1:16" s="785" customFormat="1" ht="8.1" customHeight="1">
      <c r="B57" s="217"/>
      <c r="L57" s="788"/>
      <c r="M57" s="788"/>
    </row>
    <row r="58" spans="1:16" s="785" customFormat="1" ht="8.1" customHeight="1">
      <c r="B58" s="217"/>
      <c r="L58" s="788"/>
      <c r="M58" s="788"/>
    </row>
    <row r="59" spans="1:16" s="785" customFormat="1" ht="15" customHeight="1">
      <c r="B59" s="217"/>
      <c r="C59" s="789"/>
      <c r="D59" s="790"/>
      <c r="E59" s="790"/>
      <c r="F59" s="790"/>
      <c r="G59" s="790"/>
      <c r="H59" s="790"/>
      <c r="I59" s="790"/>
      <c r="J59" s="790"/>
      <c r="K59" s="790"/>
      <c r="L59" s="791"/>
      <c r="M59" s="242"/>
      <c r="N59" s="242"/>
      <c r="O59" s="791"/>
      <c r="P59" s="791"/>
    </row>
    <row r="60" spans="1:16" ht="8.1" customHeight="1">
      <c r="E60" s="792"/>
      <c r="F60" s="792"/>
      <c r="G60" s="792"/>
      <c r="H60" s="792"/>
      <c r="I60" s="792"/>
      <c r="J60" s="792"/>
      <c r="K60" s="792"/>
      <c r="L60" s="792"/>
      <c r="M60" s="792"/>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7" customWidth="1"/>
    <col min="2" max="2" width="11.85546875" style="767" customWidth="1"/>
    <col min="3" max="3" width="18.7109375" style="767" customWidth="1"/>
    <col min="4" max="4" width="0.5703125" style="767"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ht="8.1" customHeight="1"/>
    <row r="3" spans="1:13" s="772" customFormat="1" ht="16.5" customHeight="1">
      <c r="A3" s="768"/>
      <c r="B3" s="769" t="s">
        <v>419</v>
      </c>
      <c r="C3" s="770" t="s">
        <v>544</v>
      </c>
      <c r="D3" s="771"/>
      <c r="E3" s="771"/>
      <c r="F3" s="771"/>
      <c r="G3" s="771"/>
      <c r="H3" s="771"/>
      <c r="I3" s="771"/>
      <c r="J3" s="771"/>
      <c r="K3" s="771"/>
      <c r="L3" s="771"/>
    </row>
    <row r="4" spans="1:13" s="772" customFormat="1" ht="16.5" customHeight="1">
      <c r="A4" s="773"/>
      <c r="B4" s="774" t="s">
        <v>420</v>
      </c>
      <c r="C4" s="775" t="s">
        <v>545</v>
      </c>
      <c r="D4" s="776"/>
      <c r="E4" s="776"/>
      <c r="F4" s="776"/>
      <c r="G4" s="776"/>
      <c r="H4" s="776"/>
      <c r="I4" s="776"/>
      <c r="J4" s="776"/>
      <c r="K4" s="776"/>
      <c r="L4" s="776"/>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221</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265</v>
      </c>
      <c r="E8" s="199"/>
      <c r="F8" s="199"/>
      <c r="G8" s="199"/>
      <c r="H8" s="199"/>
      <c r="I8" s="199"/>
      <c r="J8" s="199"/>
      <c r="K8" s="199"/>
      <c r="L8" s="784"/>
      <c r="M8" s="784"/>
    </row>
    <row r="9" spans="1:13" s="773" customFormat="1" ht="15" customHeight="1">
      <c r="B9" s="240" t="s">
        <v>266</v>
      </c>
      <c r="C9" s="239"/>
      <c r="E9" s="199"/>
      <c r="F9" s="199"/>
      <c r="G9" s="199"/>
      <c r="H9" s="199"/>
      <c r="I9" s="199"/>
      <c r="J9" s="199"/>
      <c r="K9" s="199"/>
      <c r="L9" s="781"/>
      <c r="M9" s="782"/>
    </row>
    <row r="10" spans="1:13" s="773" customFormat="1" ht="15" customHeight="1">
      <c r="B10" s="240"/>
      <c r="C10" s="239"/>
      <c r="E10" s="199"/>
      <c r="F10" s="199"/>
      <c r="G10" s="199"/>
      <c r="H10" s="199"/>
      <c r="I10" s="199"/>
      <c r="J10" s="199"/>
      <c r="K10" s="199"/>
      <c r="L10" s="781"/>
      <c r="M10" s="782"/>
    </row>
    <row r="11" spans="1:13" s="773" customFormat="1" ht="15" customHeight="1">
      <c r="B11" s="237" t="s">
        <v>264</v>
      </c>
      <c r="C11" s="239"/>
      <c r="E11" s="199"/>
      <c r="F11" s="199"/>
      <c r="G11" s="199"/>
      <c r="H11" s="199"/>
      <c r="I11" s="199"/>
      <c r="J11" s="199"/>
      <c r="K11" s="199"/>
      <c r="L11" s="781"/>
      <c r="M11" s="782"/>
    </row>
    <row r="12" spans="1:13" s="773" customFormat="1" ht="15" customHeight="1">
      <c r="B12" s="240" t="s">
        <v>267</v>
      </c>
      <c r="C12" s="239"/>
      <c r="E12" s="199"/>
      <c r="F12" s="199"/>
      <c r="G12" s="199"/>
      <c r="H12" s="199"/>
      <c r="I12" s="199"/>
      <c r="J12" s="199"/>
      <c r="K12" s="199"/>
      <c r="L12" s="781"/>
      <c r="M12" s="782"/>
    </row>
    <row r="13" spans="1:13" s="773" customFormat="1" ht="15" customHeight="1">
      <c r="B13" s="240"/>
      <c r="C13" s="239"/>
      <c r="E13" s="199"/>
      <c r="F13" s="199"/>
      <c r="G13" s="199"/>
      <c r="H13" s="199"/>
      <c r="I13" s="199"/>
      <c r="J13" s="199"/>
      <c r="K13" s="199"/>
      <c r="L13" s="781"/>
      <c r="M13" s="782"/>
    </row>
    <row r="14" spans="1:13" s="773" customFormat="1" ht="15" customHeight="1">
      <c r="B14" s="237" t="s">
        <v>238</v>
      </c>
      <c r="C14" s="239"/>
      <c r="E14" s="199"/>
      <c r="F14" s="199"/>
      <c r="G14" s="199"/>
      <c r="H14" s="199"/>
      <c r="I14" s="199"/>
      <c r="J14" s="199"/>
      <c r="K14" s="199"/>
      <c r="L14" s="781"/>
      <c r="M14" s="782"/>
    </row>
    <row r="15" spans="1:13" s="773" customFormat="1" ht="15" customHeight="1">
      <c r="B15" s="240" t="s">
        <v>239</v>
      </c>
      <c r="C15" s="239"/>
      <c r="E15" s="199"/>
      <c r="F15" s="199"/>
      <c r="G15" s="199"/>
      <c r="H15" s="199"/>
      <c r="I15" s="199"/>
      <c r="J15" s="199"/>
      <c r="K15" s="199"/>
      <c r="L15" s="781"/>
      <c r="M15" s="782"/>
    </row>
    <row r="16" spans="1:13" s="773" customFormat="1" ht="15" customHeight="1">
      <c r="B16" s="240"/>
      <c r="C16" s="239"/>
      <c r="E16" s="199"/>
      <c r="F16" s="199"/>
      <c r="G16" s="199"/>
      <c r="H16" s="199"/>
      <c r="I16" s="199"/>
      <c r="J16" s="199"/>
      <c r="K16" s="199"/>
      <c r="L16" s="781"/>
      <c r="M16" s="782"/>
    </row>
    <row r="17" spans="2:16" s="773" customFormat="1" ht="15" customHeight="1">
      <c r="B17" s="237" t="s">
        <v>240</v>
      </c>
      <c r="C17" s="239"/>
      <c r="E17" s="199"/>
      <c r="F17" s="199"/>
      <c r="G17" s="199"/>
      <c r="H17" s="199"/>
      <c r="I17" s="199"/>
      <c r="J17" s="199"/>
      <c r="K17" s="199"/>
      <c r="L17" s="781"/>
      <c r="M17" s="782"/>
    </row>
    <row r="18" spans="2:16" s="773" customFormat="1" ht="15" customHeight="1">
      <c r="B18" s="240" t="s">
        <v>241</v>
      </c>
      <c r="C18" s="239"/>
      <c r="E18" s="199"/>
      <c r="F18" s="199"/>
      <c r="G18" s="199"/>
      <c r="H18" s="199"/>
      <c r="I18" s="199"/>
      <c r="J18" s="199"/>
      <c r="K18" s="199"/>
      <c r="L18" s="781"/>
      <c r="M18" s="782"/>
    </row>
    <row r="19" spans="2:16" s="773" customFormat="1" ht="15" customHeight="1">
      <c r="B19" s="240"/>
      <c r="C19" s="239"/>
      <c r="E19" s="199"/>
      <c r="F19" s="199"/>
      <c r="G19" s="199"/>
      <c r="H19" s="199"/>
      <c r="I19" s="199"/>
      <c r="J19" s="199"/>
      <c r="K19" s="199"/>
      <c r="L19" s="781"/>
      <c r="M19" s="782"/>
    </row>
    <row r="20" spans="2:16" s="773" customFormat="1" ht="15" customHeight="1">
      <c r="B20" s="237" t="s">
        <v>242</v>
      </c>
      <c r="C20" s="239"/>
      <c r="E20" s="199"/>
      <c r="F20" s="199"/>
      <c r="G20" s="199"/>
      <c r="H20" s="199"/>
      <c r="I20" s="199"/>
      <c r="J20" s="199"/>
      <c r="K20" s="199"/>
      <c r="L20" s="781"/>
      <c r="M20" s="782"/>
    </row>
    <row r="21" spans="2:16" s="773" customFormat="1" ht="15" customHeight="1">
      <c r="B21" s="240" t="s">
        <v>308</v>
      </c>
      <c r="C21" s="239"/>
      <c r="E21" s="199"/>
      <c r="F21" s="199"/>
      <c r="G21" s="199"/>
      <c r="H21" s="199"/>
      <c r="I21" s="199"/>
      <c r="J21" s="199"/>
      <c r="K21" s="199"/>
      <c r="L21" s="781"/>
      <c r="M21" s="782"/>
    </row>
    <row r="22" spans="2:16" s="773" customFormat="1" ht="15" customHeight="1">
      <c r="B22" s="240"/>
      <c r="C22" s="239"/>
      <c r="E22" s="199"/>
      <c r="F22" s="199"/>
      <c r="G22" s="199"/>
      <c r="H22" s="199"/>
      <c r="I22" s="199"/>
      <c r="J22" s="199"/>
      <c r="K22" s="199"/>
      <c r="L22" s="781"/>
      <c r="M22" s="782"/>
    </row>
    <row r="23" spans="2:16" s="773" customFormat="1" ht="15" customHeight="1">
      <c r="B23" s="237" t="s">
        <v>243</v>
      </c>
      <c r="C23" s="239"/>
      <c r="E23" s="199"/>
      <c r="F23" s="199"/>
      <c r="G23" s="199"/>
      <c r="H23" s="199"/>
      <c r="I23" s="199"/>
      <c r="J23" s="199"/>
      <c r="K23" s="199"/>
      <c r="L23" s="781"/>
      <c r="M23" s="782"/>
    </row>
    <row r="24" spans="2:16" s="773" customFormat="1" ht="15" customHeight="1">
      <c r="B24" s="240" t="s">
        <v>307</v>
      </c>
      <c r="C24" s="239"/>
      <c r="E24" s="199"/>
      <c r="F24" s="199"/>
      <c r="G24" s="199"/>
      <c r="H24" s="199"/>
      <c r="I24" s="199"/>
      <c r="J24" s="199"/>
      <c r="K24" s="199"/>
      <c r="L24" s="781"/>
      <c r="M24" s="782"/>
    </row>
    <row r="25" spans="2:16" s="773" customFormat="1" ht="15" customHeight="1">
      <c r="B25" s="240"/>
      <c r="C25" s="239"/>
      <c r="E25" s="199"/>
      <c r="F25" s="199"/>
      <c r="G25" s="199"/>
      <c r="H25" s="199"/>
      <c r="I25" s="199"/>
      <c r="J25" s="199"/>
      <c r="K25" s="199"/>
      <c r="L25" s="781"/>
      <c r="M25" s="782"/>
    </row>
    <row r="26" spans="2:16" s="773" customFormat="1" ht="15" customHeight="1">
      <c r="B26" s="237" t="s">
        <v>244</v>
      </c>
      <c r="C26" s="239"/>
      <c r="E26" s="199"/>
      <c r="F26" s="199"/>
      <c r="G26" s="199"/>
      <c r="H26" s="199"/>
      <c r="I26" s="199"/>
      <c r="J26" s="199"/>
      <c r="K26" s="199"/>
      <c r="L26" s="781"/>
      <c r="M26" s="782"/>
    </row>
    <row r="27" spans="2:16" s="773" customFormat="1" ht="15" customHeight="1">
      <c r="B27" s="240" t="s">
        <v>306</v>
      </c>
      <c r="C27" s="239"/>
      <c r="E27" s="199"/>
      <c r="F27" s="199"/>
      <c r="G27" s="199"/>
      <c r="H27" s="199"/>
      <c r="I27" s="199"/>
      <c r="J27" s="199"/>
      <c r="K27" s="199"/>
      <c r="L27" s="781"/>
      <c r="M27" s="782"/>
    </row>
    <row r="28" spans="2:16" s="773" customFormat="1" ht="15" customHeight="1">
      <c r="B28" s="240"/>
      <c r="C28" s="239"/>
      <c r="E28" s="199"/>
      <c r="F28" s="199"/>
      <c r="G28" s="199"/>
      <c r="H28" s="199"/>
      <c r="I28" s="199"/>
      <c r="J28" s="199"/>
      <c r="K28" s="199"/>
      <c r="L28" s="781"/>
      <c r="M28" s="782"/>
    </row>
    <row r="29" spans="2:16" s="773" customFormat="1" ht="15" customHeight="1">
      <c r="B29" s="237" t="s">
        <v>245</v>
      </c>
      <c r="C29" s="239"/>
      <c r="E29" s="199"/>
      <c r="F29" s="199"/>
      <c r="G29" s="199"/>
      <c r="H29" s="199"/>
      <c r="I29" s="199"/>
      <c r="J29" s="199"/>
      <c r="K29" s="199"/>
      <c r="L29" s="781"/>
      <c r="M29" s="782"/>
    </row>
    <row r="30" spans="2:16" s="773" customFormat="1" ht="15" customHeight="1">
      <c r="B30" s="240" t="s">
        <v>246</v>
      </c>
      <c r="C30" s="239"/>
      <c r="E30" s="199"/>
      <c r="F30" s="199"/>
      <c r="G30" s="199"/>
      <c r="H30" s="199"/>
      <c r="I30" s="199"/>
      <c r="J30" s="199"/>
      <c r="K30" s="199"/>
      <c r="L30" s="781"/>
      <c r="M30" s="782"/>
    </row>
    <row r="31" spans="2:16" s="773" customFormat="1" ht="15" customHeight="1">
      <c r="B31" s="240"/>
      <c r="C31" s="239"/>
      <c r="E31" s="199"/>
      <c r="F31" s="199"/>
      <c r="G31" s="199"/>
      <c r="H31" s="199"/>
      <c r="I31" s="199"/>
      <c r="J31" s="199"/>
      <c r="K31" s="199"/>
      <c r="L31" s="781"/>
      <c r="M31" s="782"/>
    </row>
    <row r="32" spans="2:16" s="773" customFormat="1" ht="15" customHeight="1">
      <c r="B32" s="237" t="s">
        <v>247</v>
      </c>
      <c r="C32" s="239"/>
      <c r="E32" s="199"/>
      <c r="F32" s="199"/>
      <c r="G32" s="199"/>
      <c r="H32" s="199"/>
      <c r="I32" s="199"/>
      <c r="J32" s="199"/>
      <c r="K32" s="199"/>
      <c r="L32" s="768"/>
      <c r="O32" s="781"/>
      <c r="P32" s="782"/>
    </row>
    <row r="33" spans="2:13" s="773" customFormat="1" ht="15.75" hidden="1" customHeight="1">
      <c r="B33" s="240" t="s">
        <v>160</v>
      </c>
      <c r="C33" s="239"/>
      <c r="E33" s="793"/>
      <c r="F33" s="793"/>
      <c r="G33" s="793"/>
      <c r="H33" s="793"/>
      <c r="I33" s="793"/>
      <c r="J33" s="793"/>
      <c r="K33" s="793"/>
      <c r="L33" s="781"/>
      <c r="M33" s="782"/>
    </row>
    <row r="34" spans="2:13" s="773" customFormat="1" ht="15" customHeight="1">
      <c r="B34" s="240" t="s">
        <v>248</v>
      </c>
      <c r="C34" s="239"/>
      <c r="E34" s="793"/>
      <c r="F34" s="793"/>
      <c r="G34" s="793"/>
      <c r="H34" s="793"/>
      <c r="I34" s="793"/>
      <c r="J34" s="793"/>
      <c r="K34" s="793"/>
      <c r="L34" s="781"/>
      <c r="M34" s="782"/>
    </row>
    <row r="35" spans="2:13" s="773" customFormat="1" ht="15.75" customHeight="1">
      <c r="B35" s="240"/>
      <c r="C35" s="239"/>
      <c r="E35" s="793"/>
      <c r="F35" s="793"/>
      <c r="G35" s="793"/>
      <c r="H35" s="793"/>
      <c r="I35" s="793"/>
      <c r="J35" s="793"/>
      <c r="K35" s="793"/>
      <c r="L35" s="781"/>
      <c r="M35" s="782"/>
    </row>
    <row r="36" spans="2:13" s="773" customFormat="1" ht="15" customHeight="1">
      <c r="B36" s="244" t="s">
        <v>249</v>
      </c>
      <c r="C36" s="239"/>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4" t="s">
        <v>161</v>
      </c>
      <c r="C38" s="239"/>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4" t="s">
        <v>162</v>
      </c>
      <c r="C40" s="239"/>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4" t="s">
        <v>163</v>
      </c>
      <c r="C42" s="239"/>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4" t="s">
        <v>164</v>
      </c>
      <c r="C44" s="239"/>
      <c r="E44" s="199"/>
      <c r="F44" s="199"/>
      <c r="G44" s="199"/>
      <c r="H44" s="199"/>
      <c r="I44" s="199"/>
      <c r="J44" s="199"/>
      <c r="K44" s="199"/>
      <c r="L44" s="781"/>
      <c r="M44" s="782"/>
    </row>
    <row r="45" spans="2:13" s="773" customFormat="1" ht="15" customHeight="1">
      <c r="B45" s="243"/>
      <c r="C45" s="239"/>
      <c r="E45" s="199"/>
      <c r="F45" s="199"/>
      <c r="G45" s="199"/>
      <c r="H45" s="199"/>
      <c r="I45" s="199"/>
      <c r="J45" s="199"/>
      <c r="K45" s="199"/>
      <c r="L45" s="781"/>
      <c r="M45" s="782"/>
    </row>
    <row r="46" spans="2:13" s="773" customFormat="1" ht="15" customHeight="1">
      <c r="B46" s="237" t="s">
        <v>418</v>
      </c>
      <c r="C46" s="239"/>
      <c r="E46" s="199"/>
      <c r="F46" s="199"/>
      <c r="G46" s="199"/>
      <c r="H46" s="199"/>
      <c r="I46" s="199"/>
      <c r="J46" s="199"/>
      <c r="K46" s="199"/>
      <c r="L46" s="781"/>
      <c r="M46" s="782"/>
    </row>
    <row r="47" spans="2:13" s="773" customFormat="1" ht="15" customHeight="1">
      <c r="B47" s="240" t="s">
        <v>309</v>
      </c>
      <c r="C47" s="239"/>
      <c r="E47" s="199"/>
      <c r="F47" s="199"/>
      <c r="G47" s="199"/>
      <c r="H47" s="199"/>
      <c r="I47" s="199"/>
      <c r="J47" s="199"/>
      <c r="K47" s="199"/>
      <c r="L47" s="781"/>
      <c r="M47" s="782"/>
    </row>
    <row r="48" spans="2:13" s="773" customFormat="1" ht="15" customHeight="1">
      <c r="B48" s="240"/>
      <c r="C48" s="239"/>
      <c r="E48" s="199"/>
      <c r="F48" s="199"/>
      <c r="G48" s="199"/>
      <c r="H48" s="199"/>
      <c r="I48" s="199"/>
      <c r="J48" s="199"/>
      <c r="K48" s="199"/>
      <c r="L48" s="781"/>
      <c r="M48" s="782"/>
    </row>
    <row r="49" spans="1:13" s="773" customFormat="1" ht="15" customHeight="1">
      <c r="B49" s="240"/>
      <c r="C49" s="239"/>
      <c r="E49" s="199"/>
      <c r="F49" s="199"/>
      <c r="G49" s="199"/>
      <c r="H49" s="199"/>
      <c r="I49" s="199"/>
      <c r="J49" s="199"/>
      <c r="K49" s="199"/>
      <c r="L49" s="781"/>
      <c r="M49" s="782"/>
    </row>
    <row r="50" spans="1:13" ht="8.1" customHeight="1" thickBot="1">
      <c r="A50" s="783"/>
      <c r="B50" s="783"/>
      <c r="C50" s="783"/>
      <c r="D50" s="783"/>
      <c r="E50" s="783"/>
      <c r="F50" s="783"/>
      <c r="G50" s="783"/>
      <c r="H50" s="783"/>
      <c r="I50" s="783"/>
      <c r="J50" s="783"/>
      <c r="K50" s="783"/>
      <c r="L50" s="783"/>
      <c r="M50" s="784"/>
    </row>
    <row r="51" spans="1:13" ht="8.1" customHeight="1" thickTop="1">
      <c r="E51" s="792"/>
      <c r="F51" s="792"/>
      <c r="G51" s="792"/>
      <c r="H51" s="792"/>
      <c r="I51" s="792"/>
      <c r="J51" s="792"/>
      <c r="K51" s="792"/>
      <c r="L51" s="792"/>
      <c r="M51" s="792"/>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7" customWidth="1"/>
    <col min="2" max="2" width="11.85546875" style="767" customWidth="1"/>
    <col min="3" max="3" width="19.28515625" style="767" customWidth="1"/>
    <col min="4" max="4" width="0.140625" style="767" hidden="1" customWidth="1"/>
    <col min="5" max="5" width="10.7109375" style="767" customWidth="1"/>
    <col min="6" max="11" width="12.7109375" style="767" customWidth="1"/>
    <col min="12" max="12" width="1.7109375" style="767" customWidth="1"/>
    <col min="13" max="13" width="11.85546875" style="767" customWidth="1"/>
    <col min="14" max="16384" width="9.140625" style="767"/>
  </cols>
  <sheetData>
    <row r="1" spans="1:13" ht="8.1" customHeight="1"/>
    <row r="2" spans="1:13" s="746" customFormat="1" ht="8.1" customHeight="1"/>
    <row r="3" spans="1:13" s="746" customFormat="1" ht="16.5" customHeight="1">
      <c r="A3" s="747"/>
      <c r="B3" s="748" t="s">
        <v>421</v>
      </c>
      <c r="C3" s="794" t="s">
        <v>546</v>
      </c>
      <c r="D3" s="750"/>
      <c r="E3" s="750"/>
      <c r="F3" s="750"/>
      <c r="G3" s="750"/>
      <c r="H3" s="750"/>
      <c r="I3" s="750"/>
      <c r="J3" s="750"/>
      <c r="K3" s="750"/>
      <c r="L3" s="750"/>
    </row>
    <row r="4" spans="1:13" s="746" customFormat="1" ht="16.5" customHeight="1">
      <c r="B4" s="752" t="s">
        <v>422</v>
      </c>
      <c r="C4" s="795" t="s">
        <v>547</v>
      </c>
      <c r="D4" s="754"/>
      <c r="E4" s="754"/>
      <c r="F4" s="754"/>
      <c r="G4" s="754"/>
      <c r="H4" s="754"/>
      <c r="I4" s="754"/>
      <c r="J4" s="754"/>
      <c r="K4" s="754"/>
      <c r="L4" s="754"/>
    </row>
    <row r="5" spans="1:13" ht="13.15" customHeight="1" thickBot="1">
      <c r="A5" s="777"/>
      <c r="B5" s="777"/>
      <c r="C5" s="777"/>
      <c r="D5" s="777"/>
      <c r="E5" s="777"/>
      <c r="F5" s="777"/>
      <c r="G5" s="777"/>
      <c r="H5" s="777"/>
      <c r="I5" s="777"/>
      <c r="J5" s="777"/>
      <c r="K5" s="777"/>
      <c r="L5" s="777"/>
    </row>
    <row r="6" spans="1:13" s="773" customFormat="1" ht="42.95" customHeight="1" thickBot="1">
      <c r="A6" s="285"/>
      <c r="B6" s="955" t="s">
        <v>250</v>
      </c>
      <c r="C6" s="955"/>
      <c r="D6" s="285"/>
      <c r="E6" s="173"/>
      <c r="F6" s="173"/>
      <c r="G6" s="286" t="s">
        <v>494</v>
      </c>
      <c r="H6" s="173" t="s">
        <v>493</v>
      </c>
      <c r="I6" s="173" t="s">
        <v>492</v>
      </c>
      <c r="J6" s="173" t="s">
        <v>491</v>
      </c>
      <c r="K6" s="173" t="s">
        <v>490</v>
      </c>
      <c r="L6" s="778"/>
      <c r="M6" s="779"/>
    </row>
    <row r="7" spans="1:13" s="773" customFormat="1" ht="16.350000000000001" customHeight="1">
      <c r="B7" s="780"/>
      <c r="C7" s="779"/>
      <c r="D7" s="779"/>
      <c r="E7" s="146"/>
      <c r="F7" s="146"/>
      <c r="G7" s="146"/>
      <c r="H7" s="146"/>
      <c r="I7" s="146"/>
      <c r="J7" s="146"/>
      <c r="K7" s="146"/>
      <c r="M7" s="779"/>
    </row>
    <row r="8" spans="1:13" s="773" customFormat="1" ht="15" customHeight="1">
      <c r="B8" s="237" t="s">
        <v>433</v>
      </c>
      <c r="C8" s="239"/>
      <c r="E8" s="199"/>
      <c r="F8" s="199"/>
      <c r="G8" s="199"/>
      <c r="H8" s="199"/>
      <c r="I8" s="199"/>
      <c r="J8" s="199"/>
      <c r="K8" s="199"/>
      <c r="L8" s="781"/>
      <c r="M8" s="782"/>
    </row>
    <row r="9" spans="1:13" s="773" customFormat="1" ht="15" customHeight="1">
      <c r="B9" s="237" t="s">
        <v>434</v>
      </c>
      <c r="C9" s="239"/>
      <c r="E9" s="199"/>
      <c r="F9" s="199"/>
      <c r="G9" s="199"/>
      <c r="H9" s="199"/>
      <c r="I9" s="199"/>
      <c r="J9" s="199"/>
      <c r="K9" s="199"/>
      <c r="L9" s="781"/>
      <c r="M9" s="782"/>
    </row>
    <row r="10" spans="1:13" s="773" customFormat="1" ht="15" customHeight="1">
      <c r="B10" s="240" t="s">
        <v>435</v>
      </c>
      <c r="C10" s="239"/>
      <c r="E10" s="199"/>
      <c r="F10" s="199"/>
      <c r="G10" s="199"/>
      <c r="H10" s="199"/>
      <c r="I10" s="199"/>
      <c r="J10" s="199"/>
      <c r="K10" s="199"/>
      <c r="L10" s="781"/>
      <c r="M10" s="782"/>
    </row>
    <row r="11" spans="1:13" s="773" customFormat="1" ht="15" customHeight="1">
      <c r="B11" s="240" t="s">
        <v>436</v>
      </c>
      <c r="C11" s="239"/>
      <c r="E11" s="199"/>
      <c r="F11" s="199"/>
      <c r="G11" s="199"/>
      <c r="H11" s="199"/>
      <c r="I11" s="199"/>
      <c r="J11" s="199"/>
      <c r="K11" s="199"/>
      <c r="L11" s="781"/>
      <c r="M11" s="782"/>
    </row>
    <row r="12" spans="1:13" s="773" customFormat="1" ht="15" customHeight="1">
      <c r="B12" s="240"/>
      <c r="C12" s="239"/>
      <c r="E12" s="199"/>
      <c r="F12" s="199"/>
      <c r="G12" s="199"/>
      <c r="H12" s="199"/>
      <c r="I12" s="199"/>
      <c r="J12" s="199"/>
      <c r="K12" s="199"/>
      <c r="L12" s="781"/>
      <c r="M12" s="782"/>
    </row>
    <row r="13" spans="1:13" s="773" customFormat="1" ht="15" customHeight="1">
      <c r="B13" s="237" t="s">
        <v>437</v>
      </c>
      <c r="C13" s="239"/>
      <c r="E13" s="199"/>
      <c r="F13" s="199"/>
      <c r="G13" s="199"/>
      <c r="H13" s="199"/>
      <c r="I13" s="199"/>
      <c r="J13" s="199"/>
      <c r="K13" s="199"/>
      <c r="L13" s="781"/>
      <c r="M13" s="782"/>
    </row>
    <row r="14" spans="1:13" s="773" customFormat="1" ht="15" customHeight="1">
      <c r="B14" s="237" t="s">
        <v>438</v>
      </c>
      <c r="C14" s="239"/>
      <c r="E14" s="199"/>
      <c r="F14" s="199"/>
      <c r="G14" s="199"/>
      <c r="H14" s="199"/>
      <c r="I14" s="199"/>
      <c r="J14" s="199"/>
      <c r="K14" s="199"/>
      <c r="L14" s="781"/>
      <c r="M14" s="782"/>
    </row>
    <row r="15" spans="1:13" s="773" customFormat="1" ht="15" customHeight="1">
      <c r="B15" s="240" t="s">
        <v>439</v>
      </c>
      <c r="C15" s="239"/>
      <c r="E15" s="199"/>
      <c r="F15" s="199"/>
      <c r="G15" s="199"/>
      <c r="H15" s="199"/>
      <c r="I15" s="199"/>
      <c r="J15" s="199"/>
      <c r="K15" s="199"/>
      <c r="L15" s="781"/>
      <c r="M15" s="782"/>
    </row>
    <row r="16" spans="1:13" s="773" customFormat="1" ht="15" customHeight="1">
      <c r="B16" s="240" t="s">
        <v>440</v>
      </c>
      <c r="C16" s="239"/>
      <c r="E16" s="199"/>
      <c r="F16" s="199"/>
      <c r="G16" s="199"/>
      <c r="H16" s="199"/>
      <c r="I16" s="199"/>
      <c r="J16" s="199"/>
      <c r="K16" s="199"/>
      <c r="L16" s="781"/>
      <c r="M16" s="782"/>
    </row>
    <row r="17" spans="2:13" s="773" customFormat="1" ht="15" customHeight="1">
      <c r="B17" s="240"/>
      <c r="C17" s="239"/>
      <c r="E17" s="199"/>
      <c r="F17" s="199"/>
      <c r="G17" s="199"/>
      <c r="H17" s="199"/>
      <c r="I17" s="199"/>
      <c r="J17" s="199"/>
      <c r="K17" s="199"/>
      <c r="L17" s="781"/>
      <c r="M17" s="782"/>
    </row>
    <row r="18" spans="2:13" s="773" customFormat="1" ht="15" customHeight="1">
      <c r="B18" s="237" t="s">
        <v>251</v>
      </c>
      <c r="C18" s="239"/>
      <c r="E18" s="199"/>
      <c r="F18" s="199"/>
      <c r="G18" s="199"/>
      <c r="H18" s="199"/>
      <c r="I18" s="199"/>
      <c r="J18" s="199"/>
      <c r="K18" s="199"/>
      <c r="L18" s="781"/>
      <c r="M18" s="782"/>
    </row>
    <row r="19" spans="2:13" s="773" customFormat="1" ht="15" customHeight="1">
      <c r="B19" s="240" t="s">
        <v>252</v>
      </c>
      <c r="C19" s="239"/>
      <c r="E19" s="199"/>
      <c r="F19" s="199"/>
      <c r="G19" s="199"/>
      <c r="H19" s="199"/>
      <c r="I19" s="199"/>
      <c r="J19" s="199"/>
      <c r="K19" s="199"/>
      <c r="L19" s="781"/>
      <c r="M19" s="782"/>
    </row>
    <row r="20" spans="2:13" s="773" customFormat="1" ht="15" customHeight="1">
      <c r="B20" s="240"/>
      <c r="C20" s="239"/>
      <c r="E20" s="199"/>
      <c r="F20" s="199"/>
      <c r="G20" s="199"/>
      <c r="H20" s="199"/>
      <c r="I20" s="199"/>
      <c r="J20" s="199"/>
      <c r="K20" s="199"/>
      <c r="L20" s="781"/>
      <c r="M20" s="782"/>
    </row>
    <row r="21" spans="2:13" s="773" customFormat="1" ht="15" customHeight="1">
      <c r="B21" s="237" t="s">
        <v>253</v>
      </c>
      <c r="C21" s="239"/>
      <c r="E21" s="199"/>
      <c r="F21" s="199"/>
      <c r="G21" s="199"/>
      <c r="H21" s="199"/>
      <c r="I21" s="199"/>
      <c r="J21" s="199"/>
      <c r="K21" s="199"/>
      <c r="L21" s="781"/>
      <c r="M21" s="782"/>
    </row>
    <row r="22" spans="2:13" s="773" customFormat="1" ht="15" customHeight="1">
      <c r="B22" s="240" t="s">
        <v>254</v>
      </c>
      <c r="C22" s="239"/>
      <c r="E22" s="199"/>
      <c r="F22" s="199"/>
      <c r="G22" s="199"/>
      <c r="H22" s="199"/>
      <c r="I22" s="199"/>
      <c r="J22" s="199"/>
      <c r="K22" s="199"/>
      <c r="L22" s="781"/>
      <c r="M22" s="782"/>
    </row>
    <row r="23" spans="2:13" s="773" customFormat="1" ht="15" customHeight="1">
      <c r="B23" s="240"/>
      <c r="C23" s="239"/>
      <c r="E23" s="199"/>
      <c r="F23" s="199"/>
      <c r="G23" s="199"/>
      <c r="H23" s="199"/>
      <c r="I23" s="199"/>
      <c r="J23" s="199"/>
      <c r="K23" s="199"/>
      <c r="L23" s="781"/>
      <c r="M23" s="782"/>
    </row>
    <row r="24" spans="2:13" s="773" customFormat="1" ht="15" customHeight="1">
      <c r="B24" s="237" t="s">
        <v>255</v>
      </c>
      <c r="C24" s="239"/>
      <c r="E24" s="199"/>
      <c r="F24" s="199"/>
      <c r="G24" s="199"/>
      <c r="H24" s="199"/>
      <c r="I24" s="199"/>
      <c r="J24" s="199"/>
      <c r="K24" s="199"/>
      <c r="L24" s="781"/>
      <c r="M24" s="782"/>
    </row>
    <row r="25" spans="2:13" s="773" customFormat="1" ht="15" customHeight="1">
      <c r="B25" s="240" t="s">
        <v>256</v>
      </c>
      <c r="C25" s="239"/>
      <c r="E25" s="199"/>
      <c r="F25" s="199"/>
      <c r="G25" s="199"/>
      <c r="H25" s="199"/>
      <c r="I25" s="199"/>
      <c r="J25" s="199"/>
      <c r="K25" s="199"/>
      <c r="L25" s="781"/>
      <c r="M25" s="782"/>
    </row>
    <row r="26" spans="2:13" s="773" customFormat="1" ht="15" customHeight="1">
      <c r="B26" s="240"/>
      <c r="C26" s="239"/>
      <c r="E26" s="199"/>
      <c r="F26" s="199"/>
      <c r="G26" s="199"/>
      <c r="H26" s="199"/>
      <c r="I26" s="199"/>
      <c r="J26" s="199"/>
      <c r="K26" s="199"/>
      <c r="L26" s="781"/>
      <c r="M26" s="782"/>
    </row>
    <row r="27" spans="2:13" s="773" customFormat="1" ht="15" customHeight="1">
      <c r="B27" s="237" t="s">
        <v>257</v>
      </c>
      <c r="C27" s="239"/>
      <c r="E27" s="199"/>
      <c r="F27" s="199"/>
      <c r="G27" s="199"/>
      <c r="H27" s="199"/>
      <c r="I27" s="199"/>
      <c r="J27" s="199"/>
      <c r="K27" s="199"/>
      <c r="L27" s="781"/>
      <c r="M27" s="782"/>
    </row>
    <row r="28" spans="2:13" s="773" customFormat="1" ht="15" customHeight="1">
      <c r="B28" s="240" t="s">
        <v>258</v>
      </c>
      <c r="C28" s="239"/>
      <c r="E28" s="199"/>
      <c r="F28" s="199"/>
      <c r="G28" s="199"/>
      <c r="H28" s="199"/>
      <c r="I28" s="199"/>
      <c r="J28" s="199"/>
      <c r="K28" s="199"/>
      <c r="L28" s="781"/>
      <c r="M28" s="782"/>
    </row>
    <row r="29" spans="2:13" s="773" customFormat="1" ht="8.1" customHeight="1">
      <c r="B29" s="240"/>
      <c r="C29" s="239"/>
      <c r="E29" s="199"/>
      <c r="F29" s="199"/>
      <c r="G29" s="199"/>
      <c r="H29" s="199"/>
      <c r="I29" s="199"/>
      <c r="J29" s="199"/>
      <c r="K29" s="199"/>
      <c r="L29" s="781"/>
      <c r="M29" s="782"/>
    </row>
    <row r="30" spans="2:13" s="773" customFormat="1" ht="15" customHeight="1">
      <c r="B30" s="244" t="s">
        <v>259</v>
      </c>
      <c r="C30" s="245"/>
      <c r="E30" s="199"/>
      <c r="F30" s="199"/>
      <c r="G30" s="199"/>
      <c r="H30" s="199"/>
      <c r="I30" s="199"/>
      <c r="J30" s="199"/>
      <c r="K30" s="199"/>
      <c r="L30" s="781"/>
      <c r="M30" s="782"/>
    </row>
    <row r="31" spans="2:13" s="426" customFormat="1" ht="8.1" customHeight="1">
      <c r="B31" s="27"/>
      <c r="C31" s="553"/>
      <c r="D31" s="553"/>
      <c r="E31" s="558"/>
      <c r="F31" s="556"/>
      <c r="G31" s="556"/>
      <c r="H31" s="409"/>
    </row>
    <row r="32" spans="2:13" s="773" customFormat="1" ht="15" customHeight="1">
      <c r="B32" s="244" t="s">
        <v>260</v>
      </c>
      <c r="C32" s="245"/>
      <c r="E32" s="199"/>
      <c r="F32" s="199"/>
      <c r="G32" s="199"/>
      <c r="H32" s="199"/>
      <c r="I32" s="199"/>
      <c r="J32" s="199"/>
      <c r="K32" s="199"/>
      <c r="L32" s="781"/>
      <c r="M32" s="782"/>
    </row>
    <row r="33" spans="2:13" s="426" customFormat="1" ht="8.1" customHeight="1">
      <c r="B33" s="27"/>
      <c r="C33" s="553"/>
      <c r="D33" s="553"/>
      <c r="E33" s="558"/>
      <c r="F33" s="556"/>
      <c r="G33" s="556"/>
      <c r="H33" s="409"/>
    </row>
    <row r="34" spans="2:13" s="773" customFormat="1" ht="15" customHeight="1">
      <c r="B34" s="244" t="s">
        <v>261</v>
      </c>
      <c r="C34" s="245"/>
      <c r="E34" s="199"/>
      <c r="F34" s="199"/>
      <c r="G34" s="199"/>
      <c r="H34" s="199"/>
      <c r="I34" s="199"/>
      <c r="J34" s="199"/>
      <c r="K34" s="199"/>
      <c r="L34" s="781"/>
      <c r="M34" s="782"/>
    </row>
    <row r="35" spans="2:13" s="426" customFormat="1" ht="8.1" customHeight="1">
      <c r="B35" s="27"/>
      <c r="C35" s="553"/>
      <c r="D35" s="553"/>
      <c r="E35" s="558"/>
      <c r="F35" s="556"/>
      <c r="G35" s="556"/>
      <c r="H35" s="409"/>
    </row>
    <row r="36" spans="2:13" s="773" customFormat="1" ht="15" customHeight="1">
      <c r="B36" s="244" t="s">
        <v>262</v>
      </c>
      <c r="C36" s="245"/>
      <c r="E36" s="199"/>
      <c r="F36" s="199"/>
      <c r="G36" s="199"/>
      <c r="H36" s="199"/>
      <c r="I36" s="199"/>
      <c r="J36" s="199"/>
      <c r="K36" s="199"/>
      <c r="L36" s="781"/>
      <c r="M36" s="782"/>
    </row>
    <row r="37" spans="2:13" s="426" customFormat="1" ht="8.1" customHeight="1">
      <c r="B37" s="27"/>
      <c r="C37" s="553"/>
      <c r="D37" s="553"/>
      <c r="E37" s="558"/>
      <c r="F37" s="556"/>
      <c r="G37" s="556"/>
      <c r="H37" s="409"/>
    </row>
    <row r="38" spans="2:13" s="773" customFormat="1" ht="15" customHeight="1">
      <c r="B38" s="246" t="s">
        <v>278</v>
      </c>
      <c r="C38" s="247"/>
      <c r="E38" s="199"/>
      <c r="F38" s="199"/>
      <c r="G38" s="199"/>
      <c r="H38" s="199"/>
      <c r="I38" s="199"/>
      <c r="J38" s="199"/>
      <c r="K38" s="199"/>
      <c r="L38" s="781"/>
      <c r="M38" s="782"/>
    </row>
    <row r="39" spans="2:13" s="426" customFormat="1" ht="8.1" customHeight="1">
      <c r="B39" s="27"/>
      <c r="C39" s="553"/>
      <c r="D39" s="553"/>
      <c r="E39" s="558"/>
      <c r="F39" s="556"/>
      <c r="G39" s="556"/>
      <c r="H39" s="409"/>
    </row>
    <row r="40" spans="2:13" s="773" customFormat="1" ht="15" customHeight="1">
      <c r="B40" s="246" t="s">
        <v>279</v>
      </c>
      <c r="C40" s="247"/>
      <c r="E40" s="199"/>
      <c r="F40" s="199"/>
      <c r="G40" s="199"/>
      <c r="H40" s="199"/>
      <c r="I40" s="199"/>
      <c r="J40" s="199"/>
      <c r="K40" s="199"/>
      <c r="L40" s="781"/>
      <c r="M40" s="782"/>
    </row>
    <row r="41" spans="2:13" s="426" customFormat="1" ht="8.1" customHeight="1">
      <c r="B41" s="27"/>
      <c r="C41" s="553"/>
      <c r="D41" s="553"/>
      <c r="E41" s="558"/>
      <c r="F41" s="556"/>
      <c r="G41" s="556"/>
      <c r="H41" s="409"/>
    </row>
    <row r="42" spans="2:13" s="773" customFormat="1" ht="15" customHeight="1">
      <c r="B42" s="246" t="s">
        <v>280</v>
      </c>
      <c r="C42" s="247"/>
      <c r="E42" s="199"/>
      <c r="F42" s="199"/>
      <c r="G42" s="199"/>
      <c r="H42" s="199"/>
      <c r="I42" s="199"/>
      <c r="J42" s="199"/>
      <c r="K42" s="199"/>
      <c r="L42" s="781"/>
      <c r="M42" s="782"/>
    </row>
    <row r="43" spans="2:13" s="426" customFormat="1" ht="8.1" customHeight="1">
      <c r="B43" s="27"/>
      <c r="C43" s="553"/>
      <c r="D43" s="553"/>
      <c r="E43" s="558"/>
      <c r="F43" s="556"/>
      <c r="G43" s="556"/>
      <c r="H43" s="409"/>
    </row>
    <row r="44" spans="2:13" s="773" customFormat="1" ht="15" customHeight="1">
      <c r="B44" s="246" t="s">
        <v>281</v>
      </c>
      <c r="C44" s="247"/>
      <c r="E44" s="199"/>
      <c r="F44" s="199"/>
      <c r="G44" s="199"/>
      <c r="H44" s="199"/>
      <c r="I44" s="199"/>
      <c r="J44" s="199"/>
      <c r="K44" s="199"/>
      <c r="L44" s="781"/>
      <c r="M44" s="782"/>
    </row>
    <row r="45" spans="2:13" s="426" customFormat="1" ht="8.1" customHeight="1">
      <c r="B45" s="27"/>
      <c r="C45" s="553"/>
      <c r="D45" s="553"/>
      <c r="E45" s="558"/>
      <c r="F45" s="556"/>
      <c r="G45" s="556"/>
      <c r="H45" s="409"/>
    </row>
    <row r="46" spans="2:13" s="773" customFormat="1" ht="15" customHeight="1">
      <c r="B46" s="246" t="s">
        <v>282</v>
      </c>
      <c r="C46" s="247"/>
      <c r="E46" s="199"/>
      <c r="F46" s="199"/>
      <c r="G46" s="199"/>
      <c r="H46" s="199"/>
      <c r="I46" s="199"/>
      <c r="J46" s="199"/>
      <c r="K46" s="199"/>
      <c r="L46" s="781"/>
      <c r="M46" s="782"/>
    </row>
    <row r="47" spans="2:13" s="426" customFormat="1" ht="8.1" customHeight="1">
      <c r="B47" s="27"/>
      <c r="C47" s="553"/>
      <c r="D47" s="553"/>
      <c r="E47" s="558"/>
      <c r="F47" s="556"/>
      <c r="G47" s="556"/>
      <c r="H47" s="409"/>
    </row>
    <row r="48" spans="2:13" s="773" customFormat="1" ht="15" customHeight="1">
      <c r="B48" s="246" t="s">
        <v>283</v>
      </c>
      <c r="C48" s="247"/>
      <c r="E48" s="199"/>
      <c r="F48" s="199"/>
      <c r="G48" s="199"/>
      <c r="H48" s="199"/>
      <c r="I48" s="199"/>
      <c r="J48" s="199"/>
      <c r="K48" s="199"/>
      <c r="L48" s="781"/>
      <c r="M48" s="782"/>
    </row>
    <row r="49" spans="1:13" s="426" customFormat="1" ht="8.1" customHeight="1">
      <c r="B49" s="27"/>
      <c r="C49" s="553"/>
      <c r="D49" s="553"/>
      <c r="E49" s="558"/>
      <c r="F49" s="556"/>
      <c r="G49" s="556"/>
      <c r="H49" s="409"/>
    </row>
    <row r="50" spans="1:13" s="773" customFormat="1" ht="15" customHeight="1">
      <c r="B50" s="246" t="s">
        <v>469</v>
      </c>
      <c r="C50" s="247"/>
      <c r="E50" s="199"/>
      <c r="F50" s="199"/>
      <c r="G50" s="199"/>
      <c r="H50" s="199"/>
      <c r="I50" s="199"/>
      <c r="J50" s="199"/>
      <c r="K50" s="199"/>
      <c r="L50" s="781"/>
      <c r="M50" s="782"/>
    </row>
    <row r="51" spans="1:13" s="426" customFormat="1" ht="8.1" customHeight="1">
      <c r="B51" s="27"/>
      <c r="C51" s="553"/>
      <c r="D51" s="553"/>
      <c r="E51" s="558"/>
      <c r="F51" s="556"/>
      <c r="G51" s="556"/>
      <c r="H51" s="409"/>
    </row>
    <row r="52" spans="1:13" s="773" customFormat="1" ht="15" customHeight="1">
      <c r="B52" s="246" t="s">
        <v>284</v>
      </c>
      <c r="C52" s="247"/>
      <c r="E52" s="199"/>
      <c r="F52" s="199"/>
      <c r="G52" s="199"/>
      <c r="H52" s="199"/>
      <c r="I52" s="199"/>
      <c r="J52" s="199"/>
      <c r="K52" s="199"/>
      <c r="L52" s="781"/>
      <c r="M52" s="782"/>
    </row>
    <row r="53" spans="1:13" s="426" customFormat="1" ht="8.1" customHeight="1">
      <c r="B53" s="27"/>
      <c r="C53" s="553"/>
      <c r="D53" s="553"/>
      <c r="E53" s="558"/>
      <c r="F53" s="556"/>
      <c r="G53" s="556"/>
      <c r="H53" s="409"/>
    </row>
    <row r="54" spans="1:13" s="773" customFormat="1" ht="15" customHeight="1">
      <c r="B54" s="244" t="s">
        <v>441</v>
      </c>
      <c r="C54" s="247"/>
      <c r="E54" s="199"/>
      <c r="F54" s="199"/>
      <c r="G54" s="199"/>
      <c r="H54" s="199"/>
      <c r="I54" s="199"/>
      <c r="J54" s="199"/>
      <c r="K54" s="199"/>
      <c r="L54" s="781"/>
      <c r="M54" s="782"/>
    </row>
    <row r="55" spans="1:13" s="773" customFormat="1" ht="15" customHeight="1">
      <c r="B55" s="799" t="s">
        <v>442</v>
      </c>
      <c r="C55" s="247"/>
      <c r="E55" s="199"/>
      <c r="F55" s="199"/>
      <c r="G55" s="199"/>
      <c r="H55" s="199"/>
      <c r="I55" s="199"/>
      <c r="J55" s="199"/>
      <c r="K55" s="199"/>
      <c r="L55" s="781"/>
      <c r="M55" s="782"/>
    </row>
    <row r="56" spans="1:13" s="426" customFormat="1" ht="8.1" customHeight="1">
      <c r="B56" s="27"/>
      <c r="C56" s="553"/>
      <c r="D56" s="553"/>
      <c r="E56" s="558"/>
      <c r="F56" s="556"/>
      <c r="G56" s="556"/>
      <c r="H56" s="409"/>
    </row>
    <row r="57" spans="1:13" s="773" customFormat="1" ht="15" customHeight="1">
      <c r="B57" s="246" t="s">
        <v>285</v>
      </c>
      <c r="C57" s="247"/>
      <c r="E57" s="199"/>
      <c r="F57" s="199"/>
      <c r="G57" s="199"/>
      <c r="H57" s="199"/>
      <c r="I57" s="199"/>
      <c r="J57" s="199"/>
      <c r="K57" s="199"/>
      <c r="L57" s="781"/>
      <c r="M57" s="782"/>
    </row>
    <row r="58" spans="1:13" s="426" customFormat="1" ht="8.1" customHeight="1">
      <c r="B58" s="27"/>
      <c r="C58" s="553"/>
      <c r="D58" s="553"/>
      <c r="E58" s="558"/>
      <c r="F58" s="556"/>
      <c r="G58" s="556"/>
      <c r="H58" s="409"/>
    </row>
    <row r="59" spans="1:13" s="773" customFormat="1" ht="15" customHeight="1">
      <c r="B59" s="246" t="s">
        <v>286</v>
      </c>
      <c r="C59" s="247"/>
      <c r="E59" s="199"/>
      <c r="F59" s="199"/>
      <c r="G59" s="199"/>
      <c r="H59" s="199"/>
      <c r="I59" s="199"/>
      <c r="J59" s="199"/>
      <c r="K59" s="199"/>
      <c r="L59" s="781"/>
      <c r="M59" s="782"/>
    </row>
    <row r="60" spans="1:13" s="426" customFormat="1" ht="8.1" customHeight="1">
      <c r="B60" s="27"/>
      <c r="C60" s="553"/>
      <c r="D60" s="553"/>
      <c r="E60" s="558"/>
      <c r="F60" s="556"/>
      <c r="G60" s="556"/>
      <c r="H60" s="409"/>
    </row>
    <row r="61" spans="1:13" s="773" customFormat="1" ht="15" customHeight="1">
      <c r="B61" s="246" t="s">
        <v>287</v>
      </c>
      <c r="C61" s="247"/>
      <c r="E61" s="199"/>
      <c r="F61" s="199"/>
      <c r="G61" s="199"/>
      <c r="H61" s="199"/>
      <c r="I61" s="199"/>
      <c r="J61" s="199"/>
      <c r="K61" s="199"/>
      <c r="L61" s="781"/>
      <c r="M61" s="782"/>
    </row>
    <row r="62" spans="1:13" s="773" customFormat="1" ht="15" customHeight="1">
      <c r="B62" s="246"/>
      <c r="C62" s="247"/>
      <c r="E62" s="199"/>
      <c r="F62" s="199"/>
      <c r="G62" s="199"/>
      <c r="H62" s="199"/>
      <c r="I62" s="199"/>
      <c r="J62" s="199"/>
      <c r="K62" s="199"/>
      <c r="L62" s="781"/>
      <c r="M62" s="782"/>
    </row>
    <row r="63" spans="1:13" s="85" customFormat="1" ht="15" customHeight="1">
      <c r="A63" s="89"/>
      <c r="B63" s="35"/>
      <c r="C63" s="9"/>
      <c r="D63" s="90"/>
      <c r="E63" s="312"/>
      <c r="F63" s="312"/>
      <c r="G63" s="312"/>
      <c r="H63" s="312"/>
      <c r="I63" s="312"/>
      <c r="J63" s="312"/>
      <c r="K63" s="312"/>
    </row>
    <row r="64" spans="1:13" ht="8.1" customHeight="1" thickBot="1">
      <c r="A64" s="783"/>
      <c r="B64" s="783"/>
      <c r="C64" s="783"/>
      <c r="D64" s="783"/>
      <c r="E64" s="783"/>
      <c r="F64" s="783"/>
      <c r="G64" s="783"/>
      <c r="H64" s="783"/>
      <c r="I64" s="783"/>
      <c r="J64" s="783"/>
      <c r="K64" s="783"/>
      <c r="L64" s="783"/>
      <c r="M64" s="784"/>
    </row>
    <row r="65" spans="2:13" ht="15" customHeight="1" thickTop="1">
      <c r="B65" s="238"/>
      <c r="C65" s="239"/>
      <c r="D65" s="773"/>
      <c r="E65" s="199"/>
      <c r="F65" s="199"/>
      <c r="G65" s="199"/>
      <c r="H65" s="199"/>
      <c r="I65" s="199"/>
      <c r="J65" s="199"/>
      <c r="K65" s="199"/>
      <c r="L65" s="781"/>
      <c r="M65" s="782"/>
    </row>
    <row r="66" spans="2:13" ht="15" customHeight="1">
      <c r="B66" s="238"/>
      <c r="C66" s="239"/>
      <c r="D66" s="773"/>
      <c r="E66" s="199"/>
      <c r="F66" s="199"/>
      <c r="G66" s="199"/>
      <c r="H66" s="199"/>
      <c r="I66" s="199"/>
      <c r="J66" s="199"/>
      <c r="K66" s="199"/>
      <c r="L66" s="781"/>
      <c r="M66" s="782"/>
    </row>
    <row r="67" spans="2:13" ht="15" customHeight="1">
      <c r="B67" s="238"/>
      <c r="C67" s="239"/>
      <c r="D67" s="773"/>
      <c r="E67" s="199"/>
      <c r="F67" s="199"/>
      <c r="G67" s="199"/>
      <c r="H67" s="199"/>
      <c r="I67" s="199"/>
      <c r="J67" s="199"/>
      <c r="K67" s="199"/>
      <c r="L67" s="781"/>
      <c r="M67" s="782"/>
    </row>
    <row r="68" spans="2:13" ht="15" customHeight="1">
      <c r="B68" s="238"/>
      <c r="C68" s="239"/>
      <c r="D68" s="773"/>
      <c r="E68" s="199"/>
      <c r="F68" s="199"/>
      <c r="G68" s="199"/>
      <c r="H68" s="199"/>
      <c r="I68" s="199"/>
      <c r="J68" s="199"/>
      <c r="K68" s="199"/>
      <c r="L68" s="781"/>
      <c r="M68" s="782"/>
    </row>
    <row r="69" spans="2:13" ht="15" customHeight="1">
      <c r="B69" s="238"/>
      <c r="C69" s="239"/>
      <c r="D69" s="773"/>
      <c r="E69" s="199"/>
      <c r="F69" s="199"/>
      <c r="G69" s="199"/>
      <c r="H69" s="199"/>
      <c r="I69" s="199"/>
      <c r="J69" s="199"/>
      <c r="K69" s="199"/>
      <c r="L69" s="781"/>
      <c r="M69" s="782"/>
    </row>
    <row r="70" spans="2:13" ht="15" customHeight="1">
      <c r="B70" s="238"/>
      <c r="C70" s="239"/>
      <c r="D70" s="773"/>
      <c r="E70" s="199"/>
      <c r="F70" s="199"/>
      <c r="G70" s="199"/>
      <c r="H70" s="199"/>
      <c r="I70" s="199"/>
      <c r="J70" s="199"/>
      <c r="K70" s="199"/>
      <c r="L70" s="781"/>
      <c r="M70" s="782"/>
    </row>
    <row r="71" spans="2:13" ht="15" customHeight="1">
      <c r="B71" s="238"/>
      <c r="C71" s="239"/>
      <c r="D71" s="773"/>
      <c r="E71" s="199"/>
      <c r="F71" s="199"/>
      <c r="G71" s="199"/>
      <c r="H71" s="199"/>
      <c r="I71" s="199"/>
      <c r="J71" s="199"/>
      <c r="K71" s="199"/>
      <c r="L71" s="781"/>
      <c r="M71" s="782"/>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