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AD644964-AAAF-4132-A764-8BB46A369E80}"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75"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Parit, Perak, 2020</t>
  </si>
  <si>
    <t>: Selected statistics of basic information, Parliament of Parit, Perak, 2020</t>
  </si>
  <si>
    <t>N.40
Bota</t>
  </si>
  <si>
    <t>N.39
Belanja</t>
  </si>
  <si>
    <t>P.069
PARIT</t>
  </si>
  <si>
    <t>n.a</t>
  </si>
  <si>
    <t>: Statistik utama penduduk pada tahun banci, Perak</t>
  </si>
  <si>
    <t>: Principal statistics of population on census year, Perak</t>
  </si>
  <si>
    <t>: Statistik utama penduduk pada tahun banci, Perak (samb.)</t>
  </si>
  <si>
    <t>: Principal statistics of population on census year, Perak (cont'd)</t>
  </si>
  <si>
    <t>: Statistik terpilih penduduk, Parlimen Parit, Perak, 2020</t>
  </si>
  <si>
    <t>: Selected statistics of population, Parliament of Parit, Perak, 2020</t>
  </si>
  <si>
    <t>: Statistik terpilih penduduk, Parlimen Parit, Perak, 2020 (samb.)</t>
  </si>
  <si>
    <t>: Selected statistics of population, Parliament of Parit, Perak, 2020 (cont'd)</t>
  </si>
  <si>
    <t>Parit</t>
  </si>
  <si>
    <t>Belanja</t>
  </si>
  <si>
    <t>Bota</t>
  </si>
  <si>
    <t>: Bilangan kelahiran hidup dan kematian mengikut jantina, Parlimen Parit, Perak, 2020</t>
  </si>
  <si>
    <t>: Number of live births and deaths by sex, Parliament of Parit, Perak, 2020</t>
  </si>
  <si>
    <t>: Statistik terpilih perumahan, Parlimen Parit, Perak, 2019</t>
  </si>
  <si>
    <t>: Selected statistics on housing, Parliament of Parit, Perak, 2019</t>
  </si>
  <si>
    <t>: Statistik terpilih guna tenaga, Parlimen Parit, Perak, 2020</t>
  </si>
  <si>
    <t>: Selected statistics on employment, Parliament of Parit, Perak, 2020</t>
  </si>
  <si>
    <t>: Statistik terpilih pendapatan isi rumah, Parlimen Parit, Perak, 2019</t>
  </si>
  <si>
    <t>: Selected statistics of household income, Parliament of Parit, Perak, 2019</t>
  </si>
  <si>
    <t>: Statistik terpilih pendidikan, Parlimen Parit, Perak, 2020</t>
  </si>
  <si>
    <t>: Selected statistics of education, Parliament of Parit, Perak, 2020</t>
  </si>
  <si>
    <t>: Statistik terpilih kesihatan, Parlimen Parit, Perak, 2020</t>
  </si>
  <si>
    <t>: Selected statistics of health, Parliament of Parit, Perak, 2020</t>
  </si>
  <si>
    <t>: Statistik kemiskinan berdaftar dengan eKasih mengikut jantina, Parlimen Parit, Perak</t>
  </si>
  <si>
    <t>: Statistics of poverty registered with eKasih by sex, Parliament of Parit, Perak</t>
  </si>
  <si>
    <t>-</t>
  </si>
  <si>
    <t>: Statistik kemiskinan berdaftar dengan eKasih mengikut kumpulan etnik, Parlimen Parit, Perak</t>
  </si>
  <si>
    <t>: Statistics of poverty registered with eKasih by ethnic group, Parliament of Parit, Perak</t>
  </si>
  <si>
    <t>: Statistik kemiskinan berdaftar dengan eKasih mengikut agama, Parlimen Parit, Perak</t>
  </si>
  <si>
    <t>: Statistics of poverty registered with eKasih by religion, Parliament of Parit, Perak</t>
  </si>
  <si>
    <t>: Statistik kemiskinan berdaftar dengan eKasih mengikut kumpulan umur, Parlimen Parit, Perak</t>
  </si>
  <si>
    <t>: Statistics of poverty registered with eKasih by age group, Parliament of Parit, Perak</t>
  </si>
  <si>
    <t>: Statistik terpilih keselamatan awam, Parlimen Parit, Perak, 2020</t>
  </si>
  <si>
    <t>: Selected statistics of public safety, Parliament of Parit, Perak, 2020</t>
  </si>
  <si>
    <t>: Statistik terpilih internet dan media sosial, Parlimen Parit, Perak, 2020</t>
  </si>
  <si>
    <t>: Selected statistics of internet and social media, Parliament of Parit, Perak, 2020</t>
  </si>
  <si>
    <t>: Akses kepada kemudahan asas kepada isi rumah, Parlimen Parit, Perak, 2019</t>
  </si>
  <si>
    <t>: Access to basic amenities for households, Parliament of Parit, Perak, 2019</t>
  </si>
  <si>
    <t>: Bilangan pertubuhan/ syarikat perniagaan mengikut sektor, Parlimen Parit, Perak, 2022</t>
  </si>
  <si>
    <t>:  Number of establishments/ businesses by sector, Parliament of Parit, Perak, 2022</t>
  </si>
  <si>
    <t>*</t>
  </si>
  <si>
    <t>: Bilangan pertubuhan/ syarikat perniagaan terpilih sektor Perkhidmatan, Parlimen Parit, Perak, 2022</t>
  </si>
  <si>
    <t>: Number of establishments/ businesses by sector, Parliament of Parit, Perak, 2022</t>
  </si>
  <si>
    <t>: Statistik terpilih perkhidmatan, Parlimen Parit, Perak, 2022</t>
  </si>
  <si>
    <t>: Bilangan fasiliti awam, Parlimen Parit, Perak, 2022</t>
  </si>
  <si>
    <t>: Number of public facilities, Parliament of Parit, Perak, 2022</t>
  </si>
  <si>
    <t>: Bilangan fasiliti awam, Parlimen Parit, Perak, 2022 (samb.)</t>
  </si>
  <si>
    <t>: Number of public facilities, Parliament of Parit, Perak, 2022 (cont'd)</t>
  </si>
  <si>
    <t>: Statistik lain-lain, Parlimen Parit, Perak, 2022</t>
  </si>
  <si>
    <t>: Other statistics, Parliament of Parit, Perak, 2022</t>
  </si>
  <si>
    <t>Jadual 13.0</t>
  </si>
  <si>
    <t>: Statistik terpilih Penggunaan Per Kapita item pertanian, Parlimen Parit, Perak, 2020</t>
  </si>
  <si>
    <t>Table 13.0</t>
  </si>
  <si>
    <t xml:space="preserve">: Selected statistics on Per Capita Consumption of agricultural item, Parliament of Parit, 
  Perak,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Perak Tengah</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Parit, Perak, 2016-2020</t>
  </si>
  <si>
    <t>Table 14.0:</t>
  </si>
  <si>
    <t>Mean temperature, rainfall volume and mean relative humidity, Parliament of Parit, Perak,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bagi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lef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wrapText="1"/>
    </xf>
    <xf numFmtId="0" fontId="96" fillId="0" borderId="21" xfId="46787" applyFont="1" applyBorder="1" applyAlignment="1">
      <alignment horizontal="right" vertical="center" wrapText="1"/>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xf numFmtId="0" fontId="103" fillId="0" borderId="0" xfId="54255" applyFont="1" applyAlignment="1">
      <alignment horizontal="left" vertical="top"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3308A76A-CF25-4EA4-8181-737DF9DFE2B9}"/>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91F553D8-F925-421D-98C2-7BF95F4E7D95}"/>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69%20PARIT.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69%20PARIT.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69 Parit"/>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1.71093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560</v>
      </c>
      <c r="J9" s="820">
        <v>288</v>
      </c>
      <c r="K9" s="820">
        <v>272</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60988</v>
      </c>
      <c r="J12" s="820">
        <v>11330</v>
      </c>
      <c r="K12" s="820">
        <v>49658</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108.90714285714286</v>
      </c>
      <c r="J15" s="820">
        <v>39.340277777777779</v>
      </c>
      <c r="K15" s="820">
        <v>182.56617647058823</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1569139</v>
      </c>
      <c r="E8" s="828">
        <v>1743655</v>
      </c>
      <c r="F8" s="828">
        <v>1877471</v>
      </c>
      <c r="G8" s="828">
        <v>1973368</v>
      </c>
      <c r="H8" s="828">
        <v>2299582</v>
      </c>
      <c r="I8" s="330">
        <v>2496041</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1569139</v>
      </c>
      <c r="E12" s="372">
        <v>1743655</v>
      </c>
      <c r="F12" s="372">
        <v>1865072</v>
      </c>
      <c r="G12" s="372">
        <v>1937183</v>
      </c>
      <c r="H12" s="372">
        <v>2231633</v>
      </c>
      <c r="I12" s="338">
        <v>2364837</v>
      </c>
    </row>
    <row r="13" spans="1:14" s="184" customFormat="1" ht="15" customHeight="1">
      <c r="B13" s="178" t="s">
        <v>346</v>
      </c>
      <c r="C13" s="188"/>
      <c r="D13" s="372" t="s">
        <v>493</v>
      </c>
      <c r="E13" s="372" t="s">
        <v>493</v>
      </c>
      <c r="F13" s="372">
        <v>12399</v>
      </c>
      <c r="G13" s="372">
        <v>36185</v>
      </c>
      <c r="H13" s="372">
        <v>67949</v>
      </c>
      <c r="I13" s="338">
        <v>131204</v>
      </c>
    </row>
    <row r="14" spans="1:14" s="184" customFormat="1" ht="7.5" customHeight="1">
      <c r="C14" s="373"/>
      <c r="D14" s="374"/>
      <c r="E14" s="374"/>
      <c r="F14" s="374"/>
      <c r="G14" s="374"/>
      <c r="H14" s="374"/>
      <c r="I14" s="333"/>
    </row>
    <row r="15" spans="1:14" s="184" customFormat="1" ht="15" customHeight="1">
      <c r="B15" s="178" t="s">
        <v>272</v>
      </c>
      <c r="C15" s="188"/>
      <c r="D15" s="372">
        <v>786677</v>
      </c>
      <c r="E15" s="372">
        <v>861801</v>
      </c>
      <c r="F15" s="372">
        <v>928957</v>
      </c>
      <c r="G15" s="372">
        <v>986512</v>
      </c>
      <c r="H15" s="372">
        <v>1160276</v>
      </c>
      <c r="I15" s="338">
        <v>1300238</v>
      </c>
    </row>
    <row r="16" spans="1:14" s="184" customFormat="1" ht="15" customHeight="1">
      <c r="B16" s="178" t="s">
        <v>273</v>
      </c>
      <c r="C16" s="188"/>
      <c r="D16" s="372">
        <v>782462</v>
      </c>
      <c r="E16" s="372">
        <v>881854</v>
      </c>
      <c r="F16" s="372">
        <v>948514</v>
      </c>
      <c r="G16" s="372">
        <v>986856</v>
      </c>
      <c r="H16" s="372">
        <v>1139306</v>
      </c>
      <c r="I16" s="338">
        <v>1195803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99.339590331887948</v>
      </c>
      <c r="G19" s="374">
        <v>98.166332888746538</v>
      </c>
      <c r="H19" s="374">
        <v>97.04515864187492</v>
      </c>
      <c r="I19" s="342">
        <v>94.743515831671033</v>
      </c>
      <c r="K19" s="383"/>
    </row>
    <row r="20" spans="2:11" s="184" customFormat="1" ht="15" customHeight="1">
      <c r="B20" s="178" t="s">
        <v>347</v>
      </c>
      <c r="C20" s="188"/>
      <c r="D20" s="374" t="s">
        <v>493</v>
      </c>
      <c r="E20" s="374" t="s">
        <v>493</v>
      </c>
      <c r="F20" s="374">
        <v>0.66040966811205071</v>
      </c>
      <c r="G20" s="374">
        <v>1.8336671112534508</v>
      </c>
      <c r="H20" s="374">
        <v>2.9548413581250852</v>
      </c>
      <c r="I20" s="342">
        <v>5.2564841683289671</v>
      </c>
      <c r="K20" s="383"/>
    </row>
    <row r="21" spans="2:11" s="184" customFormat="1" ht="8.1" customHeight="1">
      <c r="B21" s="178"/>
      <c r="C21" s="188"/>
      <c r="D21" s="374"/>
      <c r="E21" s="374"/>
      <c r="F21" s="374"/>
      <c r="G21" s="374"/>
      <c r="H21" s="374"/>
      <c r="I21" s="346"/>
    </row>
    <row r="22" spans="2:11" s="184" customFormat="1" ht="15" customHeight="1">
      <c r="B22" s="384" t="s">
        <v>166</v>
      </c>
      <c r="C22" s="188"/>
      <c r="D22" s="342">
        <v>1.9</v>
      </c>
      <c r="E22" s="342">
        <v>1.1000000000000001</v>
      </c>
      <c r="F22" s="342">
        <v>0.7</v>
      </c>
      <c r="G22" s="342">
        <v>0.6</v>
      </c>
      <c r="H22" s="342">
        <v>1.5</v>
      </c>
      <c r="I22" s="342">
        <v>0.8</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43</v>
      </c>
      <c r="E27" s="342">
        <v>45.2</v>
      </c>
      <c r="F27" s="342">
        <v>48.5</v>
      </c>
      <c r="G27" s="342">
        <v>54.7</v>
      </c>
      <c r="H27" s="342">
        <v>57.2</v>
      </c>
      <c r="I27" s="342">
        <v>60.9</v>
      </c>
    </row>
    <row r="28" spans="2:11" s="184" customFormat="1" ht="15" customHeight="1">
      <c r="B28" s="178" t="s">
        <v>348</v>
      </c>
      <c r="C28" s="188"/>
      <c r="D28" s="342">
        <v>42.5</v>
      </c>
      <c r="E28" s="342">
        <v>40.700000000000003</v>
      </c>
      <c r="F28" s="342">
        <v>35.200000000000003</v>
      </c>
      <c r="G28" s="342">
        <v>32</v>
      </c>
      <c r="H28" s="342">
        <v>30.3</v>
      </c>
      <c r="I28" s="342">
        <v>27.2</v>
      </c>
    </row>
    <row r="29" spans="2:11" s="184" customFormat="1" ht="15" customHeight="1">
      <c r="B29" s="178" t="s">
        <v>446</v>
      </c>
      <c r="C29" s="188"/>
      <c r="D29" s="342">
        <v>14.2</v>
      </c>
      <c r="E29" s="342">
        <v>13.8</v>
      </c>
      <c r="F29" s="342">
        <v>13.7</v>
      </c>
      <c r="G29" s="342">
        <v>13.1</v>
      </c>
      <c r="H29" s="342">
        <v>12.3</v>
      </c>
      <c r="I29" s="342">
        <v>11.5</v>
      </c>
    </row>
    <row r="30" spans="2:11" s="184" customFormat="1" ht="15" customHeight="1">
      <c r="B30" s="178" t="s">
        <v>349</v>
      </c>
      <c r="C30" s="188"/>
      <c r="D30" s="342">
        <v>0.3</v>
      </c>
      <c r="E30" s="342">
        <v>0.2</v>
      </c>
      <c r="F30" s="342">
        <v>2.6</v>
      </c>
      <c r="G30" s="342">
        <v>0.2</v>
      </c>
      <c r="H30" s="342">
        <v>0.3</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45</v>
      </c>
      <c r="E34" s="342">
        <v>40.200000000000003</v>
      </c>
      <c r="F34" s="342">
        <v>36.9</v>
      </c>
      <c r="G34" s="342">
        <v>32.6</v>
      </c>
      <c r="H34" s="342">
        <v>26.6</v>
      </c>
      <c r="I34" s="342">
        <v>23.181630429948864</v>
      </c>
    </row>
    <row r="35" spans="2:9" s="184" customFormat="1" ht="15" customHeight="1">
      <c r="B35" s="796" t="s">
        <v>423</v>
      </c>
      <c r="C35" s="188"/>
      <c r="D35" s="342"/>
      <c r="E35" s="342"/>
      <c r="F35" s="342"/>
      <c r="G35" s="342"/>
      <c r="H35" s="342"/>
      <c r="I35" s="342"/>
    </row>
    <row r="36" spans="2:9" s="184" customFormat="1" ht="15" customHeight="1">
      <c r="B36" s="348" t="s">
        <v>426</v>
      </c>
      <c r="C36" s="188"/>
      <c r="D36" s="342">
        <v>51.7</v>
      </c>
      <c r="E36" s="342">
        <v>55.6</v>
      </c>
      <c r="F36" s="342">
        <v>58.2</v>
      </c>
      <c r="G36" s="342">
        <v>61.5</v>
      </c>
      <c r="H36" s="342">
        <v>65.599999999999994</v>
      </c>
      <c r="I36" s="342">
        <v>67.872362673529807</v>
      </c>
    </row>
    <row r="37" spans="2:9" s="184" customFormat="1" ht="15" customHeight="1">
      <c r="B37" s="796" t="s">
        <v>425</v>
      </c>
      <c r="C37" s="188"/>
      <c r="D37" s="342"/>
      <c r="E37" s="342"/>
      <c r="F37" s="342"/>
      <c r="G37" s="342"/>
      <c r="H37" s="342"/>
      <c r="I37" s="342"/>
    </row>
    <row r="38" spans="2:9" s="184" customFormat="1" ht="15" customHeight="1">
      <c r="B38" s="348" t="s">
        <v>429</v>
      </c>
      <c r="C38" s="188"/>
      <c r="D38" s="342">
        <v>3.3</v>
      </c>
      <c r="E38" s="342">
        <v>4.2</v>
      </c>
      <c r="F38" s="342">
        <v>4.9000000000000004</v>
      </c>
      <c r="G38" s="342">
        <v>5.9</v>
      </c>
      <c r="H38" s="342">
        <v>7.7</v>
      </c>
      <c r="I38" s="342">
        <v>8.9460068965213324</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56.615042256311824</v>
      </c>
      <c r="G40" s="800">
        <v>60.666231539175662</v>
      </c>
      <c r="H40" s="800">
        <v>66.774483362628516</v>
      </c>
      <c r="I40" s="800">
        <v>71.2</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93.423597678916821</v>
      </c>
      <c r="E45" s="342">
        <v>79.856115107913666</v>
      </c>
      <c r="F45" s="342">
        <v>71.821305841924385</v>
      </c>
      <c r="G45" s="342">
        <v>62.601626016260155</v>
      </c>
      <c r="H45" s="342">
        <v>52.286585365853668</v>
      </c>
      <c r="I45" s="342">
        <v>47.335374902161711</v>
      </c>
    </row>
    <row r="46" spans="2:9" s="184" customFormat="1" ht="15" customHeight="1">
      <c r="B46" s="178" t="s">
        <v>351</v>
      </c>
      <c r="C46" s="188"/>
      <c r="D46" s="342">
        <v>87.040618955512571</v>
      </c>
      <c r="E46" s="342">
        <v>72.302158273381295</v>
      </c>
      <c r="F46" s="342">
        <v>63.402061855670098</v>
      </c>
      <c r="G46" s="342">
        <v>53.00813008130082</v>
      </c>
      <c r="H46" s="342">
        <v>40.548780487804883</v>
      </c>
      <c r="I46" s="342">
        <v>34.154742102398764</v>
      </c>
    </row>
    <row r="47" spans="2:9" s="184" customFormat="1" ht="15" customHeight="1">
      <c r="B47" s="178" t="s">
        <v>352</v>
      </c>
      <c r="C47" s="188"/>
      <c r="D47" s="342">
        <v>6.3829787234042552</v>
      </c>
      <c r="E47" s="342">
        <v>7.5539568345323742</v>
      </c>
      <c r="F47" s="342">
        <v>8.4192439862542958</v>
      </c>
      <c r="G47" s="342">
        <v>9.5934959349593498</v>
      </c>
      <c r="H47" s="342">
        <v>11.737804878048781</v>
      </c>
      <c r="I47" s="342">
        <v>13.180632799762945</v>
      </c>
    </row>
    <row r="48" spans="2:9" s="184" customFormat="1" ht="7.5" customHeight="1">
      <c r="C48" s="373"/>
      <c r="D48" s="374"/>
      <c r="E48" s="374"/>
      <c r="F48" s="374"/>
      <c r="G48" s="374"/>
      <c r="H48" s="374"/>
      <c r="I48" s="333"/>
    </row>
    <row r="49" spans="2:11" s="184" customFormat="1" ht="15" customHeight="1">
      <c r="B49" s="177" t="s">
        <v>353</v>
      </c>
      <c r="C49" s="385"/>
      <c r="D49" s="372">
        <v>101</v>
      </c>
      <c r="E49" s="372">
        <v>98</v>
      </c>
      <c r="F49" s="372">
        <v>98</v>
      </c>
      <c r="G49" s="372">
        <v>100</v>
      </c>
      <c r="H49" s="372">
        <v>102</v>
      </c>
      <c r="I49" s="338">
        <v>109</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45.5</v>
      </c>
      <c r="E52" s="374">
        <v>46.4</v>
      </c>
      <c r="F52" s="374">
        <v>43.2</v>
      </c>
      <c r="G52" s="374">
        <v>32.4</v>
      </c>
      <c r="H52" s="374">
        <v>31.8</v>
      </c>
      <c r="I52" s="342">
        <v>34.9</v>
      </c>
      <c r="K52" s="352"/>
    </row>
    <row r="53" spans="2:11" s="184" customFormat="1" ht="15" customHeight="1">
      <c r="B53" s="178" t="s">
        <v>356</v>
      </c>
      <c r="C53" s="385"/>
      <c r="D53" s="374">
        <v>47.5</v>
      </c>
      <c r="E53" s="374">
        <v>47.2</v>
      </c>
      <c r="F53" s="374">
        <v>50.7</v>
      </c>
      <c r="G53" s="374">
        <v>60.7</v>
      </c>
      <c r="H53" s="374">
        <v>61.6</v>
      </c>
      <c r="I53" s="342">
        <v>53.4</v>
      </c>
      <c r="K53" s="352"/>
    </row>
    <row r="54" spans="2:11" s="184" customFormat="1" ht="15" customHeight="1">
      <c r="B54" s="178" t="s">
        <v>357</v>
      </c>
      <c r="C54" s="385"/>
      <c r="D54" s="374">
        <v>6.3</v>
      </c>
      <c r="E54" s="374">
        <v>5.6</v>
      </c>
      <c r="F54" s="374">
        <v>5.4</v>
      </c>
      <c r="G54" s="374">
        <v>6.3</v>
      </c>
      <c r="H54" s="374">
        <v>6</v>
      </c>
      <c r="I54" s="342">
        <v>6.1</v>
      </c>
      <c r="K54" s="352"/>
    </row>
    <row r="55" spans="2:11" s="184" customFormat="1" ht="15" customHeight="1">
      <c r="B55" s="178" t="s">
        <v>358</v>
      </c>
      <c r="C55" s="385"/>
      <c r="D55" s="374">
        <v>0.7</v>
      </c>
      <c r="E55" s="374">
        <v>0.7</v>
      </c>
      <c r="F55" s="374">
        <v>0.6</v>
      </c>
      <c r="G55" s="374">
        <v>0.7</v>
      </c>
      <c r="H55" s="374">
        <v>0.7</v>
      </c>
      <c r="I55" s="342">
        <v>1.7</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42.7</v>
      </c>
      <c r="E58" s="374">
        <v>44.7</v>
      </c>
      <c r="F58" s="374">
        <v>50.1</v>
      </c>
      <c r="G58" s="374">
        <v>53.9</v>
      </c>
      <c r="H58" s="374">
        <v>55.4</v>
      </c>
      <c r="I58" s="342">
        <v>57.852935909305984</v>
      </c>
      <c r="K58" s="352"/>
    </row>
    <row r="59" spans="2:11" s="184" customFormat="1" ht="15" customHeight="1">
      <c r="B59" s="178" t="s">
        <v>359</v>
      </c>
      <c r="C59" s="385"/>
      <c r="D59" s="374">
        <v>2.9</v>
      </c>
      <c r="E59" s="374">
        <v>2.5</v>
      </c>
      <c r="F59" s="374">
        <v>2.9</v>
      </c>
      <c r="G59" s="374">
        <v>3.1</v>
      </c>
      <c r="H59" s="374">
        <v>4.3</v>
      </c>
      <c r="I59" s="342">
        <v>3.0282355137595895</v>
      </c>
      <c r="K59" s="352"/>
    </row>
    <row r="60" spans="2:11" s="184" customFormat="1" ht="15" customHeight="1">
      <c r="B60" s="178" t="s">
        <v>360</v>
      </c>
      <c r="C60" s="385"/>
      <c r="D60" s="374">
        <v>32.299999999999997</v>
      </c>
      <c r="E60" s="374">
        <v>20.6</v>
      </c>
      <c r="F60" s="374">
        <v>22.4</v>
      </c>
      <c r="G60" s="374">
        <v>24</v>
      </c>
      <c r="H60" s="374">
        <v>25.3</v>
      </c>
      <c r="I60" s="342">
        <v>24.154691369252347</v>
      </c>
      <c r="K60" s="352"/>
    </row>
    <row r="61" spans="2:11" s="184" customFormat="1" ht="15" customHeight="1">
      <c r="B61" s="178" t="s">
        <v>361</v>
      </c>
      <c r="C61" s="385"/>
      <c r="D61" s="374">
        <v>11.7</v>
      </c>
      <c r="E61" s="374">
        <v>11.7</v>
      </c>
      <c r="F61" s="374">
        <v>11.5</v>
      </c>
      <c r="G61" s="374">
        <v>11.1</v>
      </c>
      <c r="H61" s="374">
        <v>10.8</v>
      </c>
      <c r="I61" s="342">
        <v>9.6888632838963797</v>
      </c>
      <c r="K61" s="352"/>
    </row>
    <row r="62" spans="2:11" s="184" customFormat="1" ht="15" customHeight="1">
      <c r="B62" s="178" t="s">
        <v>391</v>
      </c>
      <c r="C62" s="385"/>
      <c r="D62" s="374">
        <v>6.9</v>
      </c>
      <c r="E62" s="374">
        <v>19.600000000000001</v>
      </c>
      <c r="F62" s="374">
        <v>11.9</v>
      </c>
      <c r="G62" s="374">
        <v>7.1</v>
      </c>
      <c r="H62" s="374">
        <v>2.5</v>
      </c>
      <c r="I62" s="342">
        <v>1.2527438451531845</v>
      </c>
      <c r="K62" s="352"/>
    </row>
    <row r="63" spans="2:11" s="184" customFormat="1" ht="15" customHeight="1">
      <c r="B63" s="178" t="s">
        <v>468</v>
      </c>
      <c r="C63" s="385"/>
      <c r="D63" s="374">
        <v>3.5</v>
      </c>
      <c r="E63" s="374">
        <v>0.9</v>
      </c>
      <c r="F63" s="374">
        <v>1.2</v>
      </c>
      <c r="G63" s="374">
        <v>0.9</v>
      </c>
      <c r="H63" s="374">
        <v>1.6</v>
      </c>
      <c r="I63" s="342">
        <v>4.0225300786325224</v>
      </c>
      <c r="K63" s="352"/>
    </row>
    <row r="64" spans="2:11" s="184" customFormat="1" ht="8.25" customHeight="1">
      <c r="B64" s="386"/>
      <c r="C64" s="182"/>
      <c r="D64" s="374"/>
      <c r="E64" s="374"/>
      <c r="F64" s="374"/>
      <c r="G64" s="374"/>
      <c r="H64" s="374"/>
      <c r="I64" s="333"/>
    </row>
    <row r="65" spans="1:12" s="184" customFormat="1" ht="15" customHeight="1">
      <c r="B65" s="336" t="s">
        <v>157</v>
      </c>
      <c r="C65" s="182"/>
      <c r="D65" s="338">
        <v>75</v>
      </c>
      <c r="E65" s="338">
        <v>83</v>
      </c>
      <c r="F65" s="338">
        <v>89</v>
      </c>
      <c r="G65" s="338">
        <v>94</v>
      </c>
      <c r="H65" s="338">
        <v>109</v>
      </c>
      <c r="I65" s="338">
        <v>118</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27.549758179485693</v>
      </c>
      <c r="E10" s="825">
        <v>32.242731503651811</v>
      </c>
      <c r="F10" s="825">
        <v>53.626021387281085</v>
      </c>
      <c r="G10" s="825">
        <v>58.961734456016309</v>
      </c>
      <c r="H10" s="825">
        <v>69.187018581066127</v>
      </c>
      <c r="I10" s="825">
        <v>71.998937517452632</v>
      </c>
    </row>
    <row r="11" spans="1:11" s="367" customFormat="1" ht="15" customHeight="1">
      <c r="B11" s="178" t="s">
        <v>172</v>
      </c>
      <c r="C11" s="369"/>
      <c r="D11" s="825">
        <v>72.450241820514307</v>
      </c>
      <c r="E11" s="825">
        <v>67.757268496348189</v>
      </c>
      <c r="F11" s="825">
        <v>46.373978612718915</v>
      </c>
      <c r="G11" s="825">
        <v>41.038265543983691</v>
      </c>
      <c r="H11" s="825">
        <v>30.812981418933873</v>
      </c>
      <c r="I11" s="825">
        <v>28.001062482547368</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274908</v>
      </c>
      <c r="E13" s="372">
        <v>344013</v>
      </c>
      <c r="F13" s="372">
        <v>471599</v>
      </c>
      <c r="G13" s="826">
        <v>552185</v>
      </c>
      <c r="H13" s="826">
        <v>664222</v>
      </c>
      <c r="I13" s="826">
        <v>808323</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279299</v>
      </c>
      <c r="E16" s="372">
        <v>333207</v>
      </c>
      <c r="F16" s="372">
        <v>398994</v>
      </c>
      <c r="G16" s="372">
        <v>454100</v>
      </c>
      <c r="H16" s="372">
        <v>569771</v>
      </c>
      <c r="I16" s="372">
        <v>672855</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5.6</v>
      </c>
      <c r="E19" s="374">
        <v>5.2</v>
      </c>
      <c r="F19" s="374">
        <v>4.7</v>
      </c>
      <c r="G19" s="373">
        <v>4.3</v>
      </c>
      <c r="H19" s="825">
        <v>4</v>
      </c>
      <c r="I19" s="825">
        <v>3.7</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60988</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58692</v>
      </c>
    </row>
    <row r="13" spans="1:11" s="78" customFormat="1" ht="15" customHeight="1">
      <c r="B13" s="400" t="s">
        <v>346</v>
      </c>
      <c r="C13" s="77"/>
      <c r="D13" s="149"/>
      <c r="E13" s="149"/>
      <c r="F13" s="309">
        <v>2296</v>
      </c>
    </row>
    <row r="14" spans="1:11" s="78" customFormat="1" ht="7.5" customHeight="1">
      <c r="C14" s="401"/>
      <c r="D14" s="149"/>
      <c r="E14" s="149"/>
      <c r="F14" s="309"/>
    </row>
    <row r="15" spans="1:11" s="78" customFormat="1" ht="15" customHeight="1">
      <c r="B15" s="400" t="s">
        <v>272</v>
      </c>
      <c r="C15" s="77"/>
      <c r="D15" s="149"/>
      <c r="E15" s="149"/>
      <c r="F15" s="309">
        <v>31418</v>
      </c>
    </row>
    <row r="16" spans="1:11" s="78" customFormat="1" ht="15" customHeight="1">
      <c r="B16" s="400" t="s">
        <v>273</v>
      </c>
      <c r="C16" s="77"/>
      <c r="D16" s="149"/>
      <c r="E16" s="149"/>
      <c r="F16" s="309">
        <v>29570</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96.235324981963672</v>
      </c>
      <c r="H19" s="404"/>
    </row>
    <row r="20" spans="2:8" s="78" customFormat="1" ht="15" customHeight="1">
      <c r="B20" s="400" t="s">
        <v>347</v>
      </c>
      <c r="C20" s="77"/>
      <c r="D20" s="149"/>
      <c r="E20" s="149"/>
      <c r="F20" s="403">
        <v>3.7646750180363351</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95.897226197778224</v>
      </c>
    </row>
    <row r="25" spans="2:8" s="78" customFormat="1" ht="15" customHeight="1">
      <c r="B25" s="400" t="s">
        <v>348</v>
      </c>
      <c r="C25" s="77"/>
      <c r="D25" s="149"/>
      <c r="E25" s="149"/>
      <c r="F25" s="403">
        <v>1.4806106454031214</v>
      </c>
    </row>
    <row r="26" spans="2:8" s="78" customFormat="1" ht="15" customHeight="1">
      <c r="B26" s="400" t="s">
        <v>446</v>
      </c>
      <c r="C26" s="77"/>
      <c r="D26" s="149"/>
      <c r="E26" s="149"/>
      <c r="F26" s="403">
        <v>2.3887412253799494</v>
      </c>
    </row>
    <row r="27" spans="2:8" s="78" customFormat="1" ht="15" customHeight="1">
      <c r="B27" s="400" t="s">
        <v>349</v>
      </c>
      <c r="C27" s="77"/>
      <c r="D27" s="149"/>
      <c r="E27" s="149"/>
      <c r="F27" s="403">
        <v>0.23342193143869694</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20.9</v>
      </c>
    </row>
    <row r="32" spans="2:8" s="408" customFormat="1" ht="15" customHeight="1">
      <c r="B32" s="796" t="s">
        <v>423</v>
      </c>
      <c r="C32" s="168"/>
      <c r="D32" s="407"/>
      <c r="E32" s="407"/>
      <c r="F32" s="167"/>
    </row>
    <row r="33" spans="2:8" s="408" customFormat="1" ht="15" customHeight="1">
      <c r="B33" s="348" t="s">
        <v>426</v>
      </c>
      <c r="C33" s="168"/>
      <c r="D33" s="407"/>
      <c r="E33" s="407"/>
      <c r="F33" s="167">
        <v>72.599999999999994</v>
      </c>
    </row>
    <row r="34" spans="2:8" s="408" customFormat="1" ht="15" customHeight="1">
      <c r="B34" s="796" t="s">
        <v>425</v>
      </c>
      <c r="C34" s="168"/>
      <c r="D34" s="407"/>
      <c r="E34" s="407"/>
      <c r="F34" s="167"/>
    </row>
    <row r="35" spans="2:8" s="408" customFormat="1" ht="15" customHeight="1">
      <c r="B35" s="348" t="s">
        <v>429</v>
      </c>
      <c r="C35" s="168"/>
      <c r="D35" s="407"/>
      <c r="E35" s="407"/>
      <c r="F35" s="167">
        <v>6.4</v>
      </c>
    </row>
    <row r="36" spans="2:8" s="408" customFormat="1" ht="15" customHeight="1">
      <c r="B36" s="796" t="s">
        <v>427</v>
      </c>
      <c r="C36" s="168"/>
      <c r="D36" s="407"/>
      <c r="E36" s="407"/>
      <c r="F36" s="167"/>
    </row>
    <row r="37" spans="2:8" s="408" customFormat="1" ht="15" customHeight="1">
      <c r="B37" s="348" t="s">
        <v>430</v>
      </c>
      <c r="F37" s="167">
        <v>74.7</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37.700000000000003</v>
      </c>
    </row>
    <row r="43" spans="2:8" s="408" customFormat="1" ht="15" customHeight="1">
      <c r="B43" s="348" t="s">
        <v>351</v>
      </c>
      <c r="C43" s="168"/>
      <c r="D43" s="407"/>
      <c r="E43" s="407"/>
      <c r="F43" s="167">
        <v>28.8</v>
      </c>
    </row>
    <row r="44" spans="2:8" s="408" customFormat="1" ht="15" customHeight="1">
      <c r="B44" s="348" t="s">
        <v>352</v>
      </c>
      <c r="C44" s="168"/>
      <c r="D44" s="407"/>
      <c r="E44" s="407"/>
      <c r="F44" s="167">
        <v>8.8000000000000007</v>
      </c>
    </row>
    <row r="45" spans="2:8" s="78" customFormat="1" ht="7.5" customHeight="1">
      <c r="C45" s="401"/>
      <c r="D45" s="149"/>
      <c r="E45" s="149"/>
      <c r="F45" s="309"/>
    </row>
    <row r="46" spans="2:8" s="78" customFormat="1" ht="15" customHeight="1">
      <c r="B46" s="75" t="s">
        <v>353</v>
      </c>
      <c r="C46" s="410"/>
      <c r="D46" s="149"/>
      <c r="E46" s="149"/>
      <c r="F46" s="309">
        <v>106</v>
      </c>
      <c r="H46" s="411"/>
    </row>
    <row r="47" spans="2:8" s="78" customFormat="1" ht="8.25" customHeight="1">
      <c r="B47" s="412"/>
      <c r="C47" s="74"/>
      <c r="D47" s="149"/>
      <c r="E47" s="149"/>
      <c r="F47" s="309"/>
    </row>
    <row r="48" spans="2:8" s="78" customFormat="1" ht="15" customHeight="1">
      <c r="B48" s="75" t="s">
        <v>157</v>
      </c>
      <c r="C48" s="74"/>
      <c r="D48" s="149"/>
      <c r="E48" s="149"/>
      <c r="F48" s="309">
        <v>109</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22714</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19961</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3.4</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491</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156</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335</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857</v>
      </c>
      <c r="J8" s="844">
        <v>151</v>
      </c>
      <c r="K8" s="844">
        <v>706</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426</v>
      </c>
      <c r="J11" s="839">
        <v>79</v>
      </c>
      <c r="K11" s="839">
        <v>347</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431</v>
      </c>
      <c r="J13" s="839">
        <v>72</v>
      </c>
      <c r="K13" s="839">
        <v>359</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485</v>
      </c>
      <c r="J16" s="844">
        <v>86</v>
      </c>
      <c r="K16" s="844">
        <v>399</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263</v>
      </c>
      <c r="J19" s="839">
        <v>49</v>
      </c>
      <c r="K19" s="839">
        <v>214</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222</v>
      </c>
      <c r="J21" s="839">
        <v>37</v>
      </c>
      <c r="K21" s="839">
        <v>185</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83.587011669203449</v>
      </c>
      <c r="G10" s="255"/>
    </row>
    <row r="11" spans="1:7" s="1" customFormat="1" ht="15" customHeight="1">
      <c r="B11" s="458" t="s">
        <v>371</v>
      </c>
      <c r="C11" s="459"/>
      <c r="D11" s="404"/>
      <c r="E11" s="425"/>
      <c r="F11" s="165">
        <v>11.050228310502282</v>
      </c>
    </row>
    <row r="12" spans="1:7" s="1" customFormat="1" ht="15" customHeight="1">
      <c r="B12" s="458" t="s">
        <v>274</v>
      </c>
      <c r="C12" s="459"/>
      <c r="D12" s="404"/>
      <c r="E12" s="425"/>
      <c r="F12" s="165">
        <v>5.3576864535768642</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30.9</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28.9</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2</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20.100000000000001</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60.6</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6.3</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4629</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6129</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3972</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0.36399999999999999</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6.2</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46</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35</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11</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1303</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676</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627</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10992</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5582</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5410</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5</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17</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1</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517</v>
      </c>
      <c r="D3" s="41"/>
      <c r="E3" s="41"/>
      <c r="F3" s="883"/>
      <c r="G3" s="883"/>
      <c r="H3" s="883"/>
      <c r="I3" s="889"/>
      <c r="J3" s="883"/>
      <c r="K3" s="883"/>
      <c r="L3" s="883"/>
    </row>
    <row r="4" spans="1:18" s="162" customFormat="1" ht="16.350000000000001" customHeight="1">
      <c r="B4" s="616" t="s">
        <v>129</v>
      </c>
      <c r="C4" s="42" t="s">
        <v>518</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260</v>
      </c>
      <c r="K8" s="881">
        <v>130</v>
      </c>
      <c r="L8" s="881">
        <v>130</v>
      </c>
    </row>
    <row r="9" spans="1:18" s="1" customFormat="1" ht="15" customHeight="1">
      <c r="B9" s="4" t="s">
        <v>133</v>
      </c>
      <c r="C9" s="4"/>
      <c r="D9" s="4"/>
      <c r="E9" s="6"/>
      <c r="F9" s="880"/>
      <c r="G9" s="880"/>
      <c r="H9" s="880"/>
      <c r="I9" s="894">
        <v>2019</v>
      </c>
      <c r="J9" s="881">
        <v>344</v>
      </c>
      <c r="K9" s="881">
        <v>171</v>
      </c>
      <c r="L9" s="881">
        <v>173</v>
      </c>
    </row>
    <row r="10" spans="1:18" s="1" customFormat="1" ht="15" customHeight="1">
      <c r="B10" s="4"/>
      <c r="C10" s="4"/>
      <c r="D10" s="4"/>
      <c r="E10" s="6"/>
      <c r="F10" s="880"/>
      <c r="G10" s="880"/>
      <c r="H10" s="880"/>
      <c r="I10" s="894">
        <v>2020</v>
      </c>
      <c r="J10" s="881">
        <v>282</v>
      </c>
      <c r="K10" s="881">
        <v>146</v>
      </c>
      <c r="L10" s="881">
        <v>136</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8</v>
      </c>
      <c r="K12" s="880">
        <v>3</v>
      </c>
      <c r="L12" s="880">
        <v>5</v>
      </c>
    </row>
    <row r="13" spans="1:18" s="1" customFormat="1" ht="15" customHeight="1">
      <c r="B13" s="291" t="s">
        <v>135</v>
      </c>
      <c r="C13" s="9"/>
      <c r="D13" s="9"/>
      <c r="E13" s="6"/>
      <c r="F13" s="880"/>
      <c r="G13" s="880"/>
      <c r="H13" s="880"/>
      <c r="I13" s="894">
        <v>2019</v>
      </c>
      <c r="J13" s="880">
        <v>36</v>
      </c>
      <c r="K13" s="880">
        <v>17</v>
      </c>
      <c r="L13" s="880">
        <v>19</v>
      </c>
    </row>
    <row r="14" spans="1:18" s="1" customFormat="1" ht="15" customHeight="1">
      <c r="B14" s="7"/>
      <c r="C14" s="9"/>
      <c r="D14" s="9"/>
      <c r="E14" s="6"/>
      <c r="F14" s="880"/>
      <c r="G14" s="880"/>
      <c r="H14" s="880"/>
      <c r="I14" s="894">
        <v>2020</v>
      </c>
      <c r="J14" s="880">
        <v>38</v>
      </c>
      <c r="K14" s="880">
        <v>17</v>
      </c>
      <c r="L14" s="880">
        <v>21</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6</v>
      </c>
      <c r="K16" s="880">
        <v>3</v>
      </c>
      <c r="L16" s="880">
        <v>3</v>
      </c>
      <c r="N16" s="618"/>
      <c r="O16" s="620"/>
      <c r="P16" s="620"/>
      <c r="Q16" s="620"/>
      <c r="R16" s="618"/>
    </row>
    <row r="17" spans="2:18" s="1" customFormat="1" ht="15" customHeight="1">
      <c r="B17" s="621"/>
      <c r="C17" s="9"/>
      <c r="D17" s="9"/>
      <c r="E17" s="6"/>
      <c r="F17" s="880"/>
      <c r="G17" s="880"/>
      <c r="H17" s="880"/>
      <c r="I17" s="894">
        <v>2019</v>
      </c>
      <c r="J17" s="880">
        <v>25</v>
      </c>
      <c r="K17" s="880">
        <v>13</v>
      </c>
      <c r="L17" s="880">
        <v>12</v>
      </c>
      <c r="N17" s="145"/>
      <c r="O17" s="620"/>
      <c r="P17" s="620"/>
      <c r="Q17" s="620"/>
      <c r="R17" s="618"/>
    </row>
    <row r="18" spans="2:18" s="1" customFormat="1" ht="15" customHeight="1">
      <c r="B18" s="621"/>
      <c r="C18" s="9"/>
      <c r="D18" s="9"/>
      <c r="E18" s="6"/>
      <c r="F18" s="880"/>
      <c r="G18" s="880"/>
      <c r="H18" s="880"/>
      <c r="I18" s="894">
        <v>2020</v>
      </c>
      <c r="J18" s="880">
        <v>20</v>
      </c>
      <c r="K18" s="880">
        <v>7</v>
      </c>
      <c r="L18" s="880">
        <v>13</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2</v>
      </c>
      <c r="K20" s="880" t="s">
        <v>519</v>
      </c>
      <c r="L20" s="880">
        <v>2</v>
      </c>
      <c r="N20" s="523"/>
      <c r="O20" s="620"/>
      <c r="P20" s="620"/>
      <c r="Q20" s="620"/>
      <c r="R20" s="523"/>
    </row>
    <row r="21" spans="2:18" s="1" customFormat="1" ht="15" customHeight="1">
      <c r="B21" s="35"/>
      <c r="C21" s="9"/>
      <c r="D21" s="9"/>
      <c r="E21" s="6"/>
      <c r="F21" s="880"/>
      <c r="G21" s="880"/>
      <c r="H21" s="880"/>
      <c r="I21" s="894">
        <v>2019</v>
      </c>
      <c r="J21" s="880">
        <v>11</v>
      </c>
      <c r="K21" s="880">
        <v>4</v>
      </c>
      <c r="L21" s="880">
        <v>7</v>
      </c>
      <c r="N21" s="523"/>
      <c r="O21" s="622"/>
      <c r="P21" s="622"/>
      <c r="Q21" s="622"/>
      <c r="R21" s="523"/>
    </row>
    <row r="22" spans="2:18" s="1" customFormat="1" ht="15" customHeight="1">
      <c r="B22" s="4"/>
      <c r="C22" s="9"/>
      <c r="D22" s="9"/>
      <c r="E22" s="6"/>
      <c r="F22" s="880"/>
      <c r="G22" s="880"/>
      <c r="H22" s="880"/>
      <c r="I22" s="894">
        <v>2020</v>
      </c>
      <c r="J22" s="880">
        <v>18</v>
      </c>
      <c r="K22" s="880">
        <v>10</v>
      </c>
      <c r="L22" s="880">
        <v>8</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252</v>
      </c>
      <c r="K24" s="880">
        <v>127</v>
      </c>
      <c r="L24" s="880">
        <v>125</v>
      </c>
      <c r="N24" s="425"/>
      <c r="O24" s="425"/>
      <c r="P24" s="425"/>
      <c r="Q24" s="425"/>
      <c r="R24" s="425"/>
    </row>
    <row r="25" spans="2:18" s="1" customFormat="1" ht="15" customHeight="1">
      <c r="B25" s="291" t="s">
        <v>93</v>
      </c>
      <c r="C25" s="9"/>
      <c r="D25" s="9"/>
      <c r="E25" s="6"/>
      <c r="F25" s="880"/>
      <c r="G25" s="880"/>
      <c r="H25" s="880"/>
      <c r="I25" s="894">
        <v>2019</v>
      </c>
      <c r="J25" s="880">
        <v>308</v>
      </c>
      <c r="K25" s="880">
        <v>154</v>
      </c>
      <c r="L25" s="880">
        <v>154</v>
      </c>
      <c r="N25" s="425"/>
      <c r="O25" s="425"/>
      <c r="P25" s="425"/>
      <c r="Q25" s="425"/>
      <c r="R25" s="425"/>
    </row>
    <row r="26" spans="2:18" s="1" customFormat="1" ht="15" customHeight="1">
      <c r="B26" s="4"/>
      <c r="C26" s="9"/>
      <c r="D26" s="9"/>
      <c r="E26" s="6"/>
      <c r="F26" s="880"/>
      <c r="G26" s="880"/>
      <c r="H26" s="880"/>
      <c r="I26" s="894">
        <v>2020</v>
      </c>
      <c r="J26" s="880">
        <v>244</v>
      </c>
      <c r="K26" s="880">
        <v>129</v>
      </c>
      <c r="L26" s="880">
        <v>115</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176</v>
      </c>
      <c r="K28" s="880">
        <v>86</v>
      </c>
      <c r="L28" s="880">
        <v>90</v>
      </c>
      <c r="N28" s="425"/>
      <c r="O28" s="425"/>
      <c r="P28" s="425"/>
      <c r="Q28" s="425"/>
      <c r="R28" s="425"/>
    </row>
    <row r="29" spans="2:18" s="1" customFormat="1" ht="15" customHeight="1">
      <c r="B29" s="291"/>
      <c r="C29" s="9"/>
      <c r="D29" s="9"/>
      <c r="E29" s="6"/>
      <c r="F29" s="880"/>
      <c r="G29" s="880"/>
      <c r="H29" s="880"/>
      <c r="I29" s="894">
        <v>2019</v>
      </c>
      <c r="J29" s="880">
        <v>203</v>
      </c>
      <c r="K29" s="880">
        <v>102</v>
      </c>
      <c r="L29" s="880">
        <v>101</v>
      </c>
      <c r="N29" s="425"/>
      <c r="O29" s="425"/>
      <c r="P29" s="425"/>
      <c r="Q29" s="425"/>
      <c r="R29" s="425"/>
    </row>
    <row r="30" spans="2:18" s="1" customFormat="1" ht="15" customHeight="1">
      <c r="B30" s="291"/>
      <c r="C30" s="9"/>
      <c r="D30" s="9"/>
      <c r="E30" s="6"/>
      <c r="F30" s="880"/>
      <c r="G30" s="880"/>
      <c r="H30" s="880"/>
      <c r="I30" s="894">
        <v>2020</v>
      </c>
      <c r="J30" s="880">
        <v>171</v>
      </c>
      <c r="K30" s="880">
        <v>87</v>
      </c>
      <c r="L30" s="880">
        <v>84</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76</v>
      </c>
      <c r="K32" s="880">
        <v>41</v>
      </c>
      <c r="L32" s="880">
        <v>35</v>
      </c>
      <c r="N32" s="425"/>
      <c r="O32" s="425"/>
      <c r="P32" s="425"/>
      <c r="Q32" s="425"/>
      <c r="R32" s="425"/>
    </row>
    <row r="33" spans="1:18" s="1" customFormat="1" ht="15" customHeight="1">
      <c r="B33" s="10"/>
      <c r="C33" s="9"/>
      <c r="D33" s="9"/>
      <c r="E33" s="6"/>
      <c r="F33" s="880"/>
      <c r="G33" s="880"/>
      <c r="H33" s="880"/>
      <c r="I33" s="894">
        <v>2019</v>
      </c>
      <c r="J33" s="880">
        <v>105</v>
      </c>
      <c r="K33" s="880">
        <v>52</v>
      </c>
      <c r="L33" s="880">
        <v>53</v>
      </c>
      <c r="N33" s="425"/>
      <c r="O33" s="425"/>
      <c r="P33" s="425"/>
      <c r="Q33" s="425"/>
      <c r="R33" s="425"/>
    </row>
    <row r="34" spans="1:18" s="1" customFormat="1" ht="15" customHeight="1">
      <c r="B34" s="10"/>
      <c r="C34" s="9"/>
      <c r="D34" s="9"/>
      <c r="E34" s="6"/>
      <c r="F34" s="880"/>
      <c r="G34" s="880"/>
      <c r="H34" s="880"/>
      <c r="I34" s="894">
        <v>2020</v>
      </c>
      <c r="J34" s="880">
        <v>73</v>
      </c>
      <c r="K34" s="880">
        <v>42</v>
      </c>
      <c r="L34" s="880">
        <v>31</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260</v>
      </c>
      <c r="K8" s="881">
        <v>130</v>
      </c>
      <c r="L8" s="881">
        <v>130</v>
      </c>
    </row>
    <row r="9" spans="1:17" s="1" customFormat="1" ht="15" customHeight="1">
      <c r="B9" s="7" t="s">
        <v>133</v>
      </c>
      <c r="C9" s="4"/>
      <c r="D9" s="4"/>
      <c r="E9" s="6"/>
      <c r="F9" s="880"/>
      <c r="G9" s="880"/>
      <c r="H9" s="880"/>
      <c r="I9" s="894">
        <v>2019</v>
      </c>
      <c r="J9" s="881">
        <v>344</v>
      </c>
      <c r="K9" s="881">
        <v>171</v>
      </c>
      <c r="L9" s="881">
        <v>173</v>
      </c>
    </row>
    <row r="10" spans="1:17" s="1" customFormat="1" ht="15" customHeight="1">
      <c r="B10" s="7"/>
      <c r="C10" s="4"/>
      <c r="D10" s="4"/>
      <c r="E10" s="6"/>
      <c r="F10" s="880"/>
      <c r="G10" s="880"/>
      <c r="H10" s="880"/>
      <c r="I10" s="894">
        <v>2020</v>
      </c>
      <c r="J10" s="881">
        <v>282</v>
      </c>
      <c r="K10" s="881">
        <v>146</v>
      </c>
      <c r="L10" s="881">
        <v>136</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8</v>
      </c>
      <c r="K12" s="880">
        <v>3</v>
      </c>
      <c r="L12" s="880">
        <v>5</v>
      </c>
    </row>
    <row r="13" spans="1:17" s="1" customFormat="1" ht="15" customHeight="1">
      <c r="B13" s="291" t="s">
        <v>135</v>
      </c>
      <c r="C13" s="9"/>
      <c r="D13" s="9"/>
      <c r="E13" s="6"/>
      <c r="F13" s="880"/>
      <c r="G13" s="880"/>
      <c r="H13" s="880"/>
      <c r="I13" s="894">
        <v>2019</v>
      </c>
      <c r="J13" s="880">
        <v>36</v>
      </c>
      <c r="K13" s="880">
        <v>17</v>
      </c>
      <c r="L13" s="880">
        <v>19</v>
      </c>
    </row>
    <row r="14" spans="1:17" s="1" customFormat="1" ht="15" customHeight="1">
      <c r="B14" s="7"/>
      <c r="C14" s="9"/>
      <c r="D14" s="9"/>
      <c r="E14" s="6"/>
      <c r="F14" s="880"/>
      <c r="G14" s="880"/>
      <c r="H14" s="880"/>
      <c r="I14" s="894">
        <v>2020</v>
      </c>
      <c r="J14" s="880">
        <v>38</v>
      </c>
      <c r="K14" s="880">
        <v>17</v>
      </c>
      <c r="L14" s="880">
        <v>21</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8</v>
      </c>
      <c r="K16" s="880">
        <v>3</v>
      </c>
      <c r="L16" s="880">
        <v>5</v>
      </c>
      <c r="O16" s="620"/>
      <c r="P16" s="620"/>
      <c r="Q16" s="620"/>
    </row>
    <row r="17" spans="1:18" s="1" customFormat="1" ht="15" customHeight="1">
      <c r="B17" s="291"/>
      <c r="C17" s="629"/>
      <c r="D17" s="9"/>
      <c r="E17" s="6"/>
      <c r="F17" s="880"/>
      <c r="G17" s="880"/>
      <c r="H17" s="880"/>
      <c r="I17" s="894">
        <v>2019</v>
      </c>
      <c r="J17" s="880">
        <v>35</v>
      </c>
      <c r="K17" s="880">
        <v>16</v>
      </c>
      <c r="L17" s="880">
        <v>19</v>
      </c>
      <c r="O17" s="620"/>
      <c r="P17" s="620"/>
      <c r="Q17" s="620"/>
      <c r="R17" s="120"/>
    </row>
    <row r="18" spans="1:18" s="1" customFormat="1" ht="15" customHeight="1">
      <c r="B18" s="291"/>
      <c r="C18" s="629"/>
      <c r="D18" s="9"/>
      <c r="E18" s="6"/>
      <c r="F18" s="901"/>
      <c r="G18" s="901"/>
      <c r="H18" s="901"/>
      <c r="I18" s="894">
        <v>2020</v>
      </c>
      <c r="J18" s="901">
        <v>38</v>
      </c>
      <c r="K18" s="901">
        <v>17</v>
      </c>
      <c r="L18" s="901">
        <v>21</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519</v>
      </c>
      <c r="K20" s="880" t="s">
        <v>519</v>
      </c>
      <c r="L20" s="880" t="s">
        <v>519</v>
      </c>
      <c r="O20" s="622"/>
      <c r="P20" s="622"/>
      <c r="Q20" s="622"/>
      <c r="R20" s="145"/>
    </row>
    <row r="21" spans="1:18" s="1" customFormat="1" ht="15" customHeight="1">
      <c r="B21" s="291"/>
      <c r="C21" s="629"/>
      <c r="D21" s="9"/>
      <c r="E21" s="6"/>
      <c r="F21" s="880"/>
      <c r="G21" s="880"/>
      <c r="H21" s="880"/>
      <c r="I21" s="894">
        <v>2019</v>
      </c>
      <c r="J21" s="880" t="s">
        <v>519</v>
      </c>
      <c r="K21" s="880" t="s">
        <v>519</v>
      </c>
      <c r="L21" s="880" t="s">
        <v>519</v>
      </c>
      <c r="O21" s="620"/>
      <c r="P21" s="620"/>
      <c r="Q21" s="620"/>
      <c r="R21" s="618"/>
    </row>
    <row r="22" spans="1:18" s="1" customFormat="1" ht="15" customHeight="1">
      <c r="B22" s="291"/>
      <c r="C22" s="629"/>
      <c r="D22" s="9"/>
      <c r="E22" s="6"/>
      <c r="F22" s="880"/>
      <c r="G22" s="880"/>
      <c r="H22" s="880"/>
      <c r="I22" s="894">
        <v>2020</v>
      </c>
      <c r="J22" s="880" t="s">
        <v>519</v>
      </c>
      <c r="K22" s="880" t="s">
        <v>519</v>
      </c>
      <c r="L22" s="880" t="s">
        <v>519</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519</v>
      </c>
      <c r="K24" s="880" t="s">
        <v>519</v>
      </c>
      <c r="L24" s="880" t="s">
        <v>519</v>
      </c>
      <c r="O24" s="620"/>
      <c r="P24" s="620"/>
      <c r="Q24" s="620"/>
      <c r="R24" s="618"/>
    </row>
    <row r="25" spans="1:18" s="1" customFormat="1" ht="15" customHeight="1">
      <c r="B25" s="111"/>
      <c r="C25" s="629"/>
      <c r="D25" s="9"/>
      <c r="E25" s="6"/>
      <c r="F25" s="880"/>
      <c r="G25" s="880"/>
      <c r="H25" s="880"/>
      <c r="I25" s="894">
        <v>2019</v>
      </c>
      <c r="J25" s="880">
        <v>1</v>
      </c>
      <c r="K25" s="880">
        <v>1</v>
      </c>
      <c r="L25" s="880" t="s">
        <v>519</v>
      </c>
      <c r="O25" s="622"/>
      <c r="P25" s="622"/>
      <c r="Q25" s="622"/>
      <c r="R25" s="618"/>
    </row>
    <row r="26" spans="1:18" s="1" customFormat="1" ht="15" customHeight="1">
      <c r="B26" s="631"/>
      <c r="C26" s="629"/>
      <c r="D26" s="9"/>
      <c r="E26" s="6"/>
      <c r="F26" s="880"/>
      <c r="G26" s="880"/>
      <c r="H26" s="880"/>
      <c r="I26" s="894">
        <v>2020</v>
      </c>
      <c r="J26" s="880" t="s">
        <v>519</v>
      </c>
      <c r="K26" s="880" t="s">
        <v>519</v>
      </c>
      <c r="L26" s="880" t="s">
        <v>519</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519</v>
      </c>
      <c r="K28" s="880" t="s">
        <v>519</v>
      </c>
      <c r="L28" s="880" t="s">
        <v>519</v>
      </c>
    </row>
    <row r="29" spans="1:18" s="1" customFormat="1" ht="15" customHeight="1">
      <c r="B29" s="4"/>
      <c r="C29" s="9"/>
      <c r="D29" s="9"/>
      <c r="E29" s="6"/>
      <c r="F29" s="880"/>
      <c r="G29" s="880"/>
      <c r="H29" s="880"/>
      <c r="I29" s="894">
        <v>2019</v>
      </c>
      <c r="J29" s="880" t="s">
        <v>519</v>
      </c>
      <c r="K29" s="880" t="s">
        <v>519</v>
      </c>
      <c r="L29" s="880" t="s">
        <v>519</v>
      </c>
    </row>
    <row r="30" spans="1:18" s="1" customFormat="1" ht="15" customHeight="1">
      <c r="B30" s="4"/>
      <c r="C30" s="9"/>
      <c r="D30" s="9"/>
      <c r="E30" s="6"/>
      <c r="F30" s="880"/>
      <c r="G30" s="880"/>
      <c r="H30" s="880"/>
      <c r="I30" s="894">
        <v>2020</v>
      </c>
      <c r="J30" s="880" t="s">
        <v>519</v>
      </c>
      <c r="K30" s="880" t="s">
        <v>519</v>
      </c>
      <c r="L30" s="880" t="s">
        <v>519</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252</v>
      </c>
      <c r="K32" s="880">
        <v>127</v>
      </c>
      <c r="L32" s="880">
        <v>125</v>
      </c>
    </row>
    <row r="33" spans="2:18" s="1" customFormat="1" ht="15" customHeight="1">
      <c r="B33" s="291" t="s">
        <v>93</v>
      </c>
      <c r="C33" s="9"/>
      <c r="D33" s="9"/>
      <c r="E33" s="6"/>
      <c r="F33" s="880"/>
      <c r="G33" s="880"/>
      <c r="H33" s="880"/>
      <c r="I33" s="894">
        <v>2019</v>
      </c>
      <c r="J33" s="880">
        <v>308</v>
      </c>
      <c r="K33" s="880">
        <v>154</v>
      </c>
      <c r="L33" s="880">
        <v>154</v>
      </c>
    </row>
    <row r="34" spans="2:18" s="1" customFormat="1" ht="15" customHeight="1">
      <c r="B34" s="4"/>
      <c r="C34" s="9"/>
      <c r="D34" s="9"/>
      <c r="E34" s="6"/>
      <c r="F34" s="880"/>
      <c r="G34" s="880"/>
      <c r="H34" s="880"/>
      <c r="I34" s="894">
        <v>2020</v>
      </c>
      <c r="J34" s="880">
        <v>244</v>
      </c>
      <c r="K34" s="880">
        <v>129</v>
      </c>
      <c r="L34" s="880">
        <v>115</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245</v>
      </c>
      <c r="K36" s="880">
        <v>121</v>
      </c>
      <c r="L36" s="880">
        <v>124</v>
      </c>
      <c r="O36" s="618"/>
      <c r="P36" s="618"/>
      <c r="Q36" s="618"/>
      <c r="R36" s="618"/>
    </row>
    <row r="37" spans="2:18" s="1" customFormat="1" ht="15" customHeight="1">
      <c r="B37" s="291"/>
      <c r="C37" s="9"/>
      <c r="D37" s="9"/>
      <c r="E37" s="6"/>
      <c r="F37" s="880"/>
      <c r="G37" s="880"/>
      <c r="H37" s="880"/>
      <c r="I37" s="894">
        <v>2019</v>
      </c>
      <c r="J37" s="880">
        <v>300</v>
      </c>
      <c r="K37" s="880">
        <v>148</v>
      </c>
      <c r="L37" s="880">
        <v>152</v>
      </c>
      <c r="O37" s="618"/>
      <c r="P37" s="618"/>
      <c r="Q37" s="618"/>
      <c r="R37" s="618"/>
    </row>
    <row r="38" spans="2:18" s="1" customFormat="1" ht="15" customHeight="1">
      <c r="B38" s="291"/>
      <c r="C38" s="9"/>
      <c r="D38" s="9"/>
      <c r="E38" s="6"/>
      <c r="F38" s="901"/>
      <c r="G38" s="901"/>
      <c r="H38" s="901"/>
      <c r="I38" s="894">
        <v>2020</v>
      </c>
      <c r="J38" s="901">
        <v>240</v>
      </c>
      <c r="K38" s="901">
        <v>125</v>
      </c>
      <c r="L38" s="901">
        <v>115</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t="s">
        <v>519</v>
      </c>
      <c r="K40" s="880" t="s">
        <v>519</v>
      </c>
      <c r="L40" s="880" t="s">
        <v>519</v>
      </c>
      <c r="O40" s="523"/>
      <c r="P40" s="620"/>
      <c r="Q40" s="620"/>
      <c r="R40" s="523"/>
    </row>
    <row r="41" spans="2:18" s="1" customFormat="1" ht="15" customHeight="1">
      <c r="B41" s="291"/>
      <c r="C41" s="9"/>
      <c r="D41" s="9"/>
      <c r="E41" s="6"/>
      <c r="F41" s="880"/>
      <c r="G41" s="880"/>
      <c r="H41" s="880"/>
      <c r="I41" s="894">
        <v>2019</v>
      </c>
      <c r="J41" s="880">
        <v>1</v>
      </c>
      <c r="K41" s="880">
        <v>1</v>
      </c>
      <c r="L41" s="880" t="s">
        <v>519</v>
      </c>
      <c r="O41" s="523"/>
      <c r="P41" s="620"/>
      <c r="Q41" s="620"/>
      <c r="R41" s="523"/>
    </row>
    <row r="42" spans="2:18" s="1" customFormat="1" ht="15" customHeight="1">
      <c r="B42" s="291"/>
      <c r="C42" s="9"/>
      <c r="D42" s="9"/>
      <c r="E42" s="6"/>
      <c r="F42" s="901"/>
      <c r="G42" s="901"/>
      <c r="H42" s="901"/>
      <c r="I42" s="894">
        <v>2020</v>
      </c>
      <c r="J42" s="901" t="s">
        <v>519</v>
      </c>
      <c r="K42" s="901" t="s">
        <v>519</v>
      </c>
      <c r="L42" s="901" t="s">
        <v>519</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5</v>
      </c>
      <c r="K44" s="880">
        <v>5</v>
      </c>
      <c r="L44" s="880" t="s">
        <v>519</v>
      </c>
      <c r="O44" s="523"/>
      <c r="P44" s="620"/>
      <c r="Q44" s="620"/>
      <c r="R44" s="618"/>
    </row>
    <row r="45" spans="2:18" s="1" customFormat="1" ht="15" customHeight="1">
      <c r="B45" s="111"/>
      <c r="C45" s="9"/>
      <c r="D45" s="9"/>
      <c r="E45" s="6"/>
      <c r="F45" s="880"/>
      <c r="G45" s="880"/>
      <c r="H45" s="880"/>
      <c r="I45" s="894">
        <v>2019</v>
      </c>
      <c r="J45" s="880">
        <v>4</v>
      </c>
      <c r="K45" s="880">
        <v>4</v>
      </c>
      <c r="L45" s="880" t="s">
        <v>519</v>
      </c>
      <c r="O45" s="523"/>
      <c r="P45" s="620"/>
      <c r="Q45" s="620"/>
      <c r="R45" s="618"/>
    </row>
    <row r="46" spans="2:18" s="1" customFormat="1" ht="15" customHeight="1">
      <c r="B46" s="631"/>
      <c r="C46" s="9"/>
      <c r="D46" s="9"/>
      <c r="E46" s="6"/>
      <c r="F46" s="880"/>
      <c r="G46" s="880"/>
      <c r="H46" s="880"/>
      <c r="I46" s="894">
        <v>2020</v>
      </c>
      <c r="J46" s="880">
        <v>4</v>
      </c>
      <c r="K46" s="880">
        <v>4</v>
      </c>
      <c r="L46" s="880" t="s">
        <v>519</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2</v>
      </c>
      <c r="K48" s="880">
        <v>1</v>
      </c>
      <c r="L48" s="880">
        <v>1</v>
      </c>
      <c r="O48" s="618"/>
      <c r="P48" s="618"/>
      <c r="Q48" s="618"/>
      <c r="R48" s="618"/>
    </row>
    <row r="49" spans="1:16380" s="1" customFormat="1" ht="15" customHeight="1">
      <c r="B49" s="10"/>
      <c r="C49" s="9"/>
      <c r="D49" s="9"/>
      <c r="E49" s="6"/>
      <c r="F49" s="880"/>
      <c r="G49" s="880"/>
      <c r="H49" s="880"/>
      <c r="I49" s="894">
        <v>2019</v>
      </c>
      <c r="J49" s="880">
        <v>3</v>
      </c>
      <c r="K49" s="880">
        <v>1</v>
      </c>
      <c r="L49" s="880">
        <v>2</v>
      </c>
    </row>
    <row r="50" spans="1:16380" s="1" customFormat="1" ht="15" customHeight="1">
      <c r="B50" s="10"/>
      <c r="C50" s="9"/>
      <c r="D50" s="9"/>
      <c r="E50" s="6"/>
      <c r="F50" s="880"/>
      <c r="G50" s="880"/>
      <c r="H50" s="880"/>
      <c r="I50" s="894">
        <v>2020</v>
      </c>
      <c r="J50" s="880" t="s">
        <v>519</v>
      </c>
      <c r="K50" s="880" t="s">
        <v>519</v>
      </c>
      <c r="L50" s="880" t="s">
        <v>519</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260</v>
      </c>
      <c r="K8" s="881">
        <v>130</v>
      </c>
      <c r="L8" s="881">
        <v>130</v>
      </c>
    </row>
    <row r="9" spans="1:18" s="1" customFormat="1" ht="15" customHeight="1">
      <c r="B9" s="7" t="s">
        <v>133</v>
      </c>
      <c r="C9" s="4"/>
      <c r="D9" s="4"/>
      <c r="E9" s="6"/>
      <c r="F9" s="880"/>
      <c r="G9" s="880"/>
      <c r="H9" s="880"/>
      <c r="I9" s="907">
        <v>2019</v>
      </c>
      <c r="J9" s="881">
        <v>344</v>
      </c>
      <c r="K9" s="881">
        <v>171</v>
      </c>
      <c r="L9" s="881">
        <v>173</v>
      </c>
    </row>
    <row r="10" spans="1:18" s="1" customFormat="1" ht="15" customHeight="1">
      <c r="B10" s="7"/>
      <c r="C10" s="4"/>
      <c r="D10" s="4"/>
      <c r="E10" s="6"/>
      <c r="F10" s="880"/>
      <c r="G10" s="880"/>
      <c r="H10" s="880"/>
      <c r="I10" s="907">
        <v>2020</v>
      </c>
      <c r="J10" s="881">
        <v>282</v>
      </c>
      <c r="K10" s="881">
        <v>146</v>
      </c>
      <c r="L10" s="881">
        <v>136</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8</v>
      </c>
      <c r="K12" s="880">
        <v>3</v>
      </c>
      <c r="L12" s="880">
        <v>5</v>
      </c>
    </row>
    <row r="13" spans="1:18" s="1" customFormat="1" ht="15" customHeight="1">
      <c r="B13" s="291" t="s">
        <v>135</v>
      </c>
      <c r="C13" s="9"/>
      <c r="D13" s="9"/>
      <c r="E13" s="6"/>
      <c r="F13" s="880"/>
      <c r="G13" s="880"/>
      <c r="H13" s="880"/>
      <c r="I13" s="907">
        <v>2019</v>
      </c>
      <c r="J13" s="880">
        <v>36</v>
      </c>
      <c r="K13" s="880">
        <v>17</v>
      </c>
      <c r="L13" s="880">
        <v>19</v>
      </c>
    </row>
    <row r="14" spans="1:18" s="1" customFormat="1" ht="15" customHeight="1">
      <c r="B14" s="7"/>
      <c r="C14" s="9"/>
      <c r="D14" s="9"/>
      <c r="E14" s="6"/>
      <c r="F14" s="880"/>
      <c r="G14" s="880"/>
      <c r="H14" s="880"/>
      <c r="I14" s="907">
        <v>2020</v>
      </c>
      <c r="J14" s="880">
        <v>38</v>
      </c>
      <c r="K14" s="880">
        <v>17</v>
      </c>
      <c r="L14" s="880">
        <v>21</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7</v>
      </c>
      <c r="K16" s="880">
        <v>2</v>
      </c>
      <c r="L16" s="880">
        <v>5</v>
      </c>
      <c r="N16" s="425"/>
      <c r="O16" s="620"/>
      <c r="P16" s="620"/>
      <c r="Q16" s="620"/>
      <c r="R16" s="618"/>
    </row>
    <row r="17" spans="2:18" s="1" customFormat="1" ht="15" customHeight="1">
      <c r="B17" s="291"/>
      <c r="C17" s="9"/>
      <c r="D17" s="9"/>
      <c r="E17" s="6"/>
      <c r="F17" s="880"/>
      <c r="G17" s="880"/>
      <c r="H17" s="880"/>
      <c r="I17" s="907">
        <v>2019</v>
      </c>
      <c r="J17" s="880">
        <v>33</v>
      </c>
      <c r="K17" s="880">
        <v>16</v>
      </c>
      <c r="L17" s="880">
        <v>17</v>
      </c>
      <c r="N17" s="425"/>
      <c r="O17" s="620"/>
      <c r="P17" s="620"/>
      <c r="Q17" s="620"/>
      <c r="R17" s="618"/>
    </row>
    <row r="18" spans="2:18" s="1" customFormat="1" ht="15" customHeight="1">
      <c r="B18" s="291"/>
      <c r="C18" s="9"/>
      <c r="D18" s="9"/>
      <c r="E18" s="6"/>
      <c r="F18" s="901"/>
      <c r="G18" s="901"/>
      <c r="H18" s="901"/>
      <c r="I18" s="907">
        <v>2020</v>
      </c>
      <c r="J18" s="901">
        <v>38</v>
      </c>
      <c r="K18" s="901">
        <v>17</v>
      </c>
      <c r="L18" s="901">
        <v>21</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519</v>
      </c>
      <c r="K20" s="880" t="s">
        <v>519</v>
      </c>
      <c r="L20" s="880" t="s">
        <v>519</v>
      </c>
      <c r="N20" s="425"/>
      <c r="O20" s="620"/>
      <c r="P20" s="620"/>
      <c r="Q20" s="620"/>
      <c r="R20" s="618"/>
    </row>
    <row r="21" spans="2:18" s="1" customFormat="1" ht="15" customHeight="1">
      <c r="B21" s="801" t="s">
        <v>452</v>
      </c>
      <c r="C21" s="9"/>
      <c r="D21" s="9"/>
      <c r="E21" s="6"/>
      <c r="F21" s="880"/>
      <c r="G21" s="880"/>
      <c r="H21" s="880"/>
      <c r="I21" s="907">
        <v>2019</v>
      </c>
      <c r="J21" s="880" t="s">
        <v>519</v>
      </c>
      <c r="K21" s="880" t="s">
        <v>519</v>
      </c>
      <c r="L21" s="880" t="s">
        <v>519</v>
      </c>
      <c r="N21" s="425"/>
      <c r="O21" s="622"/>
      <c r="P21" s="622"/>
      <c r="Q21" s="622"/>
      <c r="R21" s="618"/>
    </row>
    <row r="22" spans="2:18" s="1" customFormat="1" ht="15" customHeight="1">
      <c r="B22" s="291"/>
      <c r="C22" s="9"/>
      <c r="D22" s="9"/>
      <c r="E22" s="6"/>
      <c r="F22" s="880"/>
      <c r="G22" s="880"/>
      <c r="H22" s="880"/>
      <c r="I22" s="907">
        <v>2020</v>
      </c>
      <c r="J22" s="880" t="s">
        <v>519</v>
      </c>
      <c r="K22" s="880" t="s">
        <v>519</v>
      </c>
      <c r="L22" s="880" t="s">
        <v>519</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519</v>
      </c>
      <c r="K24" s="880" t="s">
        <v>519</v>
      </c>
      <c r="L24" s="880" t="s">
        <v>519</v>
      </c>
      <c r="N24" s="425"/>
      <c r="O24" s="620"/>
      <c r="P24" s="620"/>
      <c r="Q24" s="620"/>
      <c r="R24" s="618"/>
    </row>
    <row r="25" spans="2:18" s="1" customFormat="1" ht="15" customHeight="1">
      <c r="B25" s="802" t="s">
        <v>455</v>
      </c>
      <c r="C25" s="9"/>
      <c r="D25" s="9"/>
      <c r="E25" s="6"/>
      <c r="F25" s="880"/>
      <c r="G25" s="880"/>
      <c r="H25" s="880"/>
      <c r="I25" s="907">
        <v>2019</v>
      </c>
      <c r="J25" s="880" t="s">
        <v>519</v>
      </c>
      <c r="K25" s="880" t="s">
        <v>519</v>
      </c>
      <c r="L25" s="880" t="s">
        <v>519</v>
      </c>
      <c r="N25" s="425"/>
      <c r="O25" s="620"/>
      <c r="P25" s="620"/>
      <c r="Q25" s="620"/>
      <c r="R25" s="618"/>
    </row>
    <row r="26" spans="2:18" s="1" customFormat="1" ht="15" customHeight="1">
      <c r="B26" s="631"/>
      <c r="C26" s="9"/>
      <c r="D26" s="9"/>
      <c r="E26" s="6"/>
      <c r="F26" s="880"/>
      <c r="G26" s="880"/>
      <c r="H26" s="880"/>
      <c r="I26" s="907">
        <v>2020</v>
      </c>
      <c r="J26" s="880" t="s">
        <v>519</v>
      </c>
      <c r="K26" s="880" t="s">
        <v>519</v>
      </c>
      <c r="L26" s="880" t="s">
        <v>519</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519</v>
      </c>
      <c r="K28" s="880" t="s">
        <v>519</v>
      </c>
      <c r="L28" s="880" t="s">
        <v>519</v>
      </c>
      <c r="N28" s="425"/>
      <c r="O28" s="622"/>
      <c r="P28" s="622"/>
      <c r="Q28" s="622"/>
      <c r="R28" s="618"/>
    </row>
    <row r="29" spans="2:18" s="1" customFormat="1" ht="15" customHeight="1">
      <c r="B29" s="802" t="s">
        <v>457</v>
      </c>
      <c r="C29" s="9"/>
      <c r="D29" s="9"/>
      <c r="E29" s="6"/>
      <c r="F29" s="880"/>
      <c r="G29" s="880"/>
      <c r="H29" s="880"/>
      <c r="I29" s="907">
        <v>2019</v>
      </c>
      <c r="J29" s="880" t="s">
        <v>519</v>
      </c>
      <c r="K29" s="880" t="s">
        <v>519</v>
      </c>
      <c r="L29" s="880" t="s">
        <v>519</v>
      </c>
    </row>
    <row r="30" spans="2:18" s="1" customFormat="1" ht="15" customHeight="1">
      <c r="B30" s="631"/>
      <c r="C30" s="9"/>
      <c r="D30" s="9"/>
      <c r="E30" s="6"/>
      <c r="F30" s="880"/>
      <c r="G30" s="880"/>
      <c r="H30" s="880"/>
      <c r="I30" s="907">
        <v>2020</v>
      </c>
      <c r="J30" s="880" t="s">
        <v>519</v>
      </c>
      <c r="K30" s="880" t="s">
        <v>519</v>
      </c>
      <c r="L30" s="880" t="s">
        <v>519</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1</v>
      </c>
      <c r="K32" s="880">
        <v>1</v>
      </c>
      <c r="L32" s="880" t="s">
        <v>519</v>
      </c>
      <c r="P32" s="618"/>
      <c r="Q32" s="618"/>
    </row>
    <row r="33" spans="2:19" s="1" customFormat="1" ht="15" customHeight="1">
      <c r="B33" s="803" t="s">
        <v>459</v>
      </c>
      <c r="C33" s="9"/>
      <c r="D33" s="9"/>
      <c r="E33" s="6"/>
      <c r="F33" s="880"/>
      <c r="G33" s="880"/>
      <c r="H33" s="880"/>
      <c r="I33" s="907">
        <v>2019</v>
      </c>
      <c r="J33" s="880">
        <v>3</v>
      </c>
      <c r="K33" s="880">
        <v>1</v>
      </c>
      <c r="L33" s="880">
        <v>2</v>
      </c>
      <c r="N33" s="618"/>
      <c r="O33" s="618"/>
      <c r="P33" s="618"/>
      <c r="Q33" s="618"/>
      <c r="R33" s="618"/>
      <c r="S33" s="618"/>
    </row>
    <row r="34" spans="2:19" s="1" customFormat="1" ht="15" customHeight="1">
      <c r="B34" s="4"/>
      <c r="C34" s="9"/>
      <c r="D34" s="9"/>
      <c r="E34" s="6"/>
      <c r="F34" s="880"/>
      <c r="G34" s="880"/>
      <c r="H34" s="880"/>
      <c r="I34" s="907">
        <v>2020</v>
      </c>
      <c r="J34" s="880" t="s">
        <v>519</v>
      </c>
      <c r="K34" s="880" t="s">
        <v>519</v>
      </c>
      <c r="L34" s="880" t="s">
        <v>519</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252</v>
      </c>
      <c r="K36" s="880">
        <v>127</v>
      </c>
      <c r="L36" s="880">
        <v>125</v>
      </c>
      <c r="M36" s="33"/>
    </row>
    <row r="37" spans="2:19" s="1" customFormat="1" ht="15" customHeight="1">
      <c r="B37" s="291" t="s">
        <v>93</v>
      </c>
      <c r="C37" s="9"/>
      <c r="D37" s="9"/>
      <c r="E37" s="6"/>
      <c r="F37" s="880"/>
      <c r="G37" s="880"/>
      <c r="H37" s="880"/>
      <c r="I37" s="907">
        <v>2019</v>
      </c>
      <c r="J37" s="880">
        <v>308</v>
      </c>
      <c r="K37" s="880">
        <v>154</v>
      </c>
      <c r="L37" s="880">
        <v>154</v>
      </c>
      <c r="M37" s="33"/>
    </row>
    <row r="38" spans="2:19" s="1" customFormat="1" ht="15" customHeight="1">
      <c r="B38" s="4"/>
      <c r="C38" s="9"/>
      <c r="D38" s="9"/>
      <c r="E38" s="6"/>
      <c r="F38" s="880"/>
      <c r="G38" s="880"/>
      <c r="H38" s="880"/>
      <c r="I38" s="907">
        <v>2020</v>
      </c>
      <c r="J38" s="880">
        <v>244</v>
      </c>
      <c r="K38" s="880">
        <v>129</v>
      </c>
      <c r="L38" s="880">
        <v>115</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235</v>
      </c>
      <c r="K40" s="880">
        <v>114</v>
      </c>
      <c r="L40" s="880">
        <v>121</v>
      </c>
    </row>
    <row r="41" spans="2:19" s="1" customFormat="1" ht="15" customHeight="1">
      <c r="B41" s="291"/>
      <c r="C41" s="629"/>
      <c r="D41" s="9"/>
      <c r="E41" s="6"/>
      <c r="F41" s="880"/>
      <c r="G41" s="880"/>
      <c r="H41" s="880"/>
      <c r="I41" s="907">
        <v>2019</v>
      </c>
      <c r="J41" s="880">
        <v>295</v>
      </c>
      <c r="K41" s="880">
        <v>142</v>
      </c>
      <c r="L41" s="880">
        <v>153</v>
      </c>
    </row>
    <row r="42" spans="2:19" s="1" customFormat="1" ht="15" customHeight="1">
      <c r="B42" s="291"/>
      <c r="C42" s="629"/>
      <c r="D42" s="9"/>
      <c r="E42" s="6"/>
      <c r="F42" s="880"/>
      <c r="G42" s="880"/>
      <c r="H42" s="880"/>
      <c r="I42" s="907">
        <v>2020</v>
      </c>
      <c r="J42" s="880">
        <v>241</v>
      </c>
      <c r="K42" s="880">
        <v>126</v>
      </c>
      <c r="L42" s="880">
        <v>115</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519</v>
      </c>
      <c r="K44" s="880" t="s">
        <v>519</v>
      </c>
      <c r="L44" s="880" t="s">
        <v>519</v>
      </c>
    </row>
    <row r="45" spans="2:19" s="1" customFormat="1" ht="15" customHeight="1">
      <c r="B45" s="801" t="s">
        <v>452</v>
      </c>
      <c r="C45" s="629"/>
      <c r="D45" s="9"/>
      <c r="E45" s="6"/>
      <c r="F45" s="880"/>
      <c r="G45" s="880"/>
      <c r="H45" s="880"/>
      <c r="I45" s="907">
        <v>2019</v>
      </c>
      <c r="J45" s="880" t="s">
        <v>519</v>
      </c>
      <c r="K45" s="880" t="s">
        <v>519</v>
      </c>
      <c r="L45" s="880" t="s">
        <v>519</v>
      </c>
    </row>
    <row r="46" spans="2:19" s="1" customFormat="1" ht="15" customHeight="1">
      <c r="B46" s="291"/>
      <c r="C46" s="629"/>
      <c r="D46" s="9"/>
      <c r="E46" s="6"/>
      <c r="F46" s="880"/>
      <c r="G46" s="880"/>
      <c r="H46" s="880"/>
      <c r="I46" s="907">
        <v>2020</v>
      </c>
      <c r="J46" s="880" t="s">
        <v>519</v>
      </c>
      <c r="K46" s="880" t="s">
        <v>519</v>
      </c>
      <c r="L46" s="880" t="s">
        <v>519</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t="s">
        <v>519</v>
      </c>
      <c r="K48" s="880" t="s">
        <v>519</v>
      </c>
      <c r="L48" s="880" t="s">
        <v>519</v>
      </c>
    </row>
    <row r="49" spans="1:13" s="1" customFormat="1" ht="15" customHeight="1">
      <c r="B49" s="802" t="s">
        <v>455</v>
      </c>
      <c r="C49" s="629"/>
      <c r="D49" s="9"/>
      <c r="E49" s="6"/>
      <c r="F49" s="880"/>
      <c r="G49" s="880"/>
      <c r="H49" s="880"/>
      <c r="I49" s="907">
        <v>2019</v>
      </c>
      <c r="J49" s="880">
        <v>1</v>
      </c>
      <c r="K49" s="880">
        <v>1</v>
      </c>
      <c r="L49" s="880" t="s">
        <v>519</v>
      </c>
    </row>
    <row r="50" spans="1:13" s="1" customFormat="1" ht="15" customHeight="1">
      <c r="B50" s="631"/>
      <c r="C50" s="629"/>
      <c r="D50" s="9"/>
      <c r="E50" s="6"/>
      <c r="F50" s="880"/>
      <c r="G50" s="880"/>
      <c r="H50" s="880"/>
      <c r="I50" s="907">
        <v>2020</v>
      </c>
      <c r="J50" s="880" t="s">
        <v>519</v>
      </c>
      <c r="K50" s="880" t="s">
        <v>519</v>
      </c>
      <c r="L50" s="880" t="s">
        <v>519</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4</v>
      </c>
      <c r="K52" s="880">
        <v>4</v>
      </c>
      <c r="L52" s="880" t="s">
        <v>519</v>
      </c>
    </row>
    <row r="53" spans="1:13" s="1" customFormat="1" ht="15" customHeight="1">
      <c r="B53" s="802" t="s">
        <v>457</v>
      </c>
      <c r="C53" s="629"/>
      <c r="D53" s="9"/>
      <c r="E53" s="6"/>
      <c r="F53" s="880"/>
      <c r="G53" s="880"/>
      <c r="H53" s="880"/>
      <c r="I53" s="907">
        <v>2019</v>
      </c>
      <c r="J53" s="880">
        <v>4</v>
      </c>
      <c r="K53" s="880">
        <v>4</v>
      </c>
      <c r="L53" s="880" t="s">
        <v>519</v>
      </c>
    </row>
    <row r="54" spans="1:13" s="1" customFormat="1" ht="15" customHeight="1">
      <c r="B54" s="631"/>
      <c r="C54" s="629"/>
      <c r="D54" s="9"/>
      <c r="E54" s="6"/>
      <c r="F54" s="880"/>
      <c r="G54" s="880"/>
      <c r="H54" s="880"/>
      <c r="I54" s="907">
        <v>2020</v>
      </c>
      <c r="J54" s="880">
        <v>3</v>
      </c>
      <c r="K54" s="880">
        <v>3</v>
      </c>
      <c r="L54" s="880" t="s">
        <v>519</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13</v>
      </c>
      <c r="K56" s="880">
        <v>9</v>
      </c>
      <c r="L56" s="880">
        <v>4</v>
      </c>
    </row>
    <row r="57" spans="1:13" s="1" customFormat="1" ht="15" customHeight="1">
      <c r="B57" s="803" t="s">
        <v>459</v>
      </c>
      <c r="C57" s="9"/>
      <c r="D57" s="9"/>
      <c r="E57" s="6"/>
      <c r="F57" s="880"/>
      <c r="G57" s="880"/>
      <c r="H57" s="880"/>
      <c r="I57" s="907">
        <v>2019</v>
      </c>
      <c r="J57" s="880">
        <v>8</v>
      </c>
      <c r="K57" s="880">
        <v>7</v>
      </c>
      <c r="L57" s="880">
        <v>1</v>
      </c>
    </row>
    <row r="58" spans="1:13" s="1" customFormat="1" ht="15" customHeight="1">
      <c r="B58" s="10"/>
      <c r="C58" s="9"/>
      <c r="D58" s="9"/>
      <c r="E58" s="6"/>
      <c r="F58" s="880"/>
      <c r="G58" s="880"/>
      <c r="H58" s="880"/>
      <c r="I58" s="907">
        <v>2020</v>
      </c>
      <c r="J58" s="880" t="s">
        <v>519</v>
      </c>
      <c r="K58" s="880" t="s">
        <v>519</v>
      </c>
      <c r="L58" s="880" t="s">
        <v>519</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260</v>
      </c>
      <c r="K8" s="881">
        <v>130</v>
      </c>
      <c r="L8" s="881">
        <v>130</v>
      </c>
    </row>
    <row r="9" spans="1:19" s="1" customFormat="1" ht="15" customHeight="1">
      <c r="B9" s="4" t="s">
        <v>133</v>
      </c>
      <c r="C9" s="4"/>
      <c r="D9" s="4"/>
      <c r="E9" s="6"/>
      <c r="F9" s="880"/>
      <c r="G9" s="880"/>
      <c r="H9" s="880"/>
      <c r="I9" s="907">
        <v>2019</v>
      </c>
      <c r="J9" s="881">
        <v>344</v>
      </c>
      <c r="K9" s="881">
        <v>171</v>
      </c>
      <c r="L9" s="881">
        <v>173</v>
      </c>
    </row>
    <row r="10" spans="1:19" s="1" customFormat="1" ht="15" customHeight="1">
      <c r="B10" s="4"/>
      <c r="C10" s="4"/>
      <c r="D10" s="4"/>
      <c r="E10" s="6"/>
      <c r="F10" s="880"/>
      <c r="G10" s="880"/>
      <c r="H10" s="880"/>
      <c r="I10" s="907">
        <v>2020</v>
      </c>
      <c r="J10" s="881">
        <v>282</v>
      </c>
      <c r="K10" s="881">
        <v>146</v>
      </c>
      <c r="L10" s="881">
        <v>136</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8</v>
      </c>
      <c r="K12" s="880">
        <v>3</v>
      </c>
      <c r="L12" s="880">
        <v>5</v>
      </c>
      <c r="N12" s="618"/>
      <c r="O12" s="425"/>
      <c r="P12" s="425"/>
      <c r="Q12" s="425"/>
      <c r="R12" s="425"/>
      <c r="S12" s="425"/>
    </row>
    <row r="13" spans="1:19" s="1" customFormat="1" ht="15" customHeight="1">
      <c r="B13" s="291" t="s">
        <v>135</v>
      </c>
      <c r="C13" s="9"/>
      <c r="D13" s="9"/>
      <c r="E13" s="6"/>
      <c r="F13" s="880"/>
      <c r="G13" s="880"/>
      <c r="H13" s="880"/>
      <c r="I13" s="907">
        <v>2019</v>
      </c>
      <c r="J13" s="880">
        <v>36</v>
      </c>
      <c r="K13" s="880">
        <v>17</v>
      </c>
      <c r="L13" s="880">
        <v>19</v>
      </c>
      <c r="N13" s="120"/>
      <c r="O13" s="425"/>
      <c r="P13" s="425"/>
      <c r="Q13" s="425"/>
      <c r="R13" s="425"/>
      <c r="S13" s="425"/>
    </row>
    <row r="14" spans="1:19" s="1" customFormat="1" ht="15" customHeight="1">
      <c r="B14" s="7"/>
      <c r="C14" s="9"/>
      <c r="D14" s="9"/>
      <c r="E14" s="6"/>
      <c r="F14" s="880"/>
      <c r="G14" s="880"/>
      <c r="H14" s="880"/>
      <c r="I14" s="907">
        <v>2020</v>
      </c>
      <c r="J14" s="880">
        <v>38</v>
      </c>
      <c r="K14" s="880">
        <v>17</v>
      </c>
      <c r="L14" s="880">
        <v>21</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519</v>
      </c>
      <c r="K16" s="880" t="s">
        <v>519</v>
      </c>
      <c r="L16" s="880" t="s">
        <v>519</v>
      </c>
      <c r="N16" s="618"/>
      <c r="O16" s="620"/>
      <c r="P16" s="620"/>
      <c r="Q16" s="620"/>
      <c r="R16" s="425"/>
      <c r="S16" s="425"/>
    </row>
    <row r="17" spans="2:19" s="162" customFormat="1" ht="15" customHeight="1">
      <c r="B17" s="801" t="s">
        <v>461</v>
      </c>
      <c r="C17" s="9"/>
      <c r="D17" s="9"/>
      <c r="E17" s="6"/>
      <c r="F17" s="880"/>
      <c r="G17" s="880"/>
      <c r="H17" s="880"/>
      <c r="I17" s="907">
        <v>2019</v>
      </c>
      <c r="J17" s="880" t="s">
        <v>519</v>
      </c>
      <c r="K17" s="880" t="s">
        <v>519</v>
      </c>
      <c r="L17" s="880" t="s">
        <v>519</v>
      </c>
      <c r="N17" s="637"/>
      <c r="O17" s="638"/>
      <c r="P17" s="638"/>
      <c r="Q17" s="638"/>
      <c r="R17" s="436"/>
      <c r="S17" s="436"/>
    </row>
    <row r="18" spans="2:19" s="162" customFormat="1" ht="15" customHeight="1">
      <c r="B18" s="291"/>
      <c r="C18" s="9"/>
      <c r="D18" s="9"/>
      <c r="E18" s="6"/>
      <c r="F18" s="880"/>
      <c r="G18" s="880"/>
      <c r="H18" s="880"/>
      <c r="I18" s="907">
        <v>2020</v>
      </c>
      <c r="J18" s="880" t="s">
        <v>519</v>
      </c>
      <c r="K18" s="880" t="s">
        <v>519</v>
      </c>
      <c r="L18" s="880" t="s">
        <v>519</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519</v>
      </c>
      <c r="K20" s="880" t="s">
        <v>519</v>
      </c>
      <c r="L20" s="880" t="s">
        <v>519</v>
      </c>
      <c r="N20" s="639"/>
      <c r="O20" s="639"/>
      <c r="P20" s="639"/>
      <c r="Q20" s="639"/>
      <c r="R20" s="436"/>
      <c r="S20" s="436"/>
    </row>
    <row r="21" spans="2:19" s="162" customFormat="1" ht="15" customHeight="1">
      <c r="B21" s="801" t="s">
        <v>463</v>
      </c>
      <c r="C21" s="9"/>
      <c r="D21" s="9"/>
      <c r="E21" s="6"/>
      <c r="F21" s="880"/>
      <c r="G21" s="880"/>
      <c r="H21" s="880"/>
      <c r="I21" s="907">
        <v>2019</v>
      </c>
      <c r="J21" s="880">
        <v>1</v>
      </c>
      <c r="K21" s="880">
        <v>1</v>
      </c>
      <c r="L21" s="880" t="s">
        <v>519</v>
      </c>
      <c r="N21" s="638"/>
      <c r="O21" s="638"/>
      <c r="P21" s="638"/>
      <c r="Q21" s="638"/>
      <c r="R21" s="436"/>
      <c r="S21" s="436"/>
    </row>
    <row r="22" spans="2:19" s="162" customFormat="1" ht="15" customHeight="1">
      <c r="B22" s="291"/>
      <c r="C22" s="9"/>
      <c r="D22" s="9"/>
      <c r="E22" s="6"/>
      <c r="F22" s="880"/>
      <c r="G22" s="880"/>
      <c r="H22" s="880"/>
      <c r="I22" s="907">
        <v>2020</v>
      </c>
      <c r="J22" s="880" t="s">
        <v>519</v>
      </c>
      <c r="K22" s="880" t="s">
        <v>519</v>
      </c>
      <c r="L22" s="880" t="s">
        <v>519</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5</v>
      </c>
      <c r="K24" s="880">
        <v>2</v>
      </c>
      <c r="L24" s="880">
        <v>3</v>
      </c>
      <c r="N24" s="638"/>
      <c r="O24" s="638"/>
      <c r="P24" s="638"/>
      <c r="Q24" s="638"/>
      <c r="R24" s="436"/>
      <c r="S24" s="436"/>
    </row>
    <row r="25" spans="2:19" s="162" customFormat="1" ht="15" customHeight="1">
      <c r="B25" s="802" t="s">
        <v>465</v>
      </c>
      <c r="C25" s="9"/>
      <c r="D25" s="9"/>
      <c r="E25" s="6"/>
      <c r="F25" s="880"/>
      <c r="G25" s="880"/>
      <c r="H25" s="880"/>
      <c r="I25" s="907">
        <v>2019</v>
      </c>
      <c r="J25" s="880">
        <v>23</v>
      </c>
      <c r="K25" s="880">
        <v>10</v>
      </c>
      <c r="L25" s="880">
        <v>13</v>
      </c>
      <c r="N25" s="639"/>
      <c r="O25" s="639"/>
      <c r="P25" s="639"/>
      <c r="Q25" s="639"/>
      <c r="R25" s="436"/>
      <c r="S25" s="436"/>
    </row>
    <row r="26" spans="2:19" s="162" customFormat="1" ht="15" customHeight="1">
      <c r="B26" s="631"/>
      <c r="C26" s="9"/>
      <c r="D26" s="9"/>
      <c r="E26" s="6"/>
      <c r="F26" s="880"/>
      <c r="G26" s="880"/>
      <c r="H26" s="880"/>
      <c r="I26" s="907">
        <v>2020</v>
      </c>
      <c r="J26" s="880">
        <v>19</v>
      </c>
      <c r="K26" s="880">
        <v>8</v>
      </c>
      <c r="L26" s="880">
        <v>11</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3</v>
      </c>
      <c r="K28" s="880">
        <v>1</v>
      </c>
      <c r="L28" s="880">
        <v>2</v>
      </c>
      <c r="N28" s="637"/>
      <c r="O28" s="637"/>
      <c r="P28" s="637"/>
      <c r="Q28" s="637"/>
      <c r="R28" s="637"/>
    </row>
    <row r="29" spans="2:19" s="162" customFormat="1" ht="15" customHeight="1">
      <c r="B29" s="802" t="s">
        <v>467</v>
      </c>
      <c r="C29" s="9"/>
      <c r="D29" s="9"/>
      <c r="E29" s="6"/>
      <c r="F29" s="880"/>
      <c r="G29" s="880"/>
      <c r="H29" s="880"/>
      <c r="I29" s="907">
        <v>2019</v>
      </c>
      <c r="J29" s="880">
        <v>12</v>
      </c>
      <c r="K29" s="880">
        <v>6</v>
      </c>
      <c r="L29" s="880">
        <v>6</v>
      </c>
      <c r="N29" s="637"/>
      <c r="O29" s="637"/>
      <c r="P29" s="637"/>
      <c r="Q29" s="637"/>
      <c r="R29" s="637"/>
    </row>
    <row r="30" spans="2:19" s="162" customFormat="1" ht="15" customHeight="1">
      <c r="B30" s="4"/>
      <c r="C30" s="9"/>
      <c r="D30" s="9"/>
      <c r="E30" s="6"/>
      <c r="F30" s="880"/>
      <c r="G30" s="880"/>
      <c r="H30" s="880"/>
      <c r="I30" s="907">
        <v>2020</v>
      </c>
      <c r="J30" s="880">
        <v>19</v>
      </c>
      <c r="K30" s="880">
        <v>9</v>
      </c>
      <c r="L30" s="880">
        <v>10</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252</v>
      </c>
      <c r="K32" s="880">
        <v>127</v>
      </c>
      <c r="L32" s="880">
        <v>125</v>
      </c>
    </row>
    <row r="33" spans="2:14" s="162" customFormat="1" ht="15" customHeight="1">
      <c r="B33" s="291" t="s">
        <v>93</v>
      </c>
      <c r="C33" s="9"/>
      <c r="D33" s="9"/>
      <c r="E33" s="6"/>
      <c r="F33" s="880"/>
      <c r="G33" s="880"/>
      <c r="H33" s="880"/>
      <c r="I33" s="907">
        <v>2019</v>
      </c>
      <c r="J33" s="880">
        <v>308</v>
      </c>
      <c r="K33" s="880">
        <v>154</v>
      </c>
      <c r="L33" s="880">
        <v>154</v>
      </c>
    </row>
    <row r="34" spans="2:14" s="162" customFormat="1" ht="15" customHeight="1">
      <c r="B34" s="4"/>
      <c r="C34" s="9"/>
      <c r="D34" s="9"/>
      <c r="E34" s="6"/>
      <c r="F34" s="880"/>
      <c r="G34" s="880"/>
      <c r="H34" s="880"/>
      <c r="I34" s="907">
        <v>2020</v>
      </c>
      <c r="J34" s="880">
        <v>244</v>
      </c>
      <c r="K34" s="880">
        <v>129</v>
      </c>
      <c r="L34" s="880">
        <v>115</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519</v>
      </c>
      <c r="K36" s="880" t="s">
        <v>519</v>
      </c>
      <c r="L36" s="880" t="s">
        <v>519</v>
      </c>
    </row>
    <row r="37" spans="2:14" s="162" customFormat="1" ht="15" customHeight="1">
      <c r="B37" s="801" t="s">
        <v>461</v>
      </c>
      <c r="C37" s="9"/>
      <c r="D37" s="9"/>
      <c r="E37" s="6"/>
      <c r="F37" s="880"/>
      <c r="G37" s="880"/>
      <c r="H37" s="880"/>
      <c r="I37" s="907">
        <v>2019</v>
      </c>
      <c r="J37" s="880" t="s">
        <v>519</v>
      </c>
      <c r="K37" s="880" t="s">
        <v>519</v>
      </c>
      <c r="L37" s="880" t="s">
        <v>519</v>
      </c>
      <c r="N37" s="638"/>
    </row>
    <row r="38" spans="2:14" s="162" customFormat="1" ht="15" customHeight="1">
      <c r="B38" s="291"/>
      <c r="C38" s="9"/>
      <c r="D38" s="9"/>
      <c r="E38" s="6"/>
      <c r="F38" s="880"/>
      <c r="G38" s="880"/>
      <c r="H38" s="880"/>
      <c r="I38" s="907">
        <v>2020</v>
      </c>
      <c r="J38" s="880" t="s">
        <v>519</v>
      </c>
      <c r="K38" s="880" t="s">
        <v>519</v>
      </c>
      <c r="L38" s="880" t="s">
        <v>519</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3</v>
      </c>
      <c r="K40" s="880" t="s">
        <v>519</v>
      </c>
      <c r="L40" s="880">
        <v>3</v>
      </c>
      <c r="N40" s="638"/>
    </row>
    <row r="41" spans="2:14" s="162" customFormat="1" ht="15" customHeight="1">
      <c r="B41" s="801" t="s">
        <v>463</v>
      </c>
      <c r="C41" s="9"/>
      <c r="D41" s="9"/>
      <c r="E41" s="6"/>
      <c r="F41" s="880"/>
      <c r="G41" s="880"/>
      <c r="H41" s="880"/>
      <c r="I41" s="907">
        <v>2019</v>
      </c>
      <c r="J41" s="880">
        <v>1</v>
      </c>
      <c r="K41" s="880">
        <v>1</v>
      </c>
      <c r="L41" s="880" t="s">
        <v>519</v>
      </c>
    </row>
    <row r="42" spans="2:14" s="162" customFormat="1" ht="15" customHeight="1">
      <c r="B42" s="291"/>
      <c r="C42" s="9"/>
      <c r="D42" s="9"/>
      <c r="E42" s="6"/>
      <c r="F42" s="880"/>
      <c r="G42" s="880"/>
      <c r="H42" s="880"/>
      <c r="I42" s="907">
        <v>2020</v>
      </c>
      <c r="J42" s="880" t="s">
        <v>519</v>
      </c>
      <c r="K42" s="880" t="s">
        <v>519</v>
      </c>
      <c r="L42" s="880" t="s">
        <v>519</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176</v>
      </c>
      <c r="K44" s="880">
        <v>85</v>
      </c>
      <c r="L44" s="880">
        <v>91</v>
      </c>
    </row>
    <row r="45" spans="2:14" s="162" customFormat="1" ht="15" customHeight="1">
      <c r="B45" s="802" t="s">
        <v>465</v>
      </c>
      <c r="C45" s="9"/>
      <c r="D45" s="9"/>
      <c r="E45" s="6"/>
      <c r="F45" s="880"/>
      <c r="G45" s="880"/>
      <c r="H45" s="880"/>
      <c r="I45" s="907">
        <v>2019</v>
      </c>
      <c r="J45" s="880">
        <v>190</v>
      </c>
      <c r="K45" s="880">
        <v>97</v>
      </c>
      <c r="L45" s="880">
        <v>93</v>
      </c>
    </row>
    <row r="46" spans="2:14" s="162" customFormat="1" ht="15" customHeight="1">
      <c r="B46" s="631"/>
      <c r="C46" s="9"/>
      <c r="D46" s="9"/>
      <c r="E46" s="6"/>
      <c r="F46" s="880"/>
      <c r="G46" s="880"/>
      <c r="H46" s="880"/>
      <c r="I46" s="907">
        <v>2020</v>
      </c>
      <c r="J46" s="880">
        <v>158</v>
      </c>
      <c r="K46" s="880">
        <v>86</v>
      </c>
      <c r="L46" s="880">
        <v>72</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73</v>
      </c>
      <c r="K48" s="880">
        <v>42</v>
      </c>
      <c r="L48" s="880">
        <v>31</v>
      </c>
    </row>
    <row r="49" spans="1:14" s="162" customFormat="1" ht="15" customHeight="1">
      <c r="B49" s="802" t="s">
        <v>467</v>
      </c>
      <c r="C49" s="9"/>
      <c r="D49" s="9"/>
      <c r="E49" s="6"/>
      <c r="F49" s="880"/>
      <c r="G49" s="880"/>
      <c r="H49" s="880"/>
      <c r="I49" s="907">
        <v>2019</v>
      </c>
      <c r="J49" s="880">
        <v>117</v>
      </c>
      <c r="K49" s="880">
        <v>56</v>
      </c>
      <c r="L49" s="880">
        <v>61</v>
      </c>
    </row>
    <row r="50" spans="1:14" s="162" customFormat="1" ht="15" customHeight="1">
      <c r="B50" s="10"/>
      <c r="C50" s="9"/>
      <c r="D50" s="9"/>
      <c r="E50" s="6"/>
      <c r="F50" s="880"/>
      <c r="G50" s="880"/>
      <c r="H50" s="880"/>
      <c r="I50" s="907">
        <v>2020</v>
      </c>
      <c r="J50" s="880">
        <v>86</v>
      </c>
      <c r="K50" s="880">
        <v>43</v>
      </c>
      <c r="L50" s="880">
        <v>43</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3</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1</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2</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v>1</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65.2</v>
      </c>
      <c r="H26" s="715"/>
    </row>
    <row r="27" spans="1:9" s="685" customFormat="1" ht="15" customHeight="1">
      <c r="B27" s="697" t="s">
        <v>5</v>
      </c>
      <c r="C27" s="716"/>
      <c r="D27" s="716"/>
      <c r="G27" s="306"/>
      <c r="H27" s="699"/>
    </row>
    <row r="28" spans="1:9" s="685" customFormat="1" ht="15" customHeight="1">
      <c r="B28" s="717" t="s">
        <v>400</v>
      </c>
      <c r="C28" s="718"/>
      <c r="D28" s="718"/>
      <c r="E28" s="712"/>
      <c r="G28" s="669">
        <v>7.2</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27.6</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46</v>
      </c>
      <c r="L11" s="934">
        <v>14</v>
      </c>
      <c r="M11" s="934">
        <v>32</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34</v>
      </c>
      <c r="L14" s="935">
        <v>8</v>
      </c>
      <c r="M14" s="935">
        <v>26</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8</v>
      </c>
      <c r="L17" s="935">
        <v>4</v>
      </c>
      <c r="M17" s="935">
        <v>4</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534</v>
      </c>
      <c r="L20" s="935" t="s">
        <v>493</v>
      </c>
      <c r="M20" s="935" t="s">
        <v>534</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534</v>
      </c>
      <c r="L23" s="935" t="s">
        <v>534</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493</v>
      </c>
      <c r="L26" s="935" t="s">
        <v>493</v>
      </c>
      <c r="M26" s="935" t="s">
        <v>493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48</v>
      </c>
      <c r="L29" s="935">
        <v>12</v>
      </c>
      <c r="M29" s="935">
        <v>36</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107</v>
      </c>
      <c r="L32" s="935">
        <v>23</v>
      </c>
      <c r="M32" s="935">
        <v>84</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1046</v>
      </c>
      <c r="L35" s="935">
        <v>217</v>
      </c>
      <c r="M35" s="935">
        <v>829</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1046</v>
      </c>
      <c r="L12" s="938">
        <v>217</v>
      </c>
      <c r="M12" s="938">
        <v>829</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534</v>
      </c>
      <c r="L15" s="937" t="s">
        <v>493</v>
      </c>
      <c r="M15" s="937" t="s">
        <v>534</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3</v>
      </c>
      <c r="L18" s="937" t="s">
        <v>534</v>
      </c>
      <c r="M18" s="937" t="s">
        <v>534</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380</v>
      </c>
      <c r="L21" s="937">
        <v>104</v>
      </c>
      <c r="M21" s="937">
        <v>276</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71</v>
      </c>
      <c r="L25" s="937">
        <v>26</v>
      </c>
      <c r="M25" s="937">
        <v>45</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14</v>
      </c>
      <c r="L28" s="937" t="s">
        <v>534</v>
      </c>
      <c r="M28" s="937">
        <v>13</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7</v>
      </c>
      <c r="L31" s="937" t="s">
        <v>534</v>
      </c>
      <c r="M31" s="937">
        <v>5</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288</v>
      </c>
      <c r="L34" s="937">
        <v>75</v>
      </c>
      <c r="M34" s="937">
        <v>213</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42</v>
      </c>
      <c r="L37" s="937">
        <v>7</v>
      </c>
      <c r="M37" s="937">
        <v>35</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5</v>
      </c>
      <c r="L43" s="937">
        <v>0</v>
      </c>
      <c r="M43" s="937">
        <v>5</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396</v>
      </c>
      <c r="L46" s="937">
        <v>91</v>
      </c>
      <c r="M46" s="937">
        <v>305</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222</v>
      </c>
      <c r="L49" s="937">
        <v>53</v>
      </c>
      <c r="M49" s="937">
        <v>169</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98</v>
      </c>
      <c r="L52" s="937">
        <v>17</v>
      </c>
      <c r="M52" s="937">
        <v>81</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76</v>
      </c>
      <c r="L55" s="937">
        <v>21</v>
      </c>
      <c r="M55" s="937">
        <v>55</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156</v>
      </c>
      <c r="L58" s="937">
        <v>8</v>
      </c>
      <c r="M58" s="937">
        <v>148</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75</v>
      </c>
      <c r="L63" s="937" t="s">
        <v>534</v>
      </c>
      <c r="M63" s="937">
        <v>74</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68</v>
      </c>
      <c r="L66" s="937">
        <v>11</v>
      </c>
      <c r="M66" s="937">
        <v>57</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3</v>
      </c>
      <c r="L69" s="937" t="s">
        <v>493</v>
      </c>
      <c r="M69" s="937">
        <v>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8</v>
      </c>
      <c r="L72" s="937">
        <v>3</v>
      </c>
      <c r="M72" s="937">
        <v>5</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57</v>
      </c>
      <c r="L75" s="939">
        <v>8</v>
      </c>
      <c r="M75" s="939">
        <v>49</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6</v>
      </c>
      <c r="J8" s="198">
        <v>4</v>
      </c>
      <c r="K8" s="935">
        <v>2</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7</v>
      </c>
      <c r="J11" s="198" t="s">
        <v>493</v>
      </c>
      <c r="K11" s="935">
        <v>7</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3</v>
      </c>
      <c r="J14" s="198" t="s">
        <v>493</v>
      </c>
      <c r="K14" s="935">
        <v>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71</v>
      </c>
      <c r="J17" s="198">
        <v>26</v>
      </c>
      <c r="K17" s="935">
        <v>45</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14</v>
      </c>
      <c r="J20" s="198">
        <v>1</v>
      </c>
      <c r="K20" s="935">
        <v>13</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2</v>
      </c>
      <c r="J23" s="198" t="s">
        <v>493</v>
      </c>
      <c r="K23" s="935">
        <v>2</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2</v>
      </c>
      <c r="J26" s="198">
        <v>1</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BDB20DA-3607-452D-9E2A-45CDFFDBD6BA}">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9.140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544</v>
      </c>
      <c r="C3" s="977" t="s">
        <v>545</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548</v>
      </c>
      <c r="C9" s="983"/>
      <c r="D9" s="984"/>
      <c r="E9" s="984"/>
      <c r="F9" s="984"/>
      <c r="G9" s="984"/>
      <c r="H9" s="985"/>
      <c r="I9" s="986" t="s">
        <v>549</v>
      </c>
      <c r="J9" s="986"/>
      <c r="K9" s="987"/>
      <c r="L9" s="988"/>
    </row>
    <row r="10" spans="1:12" ht="5.25" customHeight="1">
      <c r="A10" s="982"/>
      <c r="B10" s="983"/>
      <c r="C10" s="983"/>
      <c r="D10" s="989"/>
      <c r="E10" s="989"/>
      <c r="F10" s="989"/>
      <c r="G10" s="989"/>
      <c r="H10" s="989"/>
      <c r="I10" s="989"/>
      <c r="J10" s="989"/>
      <c r="K10" s="987"/>
      <c r="L10" s="988"/>
    </row>
    <row r="11" spans="1:12" ht="27.75" thickBot="1">
      <c r="A11" s="990"/>
      <c r="B11" s="991"/>
      <c r="C11" s="991"/>
      <c r="D11" s="992"/>
      <c r="E11" s="992"/>
      <c r="F11" s="992"/>
      <c r="G11" s="992"/>
      <c r="H11" s="992"/>
      <c r="I11" s="993"/>
      <c r="J11" s="994" t="s">
        <v>550</v>
      </c>
      <c r="K11" s="995"/>
      <c r="L11" s="988"/>
    </row>
    <row r="12" spans="1:12" ht="22.5" customHeight="1">
      <c r="B12" s="996"/>
      <c r="C12" s="988"/>
      <c r="D12" s="988"/>
      <c r="E12" s="982"/>
      <c r="F12" s="997"/>
      <c r="G12" s="997"/>
      <c r="H12" s="997"/>
      <c r="I12" s="997"/>
      <c r="J12" s="997"/>
      <c r="L12" s="988"/>
    </row>
    <row r="13" spans="1:12" ht="15" customHeight="1">
      <c r="B13" s="998" t="s">
        <v>551</v>
      </c>
      <c r="C13" s="988"/>
      <c r="D13" s="988"/>
      <c r="E13" s="982"/>
      <c r="F13" s="997"/>
      <c r="G13" s="997"/>
      <c r="H13" s="997"/>
      <c r="I13" s="997"/>
      <c r="J13" s="997"/>
      <c r="L13" s="988"/>
    </row>
    <row r="14" spans="1:12" ht="15" customHeight="1">
      <c r="B14" s="999" t="s">
        <v>552</v>
      </c>
      <c r="C14" s="988"/>
      <c r="D14" s="988"/>
      <c r="E14" s="982"/>
      <c r="F14" s="997"/>
      <c r="G14" s="997"/>
      <c r="H14" s="997"/>
      <c r="I14" s="997"/>
      <c r="J14" s="997"/>
      <c r="L14" s="988"/>
    </row>
    <row r="15" spans="1:12" ht="15" customHeight="1">
      <c r="D15" s="978"/>
      <c r="E15" s="975"/>
      <c r="F15" s="975"/>
      <c r="G15" s="975"/>
      <c r="H15" s="975"/>
      <c r="I15" s="975"/>
      <c r="J15" s="975"/>
      <c r="K15" s="984"/>
      <c r="L15" s="984"/>
    </row>
    <row r="16" spans="1:12" ht="15" customHeight="1">
      <c r="B16" s="998" t="s">
        <v>553</v>
      </c>
      <c r="C16" s="1000"/>
      <c r="D16" s="1001"/>
      <c r="E16" s="1001"/>
      <c r="F16" s="1001"/>
      <c r="G16" s="1001"/>
      <c r="H16" s="1001"/>
      <c r="I16" s="1001"/>
      <c r="J16" s="1001">
        <v>25.2</v>
      </c>
      <c r="K16" s="1002"/>
      <c r="L16" s="1003"/>
    </row>
    <row r="17" spans="2:12" ht="15" customHeight="1">
      <c r="B17" s="999"/>
      <c r="C17" s="1000"/>
      <c r="D17" s="975"/>
      <c r="E17" s="975"/>
      <c r="F17" s="975"/>
      <c r="G17" s="975"/>
      <c r="H17" s="975"/>
      <c r="I17" s="975"/>
      <c r="J17" s="975"/>
      <c r="K17" s="1002"/>
      <c r="L17" s="1003"/>
    </row>
    <row r="18" spans="2:12" ht="15" customHeight="1">
      <c r="B18" s="998" t="s">
        <v>554</v>
      </c>
      <c r="C18" s="1000"/>
      <c r="D18" s="1001"/>
      <c r="E18" s="1001"/>
      <c r="F18" s="1001"/>
      <c r="G18" s="1001"/>
      <c r="H18" s="1001"/>
      <c r="I18" s="1001"/>
      <c r="J18" s="1001">
        <v>2.2000000000000002</v>
      </c>
      <c r="K18" s="1002"/>
      <c r="L18" s="1003"/>
    </row>
    <row r="19" spans="2:12" ht="15" customHeight="1">
      <c r="B19" s="999" t="s">
        <v>555</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556</v>
      </c>
      <c r="C21" s="1000"/>
      <c r="D21" s="1001"/>
      <c r="E21" s="1001"/>
      <c r="F21" s="1001"/>
      <c r="G21" s="1001"/>
      <c r="H21" s="1001"/>
      <c r="I21" s="1001"/>
      <c r="J21" s="1001">
        <v>5.0999999999999996</v>
      </c>
      <c r="K21" s="1002"/>
      <c r="L21" s="1003"/>
    </row>
    <row r="22" spans="2:12" ht="15" customHeight="1">
      <c r="B22" s="999" t="s">
        <v>557</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558</v>
      </c>
      <c r="C24" s="1000"/>
      <c r="D24" s="1001"/>
      <c r="E24" s="1001"/>
      <c r="F24" s="1001"/>
      <c r="G24" s="1001"/>
      <c r="H24" s="1001"/>
      <c r="I24" s="1001"/>
      <c r="J24" s="1001">
        <v>2.9</v>
      </c>
      <c r="K24" s="1002"/>
      <c r="L24" s="1003"/>
    </row>
    <row r="25" spans="2:12" ht="15" customHeight="1">
      <c r="B25" s="999" t="s">
        <v>559</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560</v>
      </c>
      <c r="C27" s="1000"/>
      <c r="D27" s="1001"/>
      <c r="E27" s="1001"/>
      <c r="F27" s="1001"/>
      <c r="G27" s="1001"/>
      <c r="H27" s="1001"/>
      <c r="I27" s="1001"/>
      <c r="J27" s="1001">
        <v>7.8</v>
      </c>
      <c r="K27" s="1002"/>
      <c r="L27" s="1003"/>
    </row>
    <row r="28" spans="2:12" ht="15" customHeight="1">
      <c r="B28" s="999" t="s">
        <v>561</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562</v>
      </c>
      <c r="C30" s="1000"/>
      <c r="D30" s="1001"/>
      <c r="E30" s="1001"/>
      <c r="F30" s="1001"/>
      <c r="G30" s="1001"/>
      <c r="H30" s="1001"/>
      <c r="I30" s="1001"/>
      <c r="J30" s="1001">
        <v>2.7</v>
      </c>
      <c r="K30" s="1002"/>
      <c r="L30" s="1003"/>
    </row>
    <row r="31" spans="2:12" ht="15" customHeight="1">
      <c r="B31" s="999" t="s">
        <v>563</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564</v>
      </c>
      <c r="C33" s="1000"/>
      <c r="D33" s="1000"/>
      <c r="E33" s="1000"/>
      <c r="F33" s="1000"/>
      <c r="G33" s="1000"/>
      <c r="H33" s="1000"/>
      <c r="I33" s="1000"/>
      <c r="J33" s="1000">
        <v>4</v>
      </c>
      <c r="K33" s="1002"/>
      <c r="L33" s="1003"/>
    </row>
    <row r="34" spans="1:15" ht="15" customHeight="1">
      <c r="B34" s="999"/>
      <c r="C34" s="1000"/>
      <c r="D34" s="975"/>
      <c r="E34" s="975"/>
      <c r="F34" s="975"/>
      <c r="G34" s="975"/>
      <c r="H34" s="975"/>
      <c r="I34" s="975"/>
      <c r="J34" s="975"/>
      <c r="K34" s="1002"/>
      <c r="L34" s="1003"/>
    </row>
    <row r="35" spans="1:15" ht="15" customHeight="1">
      <c r="B35" s="998" t="s">
        <v>565</v>
      </c>
      <c r="C35" s="1000"/>
      <c r="D35" s="1001"/>
      <c r="E35" s="1001"/>
      <c r="F35" s="1001"/>
      <c r="G35" s="1001"/>
      <c r="H35" s="1001"/>
      <c r="I35" s="1001"/>
      <c r="J35" s="1001">
        <v>5</v>
      </c>
      <c r="K35" s="1002"/>
      <c r="L35" s="1003"/>
    </row>
    <row r="36" spans="1:15" ht="15" customHeight="1">
      <c r="B36" s="999" t="s">
        <v>566</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4"/>
    </row>
    <row r="39" spans="1:15" ht="13.5" customHeight="1" thickTop="1">
      <c r="A39" s="1005"/>
      <c r="B39" s="1005"/>
      <c r="C39" s="1005"/>
      <c r="D39" s="1005"/>
      <c r="E39" s="1005"/>
      <c r="F39" s="1006"/>
      <c r="G39" s="1006"/>
      <c r="H39" s="1006"/>
      <c r="I39" s="1006"/>
      <c r="J39" s="1006"/>
      <c r="K39" s="1007" t="s">
        <v>3</v>
      </c>
      <c r="L39" s="984"/>
    </row>
    <row r="40" spans="1:15" ht="13.5" customHeight="1">
      <c r="A40" s="1005"/>
      <c r="B40" s="1005"/>
      <c r="C40" s="1005"/>
      <c r="D40" s="1005"/>
      <c r="E40" s="1005"/>
      <c r="F40" s="1006"/>
      <c r="G40" s="1006"/>
      <c r="H40" s="1006"/>
      <c r="I40" s="1006"/>
      <c r="J40" s="1006"/>
      <c r="K40" s="1008" t="s">
        <v>4</v>
      </c>
      <c r="L40" s="984"/>
    </row>
    <row r="41" spans="1:15" ht="13.5" customHeight="1">
      <c r="A41" s="1005"/>
      <c r="B41" s="1009" t="s">
        <v>567</v>
      </c>
      <c r="C41" s="1005"/>
      <c r="D41" s="1005"/>
      <c r="E41" s="1005"/>
      <c r="F41" s="1006"/>
      <c r="G41" s="1006"/>
      <c r="H41" s="1006"/>
      <c r="I41" s="1006"/>
      <c r="J41" s="1006"/>
      <c r="K41" s="1010"/>
      <c r="L41" s="984"/>
    </row>
    <row r="42" spans="1:15" ht="13.5" customHeight="1">
      <c r="A42" s="1005"/>
      <c r="B42" s="1009"/>
      <c r="C42" s="1005"/>
      <c r="D42" s="1005"/>
      <c r="E42" s="1005"/>
      <c r="F42" s="1006"/>
      <c r="G42" s="1006"/>
      <c r="H42" s="1006"/>
      <c r="I42" s="1006"/>
      <c r="J42" s="1006"/>
      <c r="K42" s="1010"/>
      <c r="L42" s="984"/>
    </row>
    <row r="43" spans="1:15" ht="13.5" customHeight="1">
      <c r="A43" s="1005"/>
      <c r="B43" s="1011" t="s">
        <v>568</v>
      </c>
      <c r="C43" s="1005"/>
      <c r="D43" s="1005"/>
      <c r="E43" s="1005"/>
      <c r="F43" s="1006"/>
      <c r="G43" s="1006"/>
      <c r="H43" s="1006"/>
      <c r="I43" s="1006"/>
      <c r="J43" s="1006"/>
      <c r="K43" s="1010"/>
      <c r="L43" s="984"/>
    </row>
    <row r="44" spans="1:15" ht="15" customHeight="1">
      <c r="A44" s="1005"/>
      <c r="B44" s="1012" t="s">
        <v>569</v>
      </c>
      <c r="C44" s="1005"/>
      <c r="D44" s="1005"/>
      <c r="E44" s="1005"/>
      <c r="F44" s="1006"/>
      <c r="G44" s="1006"/>
      <c r="H44" s="1006"/>
      <c r="I44" s="1006"/>
      <c r="J44" s="1006"/>
      <c r="K44" s="1006"/>
      <c r="L44" s="984"/>
    </row>
    <row r="45" spans="1:15" ht="15" customHeight="1">
      <c r="A45" s="1005"/>
      <c r="B45" s="1013"/>
      <c r="C45" s="1005"/>
      <c r="D45" s="1005"/>
      <c r="E45" s="1005"/>
      <c r="F45" s="1006"/>
      <c r="G45" s="1006"/>
      <c r="H45" s="1006"/>
      <c r="I45" s="1006"/>
      <c r="J45" s="1006"/>
      <c r="K45" s="1006"/>
      <c r="L45" s="984"/>
    </row>
    <row r="46" spans="1:15" ht="15" customHeight="1">
      <c r="A46" s="1005"/>
      <c r="B46" s="1014" t="s">
        <v>570</v>
      </c>
      <c r="C46" s="1014"/>
      <c r="D46" s="1014"/>
      <c r="E46" s="1014"/>
      <c r="F46" s="1014"/>
      <c r="G46" s="1014"/>
      <c r="H46" s="1014"/>
      <c r="I46" s="1014"/>
      <c r="J46" s="1014"/>
      <c r="K46" s="1006"/>
      <c r="L46" s="984"/>
    </row>
    <row r="47" spans="1:15" ht="15" customHeight="1">
      <c r="A47" s="1006"/>
      <c r="B47" s="1014"/>
      <c r="C47" s="1014"/>
      <c r="D47" s="1014"/>
      <c r="E47" s="1014"/>
      <c r="F47" s="1014"/>
      <c r="G47" s="1014"/>
      <c r="H47" s="1014"/>
      <c r="I47" s="1014"/>
      <c r="J47" s="1014"/>
      <c r="K47" s="1015"/>
      <c r="L47" s="989"/>
      <c r="M47" s="989"/>
      <c r="N47" s="1010"/>
      <c r="O47" s="984"/>
    </row>
    <row r="48" spans="1:15" ht="15" customHeight="1">
      <c r="A48" s="1006"/>
      <c r="B48" s="1016" t="s">
        <v>571</v>
      </c>
      <c r="C48" s="1016"/>
      <c r="D48" s="1016"/>
      <c r="E48" s="1016"/>
      <c r="F48" s="1016"/>
      <c r="G48" s="1016"/>
      <c r="H48" s="1016"/>
      <c r="I48" s="1016"/>
      <c r="J48" s="1016"/>
      <c r="K48" s="1006"/>
      <c r="L48" s="989"/>
      <c r="M48" s="989"/>
      <c r="N48" s="984"/>
      <c r="O48" s="984"/>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572</v>
      </c>
    </row>
    <row r="52" spans="2:12" ht="15.75" customHeight="1">
      <c r="B52" s="1019" t="s">
        <v>573</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E1DA93-0388-44DE-8725-5F34B2334EBF}">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c r="B2" s="1020" t="s">
        <v>574</v>
      </c>
      <c r="C2" s="1021" t="s">
        <v>575</v>
      </c>
      <c r="E2" s="1023"/>
      <c r="F2" s="1023"/>
      <c r="G2" s="1023"/>
      <c r="H2" s="1023"/>
      <c r="I2" s="1023"/>
    </row>
    <row r="3" spans="2:10" ht="29.45" customHeight="1">
      <c r="B3" s="1024" t="s">
        <v>576</v>
      </c>
      <c r="C3" s="1025" t="s">
        <v>577</v>
      </c>
      <c r="D3" s="1025"/>
      <c r="E3" s="1025"/>
      <c r="F3" s="1025"/>
      <c r="G3" s="1025"/>
      <c r="H3" s="1025"/>
      <c r="I3" s="1025"/>
    </row>
    <row r="4" spans="2:10" ht="15.75" thickBot="1">
      <c r="D4" s="1023"/>
      <c r="E4" s="1023"/>
      <c r="F4" s="1023"/>
      <c r="G4" s="1023"/>
      <c r="H4" s="1023"/>
      <c r="I4" s="1023"/>
    </row>
    <row r="5" spans="2:10" ht="99" customHeight="1" thickTop="1" thickBot="1">
      <c r="B5" s="1026" t="s">
        <v>578</v>
      </c>
      <c r="C5" s="1026"/>
      <c r="D5" s="1027" t="s">
        <v>579</v>
      </c>
      <c r="E5" s="1027">
        <v>2016</v>
      </c>
      <c r="F5" s="1027">
        <v>2017</v>
      </c>
      <c r="G5" s="1027">
        <v>2018</v>
      </c>
      <c r="H5" s="1027">
        <v>2019</v>
      </c>
      <c r="I5" s="1028">
        <v>2020</v>
      </c>
    </row>
    <row r="6" spans="2:10" ht="30" customHeight="1">
      <c r="B6" s="1029"/>
      <c r="C6" s="1030" t="s">
        <v>580</v>
      </c>
      <c r="D6" s="1031" t="s">
        <v>581</v>
      </c>
      <c r="E6" s="1032" t="s">
        <v>582</v>
      </c>
      <c r="F6" s="1032" t="s">
        <v>582</v>
      </c>
      <c r="G6" s="1032" t="s">
        <v>582</v>
      </c>
      <c r="H6" s="1032" t="s">
        <v>582</v>
      </c>
      <c r="I6" s="1032" t="s">
        <v>582</v>
      </c>
    </row>
    <row r="7" spans="2:10" ht="30" customHeight="1">
      <c r="B7" s="1029"/>
      <c r="C7" s="1033"/>
      <c r="D7" s="1034" t="s">
        <v>583</v>
      </c>
      <c r="E7" s="1035" t="s">
        <v>582</v>
      </c>
      <c r="F7" s="1035" t="s">
        <v>582</v>
      </c>
      <c r="G7" s="1036" t="s">
        <v>582</v>
      </c>
      <c r="H7" s="1035" t="s">
        <v>582</v>
      </c>
      <c r="I7" s="1037" t="s">
        <v>582</v>
      </c>
    </row>
    <row r="8" spans="2:10" ht="42.6" customHeight="1">
      <c r="B8" s="1029"/>
      <c r="C8" s="1038" t="s">
        <v>584</v>
      </c>
      <c r="D8" s="1039" t="s">
        <v>585</v>
      </c>
      <c r="E8" s="1040" t="s">
        <v>582</v>
      </c>
      <c r="F8" s="1040" t="s">
        <v>582</v>
      </c>
      <c r="G8" s="1040" t="s">
        <v>582</v>
      </c>
      <c r="H8" s="1040" t="s">
        <v>582</v>
      </c>
      <c r="I8" s="1040" t="s">
        <v>582</v>
      </c>
    </row>
    <row r="9" spans="2:10" ht="30" customHeight="1">
      <c r="B9" s="1029"/>
      <c r="C9" s="1033"/>
      <c r="D9" s="1041" t="s">
        <v>586</v>
      </c>
      <c r="E9" s="1035" t="s">
        <v>582</v>
      </c>
      <c r="F9" s="1035" t="s">
        <v>582</v>
      </c>
      <c r="G9" s="1042" t="s">
        <v>582</v>
      </c>
      <c r="H9" s="1035" t="s">
        <v>582</v>
      </c>
      <c r="I9" s="1035" t="s">
        <v>582</v>
      </c>
    </row>
    <row r="10" spans="2:10" ht="39.6" customHeight="1" thickBot="1">
      <c r="B10" s="1043"/>
      <c r="C10" s="1044" t="s">
        <v>587</v>
      </c>
      <c r="D10" s="1045" t="s">
        <v>588</v>
      </c>
      <c r="E10" s="1046" t="s">
        <v>582</v>
      </c>
      <c r="F10" s="1046" t="s">
        <v>582</v>
      </c>
      <c r="G10" s="1047" t="s">
        <v>582</v>
      </c>
      <c r="H10" s="1046" t="s">
        <v>582</v>
      </c>
      <c r="I10" s="1046" t="s">
        <v>582</v>
      </c>
    </row>
    <row r="11" spans="2:10">
      <c r="J11" s="1048" t="s">
        <v>589</v>
      </c>
    </row>
    <row r="12" spans="2:10">
      <c r="J12" s="1049" t="s">
        <v>590</v>
      </c>
    </row>
    <row r="14" spans="2:10" ht="15.75">
      <c r="B14" s="1050" t="s">
        <v>591</v>
      </c>
      <c r="C14" s="1051"/>
    </row>
    <row r="15" spans="2:10" ht="15.75">
      <c r="B15" s="1050" t="s">
        <v>592</v>
      </c>
      <c r="C15" s="1051"/>
    </row>
    <row r="16" spans="2:10" ht="15.75">
      <c r="B16" s="1052" t="s">
        <v>593</v>
      </c>
      <c r="C16" s="1051"/>
    </row>
    <row r="17" spans="2:9" ht="15.75">
      <c r="B17" s="1050"/>
      <c r="C17" s="1051"/>
    </row>
    <row r="18" spans="2:9" ht="27.6" customHeight="1">
      <c r="B18" s="1053" t="s">
        <v>594</v>
      </c>
      <c r="C18" s="1053"/>
      <c r="D18" s="1053"/>
      <c r="E18" s="1053"/>
      <c r="F18" s="1053"/>
      <c r="G18" s="1053"/>
      <c r="H18" s="1053"/>
      <c r="I18" s="1053"/>
    </row>
    <row r="19" spans="2:9" ht="27.6" customHeight="1">
      <c r="B19" s="1054" t="s">
        <v>595</v>
      </c>
      <c r="C19" s="1054"/>
      <c r="D19" s="1054"/>
      <c r="E19" s="1054"/>
      <c r="F19" s="1054"/>
      <c r="G19" s="1054"/>
      <c r="H19" s="1054"/>
      <c r="I19" s="1054"/>
    </row>
    <row r="21" spans="2:9">
      <c r="B21" s="1050"/>
    </row>
    <row r="22" spans="2:9">
      <c r="B22" s="1052"/>
    </row>
    <row r="24" spans="2:9">
      <c r="B24" s="1050"/>
    </row>
    <row r="25" spans="2:9">
      <c r="B25" s="1052"/>
    </row>
  </sheetData>
  <mergeCells count="7">
    <mergeCell ref="B19:I19"/>
    <mergeCell ref="C3:I3"/>
    <mergeCell ref="B5:C5"/>
    <mergeCell ref="B6:B10"/>
    <mergeCell ref="C6:C7"/>
    <mergeCell ref="C8:C9"/>
    <mergeCell ref="B18:I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