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F7FA3754-A2CA-4CC5-96CD-7F82B6E72B65}"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3"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Batu Sapi, Sabah, 2020</t>
  </si>
  <si>
    <t>: Selected statistics of basic information, Parliament of Batu Sapi, Sabah, 2020</t>
  </si>
  <si>
    <t>N.54
Karamunting</t>
  </si>
  <si>
    <t>N.53
Sekong</t>
  </si>
  <si>
    <t>P.185
BATU SAPI</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Batu Sapi, Sabah, 2020</t>
  </si>
  <si>
    <t>: Selected statistics of population, Parliament of Batu Sapi, Sabah, 2020</t>
  </si>
  <si>
    <t>: Statistik terpilih penduduk, Parlimen Batu Sapi, Sabah, 2020 (samb.)</t>
  </si>
  <si>
    <t>: Selected statistics of population, Parliament of Batu Sapi, Sabah, 2020 (cont'd)</t>
  </si>
  <si>
    <t>Batu Sapi</t>
  </si>
  <si>
    <t>Sekong</t>
  </si>
  <si>
    <t>Karamunting</t>
  </si>
  <si>
    <t>: Bilangan kelahiran hidup dan kematian mengikut jantina, Parlimen Batu Sapi, Sabah, 2020</t>
  </si>
  <si>
    <t>: Number of live births and deaths by sex, Parliament of Batu Sapi, Sabah, 2020</t>
  </si>
  <si>
    <t>: Statistik terpilih perumahan, Parlimen Batu Sapi, Sabah, 2019</t>
  </si>
  <si>
    <t>: Selected statistics on housing, Parliament of Batu Sapi, Sabah, 2019</t>
  </si>
  <si>
    <t>: Statistik terpilih guna tenaga, Parlimen Batu Sapi, Sabah, 2020</t>
  </si>
  <si>
    <t>: Selected statistics on employment, Parliament of Batu Sapi, Sabah, 2020</t>
  </si>
  <si>
    <t>: Statistik terpilih pendapatan isi rumah, Parlimen Batu Sapi, Sabah, 2019</t>
  </si>
  <si>
    <t>: Selected statistics of household income, Parliament of Batu Sapi, Sabah, 2019</t>
  </si>
  <si>
    <t>: Statistik terpilih pendidikan, Parlimen Batu Sapi, Sabah, 2020</t>
  </si>
  <si>
    <t>: Selected statistics of education, Parliament of Batu Sapi, Sabah, 2020</t>
  </si>
  <si>
    <t>: Statistik terpilih kesihatan, Parlimen Batu Sapi, Sabah, 2020</t>
  </si>
  <si>
    <t>: Selected statistics of health, Parliament of Batu Sapi, Sabah, 2020</t>
  </si>
  <si>
    <t>: Statistik kemiskinan berdaftar dengan eKasih mengikut jantina, Parlimen Batu Sapi, Sabah</t>
  </si>
  <si>
    <t>: Statistics of poverty registered with eKasih by sex, Parliament of Batu Sapi, Sabah</t>
  </si>
  <si>
    <t>: Statistik kemiskinan berdaftar dengan eKasih mengikut kumpulan etnik, Parlimen Batu Sapi, Sabah</t>
  </si>
  <si>
    <t>: Statistics of poverty registered with eKasih by ethnic group, Parliament of Batu Sapi, Sabah</t>
  </si>
  <si>
    <t>: Statistik kemiskinan berdaftar dengan eKasih mengikut agama, Parlimen Batu Sapi, Sabah</t>
  </si>
  <si>
    <t>: Statistics of poverty registered with eKasih by religion, Parliament of Batu Sapi, Sabah</t>
  </si>
  <si>
    <t>: Statistik kemiskinan berdaftar dengan eKasih mengikut kumpulan umur, Parlimen Batu Sapi, Sabah</t>
  </si>
  <si>
    <t>: Statistics of poverty registered with eKasih by age group, Parliament of Batu Sapi, Sabah</t>
  </si>
  <si>
    <t>: Statistik terpilih keselamatan awam, Parlimen Batu Sapi, Sabah, 2020</t>
  </si>
  <si>
    <t>: Selected statistics of public safety, Parliament of Batu Sapi, Sabah, 2020</t>
  </si>
  <si>
    <t>: Statistik terpilih internet dan media sosial, Parlimen Batu Sapi, Sabah, 2020</t>
  </si>
  <si>
    <t>: Selected statistics of internet and social media, Parliament of Batu Sapi, Sabah, 2020</t>
  </si>
  <si>
    <t>: Akses kepada kemudahan asas kepada isi rumah, Parlimen Batu Sapi, Sabah, 2019</t>
  </si>
  <si>
    <t>: Access to basic amenities for households, Parliament of Batu Sapi, Sabah, 2019</t>
  </si>
  <si>
    <t>: Bilangan pertubuhan/ syarikat perniagaan mengikut sektor, Parlimen Batu Sapi, Sabah, 2022</t>
  </si>
  <si>
    <t>:  Number of establishments/ businesses by sector, Parliament of Batu Sapi, Sabah, 2022</t>
  </si>
  <si>
    <t>*</t>
  </si>
  <si>
    <t>: Bilangan pertubuhan/ syarikat perniagaan terpilih sektor Perkhidmatan, Parlimen Batu Sapi, Sabah, 2022</t>
  </si>
  <si>
    <t>: Number of establishments/ businesses by sector, Parliament of Batu Sapi, Sabah, 2022</t>
  </si>
  <si>
    <t>: Statistik terpilih perkhidmatan, Parlimen Batu Sapi, Sabah, 2022</t>
  </si>
  <si>
    <t>: Bilangan fasiliti awam, Parlimen Batu Sapi, Sabah, 2022</t>
  </si>
  <si>
    <t>: Number of public facilities, Parliament of Batu Sapi, Sabah, 2022</t>
  </si>
  <si>
    <t>: Bilangan fasiliti awam, Parlimen Batu Sapi, Sabah, 2022 (samb.)</t>
  </si>
  <si>
    <t>: Number of public facilities, Parliament of Batu Sapi, Sabah, 2022 (cont'd)</t>
  </si>
  <si>
    <t>: Statistik lain-lain, Parlimen Batu Sapi, Sabah, 2022</t>
  </si>
  <si>
    <t>: Other statistics, Parliament of Batu Sapi, Sabah, 2022</t>
  </si>
  <si>
    <t>Jadual 13.0</t>
  </si>
  <si>
    <t>: Statistik terpilih Penggunaan Per Kapita item pertanian, Parlimen Batu Sapi, Sabah, 
  2020</t>
  </si>
  <si>
    <t>Table 13.0</t>
  </si>
  <si>
    <t xml:space="preserve">: Selected statistics on Per Capita Consumption of agricultural item, Parliament of 
  Batu Sapi,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Kinabatangan</t>
  </si>
  <si>
    <t>Sandakan</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Batu Sapi, Sabah, 2016-2020</t>
  </si>
  <si>
    <t>Table 14.0:</t>
  </si>
  <si>
    <t>Mean temperature, rainfall volume and mean relative humidity, Parliament of Batu Sapi,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Sandakan
(12.1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wrapText="1"/>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0" fontId="96" fillId="0" borderId="0" xfId="54255" applyFont="1" applyAlignment="1">
      <alignmen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91" fontId="96" fillId="0" borderId="0" xfId="54257"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8" xfId="54256" applyNumberFormat="1"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A5F74E63-D833-4DA8-8840-6F9F1BDEA8DC}"/>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EE5BFCE8-E539-460B-A253-50090C9EF8A4}"/>
    <cellStyle name="Normal 808" xfId="54256" xr:uid="{C383A122-5B73-42DE-A1AB-8C03934F11CF}"/>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85%20BATU%20SAPI.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85%20BATU%20SAPI.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85  BATU SAPI"/>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454</v>
      </c>
      <c r="J9" s="820">
        <v>442</v>
      </c>
      <c r="K9" s="820">
        <v>12</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119698</v>
      </c>
      <c r="J12" s="820">
        <v>88546</v>
      </c>
      <c r="K12" s="820">
        <v>31152</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263.6519823788546</v>
      </c>
      <c r="J15" s="820">
        <v>200.33031674208144</v>
      </c>
      <c r="K15" s="820">
        <v>2596</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653604</v>
      </c>
      <c r="E8" s="828">
        <v>955712</v>
      </c>
      <c r="F8" s="828">
        <v>1734685</v>
      </c>
      <c r="G8" s="828">
        <v>2468246</v>
      </c>
      <c r="H8" s="828">
        <v>3117405</v>
      </c>
      <c r="I8" s="330">
        <v>3418785</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653604</v>
      </c>
      <c r="E12" s="372">
        <v>955712</v>
      </c>
      <c r="F12" s="372">
        <v>1309510</v>
      </c>
      <c r="G12" s="372">
        <v>1915279</v>
      </c>
      <c r="H12" s="372">
        <v>2250215</v>
      </c>
      <c r="I12" s="338">
        <v>2608342</v>
      </c>
    </row>
    <row r="13" spans="1:14" s="184" customFormat="1" ht="15" customHeight="1">
      <c r="B13" s="178" t="s">
        <v>346</v>
      </c>
      <c r="C13" s="188"/>
      <c r="D13" s="372" t="s">
        <v>493</v>
      </c>
      <c r="E13" s="372" t="s">
        <v>493</v>
      </c>
      <c r="F13" s="372">
        <v>425175</v>
      </c>
      <c r="G13" s="372">
        <v>552967</v>
      </c>
      <c r="H13" s="372">
        <v>867190</v>
      </c>
      <c r="I13" s="338">
        <v>810443</v>
      </c>
    </row>
    <row r="14" spans="1:14" s="184" customFormat="1" ht="7.5" customHeight="1">
      <c r="C14" s="373"/>
      <c r="D14" s="374"/>
      <c r="E14" s="374"/>
      <c r="F14" s="374"/>
      <c r="G14" s="374"/>
      <c r="H14" s="374"/>
      <c r="I14" s="333"/>
    </row>
    <row r="15" spans="1:14" s="184" customFormat="1" ht="15" customHeight="1">
      <c r="B15" s="178" t="s">
        <v>272</v>
      </c>
      <c r="C15" s="188"/>
      <c r="D15" s="372">
        <v>339714</v>
      </c>
      <c r="E15" s="372">
        <v>499345</v>
      </c>
      <c r="F15" s="372">
        <v>909157</v>
      </c>
      <c r="G15" s="372">
        <v>1270537</v>
      </c>
      <c r="H15" s="372">
        <v>1613452</v>
      </c>
      <c r="I15" s="338">
        <v>1779806</v>
      </c>
    </row>
    <row r="16" spans="1:14" s="184" customFormat="1" ht="15" customHeight="1">
      <c r="B16" s="178" t="s">
        <v>273</v>
      </c>
      <c r="C16" s="188"/>
      <c r="D16" s="372">
        <v>313890</v>
      </c>
      <c r="E16" s="372">
        <v>456367</v>
      </c>
      <c r="F16" s="372">
        <v>825528</v>
      </c>
      <c r="G16" s="372">
        <v>1197709</v>
      </c>
      <c r="H16" s="372">
        <v>1503953</v>
      </c>
      <c r="I16" s="338">
        <v>1638979</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75.489786330082993</v>
      </c>
      <c r="G19" s="374">
        <v>77.596763045498705</v>
      </c>
      <c r="H19" s="374">
        <v>72.182311890819449</v>
      </c>
      <c r="I19" s="342">
        <v>76.294414536158314</v>
      </c>
      <c r="K19" s="383"/>
    </row>
    <row r="20" spans="2:11" s="184" customFormat="1" ht="15" customHeight="1">
      <c r="B20" s="178" t="s">
        <v>347</v>
      </c>
      <c r="C20" s="188"/>
      <c r="D20" s="374" t="s">
        <v>493</v>
      </c>
      <c r="E20" s="374" t="s">
        <v>493</v>
      </c>
      <c r="F20" s="374">
        <v>24.510213669917018</v>
      </c>
      <c r="G20" s="374">
        <v>22.403236954501292</v>
      </c>
      <c r="H20" s="374">
        <v>27.817688109180555</v>
      </c>
      <c r="I20" s="342">
        <v>23.705585463841686</v>
      </c>
      <c r="K20" s="383"/>
    </row>
    <row r="21" spans="2:11" s="184" customFormat="1" ht="8.1" customHeight="1">
      <c r="B21" s="178"/>
      <c r="C21" s="188"/>
      <c r="D21" s="374"/>
      <c r="E21" s="374"/>
      <c r="F21" s="374"/>
      <c r="G21" s="374"/>
      <c r="H21" s="374"/>
      <c r="I21" s="346"/>
    </row>
    <row r="22" spans="2:11" s="184" customFormat="1" ht="15" customHeight="1">
      <c r="B22" s="384" t="s">
        <v>166</v>
      </c>
      <c r="C22" s="188"/>
      <c r="D22" s="342" t="s">
        <v>498</v>
      </c>
      <c r="E22" s="342">
        <v>3.8</v>
      </c>
      <c r="F22" s="342">
        <v>5.4</v>
      </c>
      <c r="G22" s="342">
        <v>3.9</v>
      </c>
      <c r="H22" s="342">
        <v>2.2999999999999998</v>
      </c>
      <c r="I22" s="342">
        <v>0.9</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73.008886110000006</v>
      </c>
      <c r="E27" s="342">
        <v>82.874652620000006</v>
      </c>
      <c r="F27" s="342">
        <v>71.617704329999995</v>
      </c>
      <c r="G27" s="342">
        <v>80.398573780000007</v>
      </c>
      <c r="H27" s="342">
        <v>84.967125359999997</v>
      </c>
      <c r="I27" s="342">
        <v>88.7</v>
      </c>
    </row>
    <row r="28" spans="2:11" s="184" customFormat="1" ht="15" customHeight="1">
      <c r="B28" s="178" t="s">
        <v>348</v>
      </c>
      <c r="C28" s="188"/>
      <c r="D28" s="342">
        <v>21.302348210000002</v>
      </c>
      <c r="E28" s="342">
        <v>16.250083709999998</v>
      </c>
      <c r="F28" s="342">
        <v>15.27716474</v>
      </c>
      <c r="G28" s="342">
        <v>13.289343219999999</v>
      </c>
      <c r="H28" s="342">
        <v>12.623193779999999</v>
      </c>
      <c r="I28" s="342">
        <v>9.5</v>
      </c>
    </row>
    <row r="29" spans="2:11" s="184" customFormat="1" ht="15" customHeight="1">
      <c r="B29" s="178" t="s">
        <v>446</v>
      </c>
      <c r="C29" s="188"/>
      <c r="D29" s="342" t="s">
        <v>498</v>
      </c>
      <c r="E29" s="342">
        <v>0.55382793139999997</v>
      </c>
      <c r="F29" s="342">
        <v>0.64039220779999995</v>
      </c>
      <c r="G29" s="342">
        <v>0.46901782980000001</v>
      </c>
      <c r="H29" s="342">
        <v>0.31868065940000001</v>
      </c>
      <c r="I29" s="342">
        <v>0.2</v>
      </c>
    </row>
    <row r="30" spans="2:11" s="184" customFormat="1" ht="15" customHeight="1">
      <c r="B30" s="178" t="s">
        <v>349</v>
      </c>
      <c r="C30" s="188"/>
      <c r="D30" s="342">
        <v>5.688765675</v>
      </c>
      <c r="E30" s="342">
        <v>0.32143574629999999</v>
      </c>
      <c r="F30" s="342">
        <v>12.46473872</v>
      </c>
      <c r="G30" s="342">
        <v>5.8430651620000003</v>
      </c>
      <c r="H30" s="342">
        <v>2.0910001930000002</v>
      </c>
      <c r="I30" s="342">
        <v>1.5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47.2</v>
      </c>
      <c r="E34" s="342">
        <v>42.8</v>
      </c>
      <c r="F34" s="342">
        <v>40.1</v>
      </c>
      <c r="G34" s="342">
        <v>38.799999999999997</v>
      </c>
      <c r="H34" s="342">
        <v>32</v>
      </c>
      <c r="I34" s="342">
        <v>26.533666200126653</v>
      </c>
    </row>
    <row r="35" spans="2:9" s="184" customFormat="1" ht="15" customHeight="1">
      <c r="B35" s="796" t="s">
        <v>423</v>
      </c>
      <c r="C35" s="188"/>
      <c r="D35" s="342"/>
      <c r="E35" s="342"/>
      <c r="F35" s="342"/>
      <c r="G35" s="342"/>
      <c r="H35" s="342"/>
      <c r="I35" s="342"/>
    </row>
    <row r="36" spans="2:9" s="184" customFormat="1" ht="15" customHeight="1">
      <c r="B36" s="348" t="s">
        <v>426</v>
      </c>
      <c r="C36" s="188"/>
      <c r="D36" s="342">
        <v>50.8</v>
      </c>
      <c r="E36" s="342">
        <v>55.2</v>
      </c>
      <c r="F36" s="342">
        <v>57.9</v>
      </c>
      <c r="G36" s="342">
        <v>58.9</v>
      </c>
      <c r="H36" s="342">
        <v>65.099999999999994</v>
      </c>
      <c r="I36" s="342">
        <v>67.851970802492701</v>
      </c>
    </row>
    <row r="37" spans="2:9" s="184" customFormat="1" ht="15" customHeight="1">
      <c r="B37" s="796" t="s">
        <v>425</v>
      </c>
      <c r="C37" s="188"/>
      <c r="D37" s="342"/>
      <c r="E37" s="342"/>
      <c r="F37" s="342"/>
      <c r="G37" s="342"/>
      <c r="H37" s="342"/>
      <c r="I37" s="342"/>
    </row>
    <row r="38" spans="2:9" s="184" customFormat="1" ht="15" customHeight="1">
      <c r="B38" s="348" t="s">
        <v>429</v>
      </c>
      <c r="C38" s="188"/>
      <c r="D38" s="342">
        <v>2.1</v>
      </c>
      <c r="E38" s="342">
        <v>2</v>
      </c>
      <c r="F38" s="342">
        <v>2</v>
      </c>
      <c r="G38" s="342">
        <v>2.4</v>
      </c>
      <c r="H38" s="342">
        <v>2.8</v>
      </c>
      <c r="I38" s="342">
        <v>5.614362997380649</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53.911459429233552</v>
      </c>
      <c r="G40" s="800">
        <v>54.417185321074157</v>
      </c>
      <c r="H40" s="800">
        <v>60.672674869001618</v>
      </c>
      <c r="I40" s="800">
        <v>67.5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97.047244094488207</v>
      </c>
      <c r="E45" s="342">
        <v>81.159420289855063</v>
      </c>
      <c r="F45" s="342">
        <v>72.711571675302238</v>
      </c>
      <c r="G45" s="342">
        <v>69.949066213921895</v>
      </c>
      <c r="H45" s="342">
        <v>53.456221198156683</v>
      </c>
      <c r="I45" s="342">
        <v>47.379654293440609</v>
      </c>
    </row>
    <row r="46" spans="2:9" s="184" customFormat="1" ht="15" customHeight="1">
      <c r="B46" s="178" t="s">
        <v>351</v>
      </c>
      <c r="C46" s="188"/>
      <c r="D46" s="342">
        <v>92.913385826771673</v>
      </c>
      <c r="E46" s="342">
        <v>77.536231884057955</v>
      </c>
      <c r="F46" s="342">
        <v>69.2573402417962</v>
      </c>
      <c r="G46" s="342">
        <v>65.874363327674018</v>
      </c>
      <c r="H46" s="342">
        <v>49.155145929339483</v>
      </c>
      <c r="I46" s="342">
        <v>39.105225517122157</v>
      </c>
    </row>
    <row r="47" spans="2:9" s="184" customFormat="1" ht="15" customHeight="1">
      <c r="B47" s="178" t="s">
        <v>352</v>
      </c>
      <c r="C47" s="188"/>
      <c r="D47" s="342">
        <v>4.1338582677165361</v>
      </c>
      <c r="E47" s="342">
        <v>3.6231884057971016</v>
      </c>
      <c r="F47" s="342">
        <v>3.4542314335060449</v>
      </c>
      <c r="G47" s="342">
        <v>4.074702886247878</v>
      </c>
      <c r="H47" s="342">
        <v>4.3010752688172049</v>
      </c>
      <c r="I47" s="342">
        <v>8.2744287763184499</v>
      </c>
    </row>
    <row r="48" spans="2:9" s="184" customFormat="1" ht="7.5" customHeight="1">
      <c r="C48" s="373"/>
      <c r="D48" s="374"/>
      <c r="E48" s="374"/>
      <c r="F48" s="374"/>
      <c r="G48" s="374"/>
      <c r="H48" s="374"/>
      <c r="I48" s="333"/>
    </row>
    <row r="49" spans="2:11" s="184" customFormat="1" ht="15" customHeight="1">
      <c r="B49" s="177" t="s">
        <v>353</v>
      </c>
      <c r="C49" s="385"/>
      <c r="D49" s="372">
        <v>108</v>
      </c>
      <c r="E49" s="372">
        <v>109</v>
      </c>
      <c r="F49" s="372">
        <v>110</v>
      </c>
      <c r="G49" s="372">
        <v>106</v>
      </c>
      <c r="H49" s="372">
        <v>107</v>
      </c>
      <c r="I49" s="338">
        <v>109</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41</v>
      </c>
      <c r="E52" s="374">
        <v>41.7</v>
      </c>
      <c r="F52" s="374">
        <v>44.3</v>
      </c>
      <c r="G52" s="374">
        <v>34.799999999999997</v>
      </c>
      <c r="H52" s="374">
        <v>38</v>
      </c>
      <c r="I52" s="342">
        <v>35</v>
      </c>
      <c r="K52" s="352"/>
    </row>
    <row r="53" spans="2:11" s="184" customFormat="1" ht="15" customHeight="1">
      <c r="B53" s="178" t="s">
        <v>356</v>
      </c>
      <c r="C53" s="385"/>
      <c r="D53" s="374">
        <v>52.8</v>
      </c>
      <c r="E53" s="374">
        <v>53.1</v>
      </c>
      <c r="F53" s="374">
        <v>51.5</v>
      </c>
      <c r="G53" s="374">
        <v>61.1</v>
      </c>
      <c r="H53" s="374">
        <v>58</v>
      </c>
      <c r="I53" s="342">
        <v>54.1</v>
      </c>
      <c r="K53" s="352"/>
    </row>
    <row r="54" spans="2:11" s="184" customFormat="1" ht="15" customHeight="1">
      <c r="B54" s="178" t="s">
        <v>357</v>
      </c>
      <c r="C54" s="385"/>
      <c r="D54" s="374">
        <v>4.7</v>
      </c>
      <c r="E54" s="374">
        <v>3.9</v>
      </c>
      <c r="F54" s="374">
        <v>3.1</v>
      </c>
      <c r="G54" s="374">
        <v>3.1</v>
      </c>
      <c r="H54" s="374">
        <v>3.1</v>
      </c>
      <c r="I54" s="342">
        <v>3</v>
      </c>
      <c r="K54" s="352"/>
    </row>
    <row r="55" spans="2:11" s="184" customFormat="1" ht="15" customHeight="1">
      <c r="B55" s="178" t="s">
        <v>358</v>
      </c>
      <c r="C55" s="385"/>
      <c r="D55" s="374">
        <v>1.4</v>
      </c>
      <c r="E55" s="374">
        <v>1.3</v>
      </c>
      <c r="F55" s="374">
        <v>1.1000000000000001</v>
      </c>
      <c r="G55" s="374">
        <v>1</v>
      </c>
      <c r="H55" s="374">
        <v>0.9</v>
      </c>
      <c r="I55" s="342">
        <v>1.4</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40.1</v>
      </c>
      <c r="E58" s="374">
        <v>51.3</v>
      </c>
      <c r="F58" s="374">
        <v>61.4</v>
      </c>
      <c r="G58" s="374">
        <v>63.4</v>
      </c>
      <c r="H58" s="374">
        <v>65.400000000000006</v>
      </c>
      <c r="I58" s="342">
        <v>69.592442929286278</v>
      </c>
      <c r="K58" s="352"/>
    </row>
    <row r="59" spans="2:11" s="184" customFormat="1" ht="15" customHeight="1">
      <c r="B59" s="178" t="s">
        <v>359</v>
      </c>
      <c r="C59" s="385"/>
      <c r="D59" s="374">
        <v>24.2</v>
      </c>
      <c r="E59" s="374">
        <v>27.2</v>
      </c>
      <c r="F59" s="374">
        <v>27.2</v>
      </c>
      <c r="G59" s="374">
        <v>28</v>
      </c>
      <c r="H59" s="374">
        <v>26.7</v>
      </c>
      <c r="I59" s="342">
        <v>24.679352460011376</v>
      </c>
      <c r="K59" s="352"/>
    </row>
    <row r="60" spans="2:11" s="184" customFormat="1" ht="15" customHeight="1">
      <c r="B60" s="178" t="s">
        <v>360</v>
      </c>
      <c r="C60" s="385"/>
      <c r="D60" s="374">
        <v>9.6999999999999993</v>
      </c>
      <c r="E60" s="374">
        <v>8.3000000000000007</v>
      </c>
      <c r="F60" s="374">
        <v>7.3</v>
      </c>
      <c r="G60" s="374">
        <v>6.5</v>
      </c>
      <c r="H60" s="374">
        <v>6</v>
      </c>
      <c r="I60" s="342">
        <v>5.0673265502217895</v>
      </c>
      <c r="K60" s="352"/>
    </row>
    <row r="61" spans="2:11" s="184" customFormat="1" ht="15" customHeight="1">
      <c r="B61" s="178" t="s">
        <v>361</v>
      </c>
      <c r="C61" s="385"/>
      <c r="D61" s="374">
        <v>0</v>
      </c>
      <c r="E61" s="374">
        <v>0.3</v>
      </c>
      <c r="F61" s="374">
        <v>0.2</v>
      </c>
      <c r="G61" s="374">
        <v>0.1</v>
      </c>
      <c r="H61" s="374">
        <v>0.1</v>
      </c>
      <c r="I61" s="342">
        <v>0.1447297797316883</v>
      </c>
      <c r="K61" s="352"/>
    </row>
    <row r="62" spans="2:11" s="184" customFormat="1" ht="15" customHeight="1">
      <c r="B62" s="178" t="s">
        <v>391</v>
      </c>
      <c r="C62" s="385"/>
      <c r="D62" s="374">
        <v>14.5</v>
      </c>
      <c r="E62" s="374">
        <v>6.8</v>
      </c>
      <c r="F62" s="374">
        <v>1.5</v>
      </c>
      <c r="G62" s="374">
        <v>0.7</v>
      </c>
      <c r="H62" s="374">
        <v>0.2</v>
      </c>
      <c r="I62" s="342">
        <v>0.11033159441146489</v>
      </c>
      <c r="K62" s="352"/>
    </row>
    <row r="63" spans="2:11" s="184" customFormat="1" ht="15" customHeight="1">
      <c r="B63" s="178" t="s">
        <v>468</v>
      </c>
      <c r="C63" s="385"/>
      <c r="D63" s="374">
        <v>11.5</v>
      </c>
      <c r="E63" s="374">
        <v>6</v>
      </c>
      <c r="F63" s="374">
        <v>2.4</v>
      </c>
      <c r="G63" s="374">
        <v>1.3</v>
      </c>
      <c r="H63" s="374">
        <v>1.7</v>
      </c>
      <c r="I63" s="342">
        <v>0.40581668633739765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9</v>
      </c>
      <c r="E65" s="338">
        <v>13</v>
      </c>
      <c r="F65" s="338">
        <v>24</v>
      </c>
      <c r="G65" s="338">
        <v>34</v>
      </c>
      <c r="H65" s="338">
        <v>42</v>
      </c>
      <c r="I65" s="338">
        <v>46</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16.910081375671517</v>
      </c>
      <c r="E10" s="825">
        <v>19.859593091136439</v>
      </c>
      <c r="F10" s="825">
        <v>33.223668850540591</v>
      </c>
      <c r="G10" s="825">
        <v>48.086779032559967</v>
      </c>
      <c r="H10" s="825">
        <v>53.282073306752473</v>
      </c>
      <c r="I10" s="825">
        <v>54.660910235653894</v>
      </c>
    </row>
    <row r="11" spans="1:11" s="367" customFormat="1" ht="15" customHeight="1">
      <c r="B11" s="178" t="s">
        <v>172</v>
      </c>
      <c r="C11" s="369"/>
      <c r="D11" s="825">
        <v>83.089918624328476</v>
      </c>
      <c r="E11" s="825">
        <v>80.140406908863554</v>
      </c>
      <c r="F11" s="825">
        <v>66.776331149459409</v>
      </c>
      <c r="G11" s="825">
        <v>51.913220967440033</v>
      </c>
      <c r="H11" s="825">
        <v>46.717926693247527</v>
      </c>
      <c r="I11" s="825">
        <v>45.339089764346106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17990</v>
      </c>
      <c r="E13" s="372">
        <v>187585</v>
      </c>
      <c r="F13" s="372">
        <v>369592</v>
      </c>
      <c r="G13" s="826">
        <v>522802</v>
      </c>
      <c r="H13" s="826">
        <v>576808</v>
      </c>
      <c r="I13" s="826">
        <v>777023</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120922</v>
      </c>
      <c r="E16" s="372">
        <v>177825</v>
      </c>
      <c r="F16" s="372">
        <v>336602</v>
      </c>
      <c r="G16" s="372">
        <v>478775</v>
      </c>
      <c r="H16" s="372">
        <v>533374</v>
      </c>
      <c r="I16" s="372">
        <v>728201</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5.4</v>
      </c>
      <c r="E19" s="374">
        <v>5.5</v>
      </c>
      <c r="F19" s="374">
        <v>5.2</v>
      </c>
      <c r="G19" s="373">
        <v>5.2</v>
      </c>
      <c r="H19" s="825">
        <v>5.8</v>
      </c>
      <c r="I19" s="825">
        <v>4.7</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499</v>
      </c>
      <c r="F3" s="829"/>
    </row>
    <row r="4" spans="1:11" ht="16.350000000000001" customHeight="1">
      <c r="B4" s="388" t="s">
        <v>365</v>
      </c>
      <c r="C4" s="26" t="s">
        <v>500</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119698</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85136</v>
      </c>
    </row>
    <row r="13" spans="1:11" s="78" customFormat="1" ht="15" customHeight="1">
      <c r="B13" s="400" t="s">
        <v>346</v>
      </c>
      <c r="C13" s="77"/>
      <c r="D13" s="149"/>
      <c r="E13" s="149"/>
      <c r="F13" s="309">
        <v>34562</v>
      </c>
    </row>
    <row r="14" spans="1:11" s="78" customFormat="1" ht="7.5" customHeight="1">
      <c r="C14" s="401"/>
      <c r="D14" s="149"/>
      <c r="E14" s="149"/>
      <c r="F14" s="309"/>
    </row>
    <row r="15" spans="1:11" s="78" customFormat="1" ht="15" customHeight="1">
      <c r="B15" s="400" t="s">
        <v>272</v>
      </c>
      <c r="C15" s="77"/>
      <c r="D15" s="149"/>
      <c r="E15" s="149"/>
      <c r="F15" s="309">
        <v>62508</v>
      </c>
    </row>
    <row r="16" spans="1:11" s="78" customFormat="1" ht="15" customHeight="1">
      <c r="B16" s="400" t="s">
        <v>273</v>
      </c>
      <c r="C16" s="77"/>
      <c r="D16" s="149"/>
      <c r="E16" s="149"/>
      <c r="F16" s="309">
        <v>57190</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71.125666260087883</v>
      </c>
      <c r="H19" s="404"/>
    </row>
    <row r="20" spans="2:8" s="78" customFormat="1" ht="15" customHeight="1">
      <c r="B20" s="400" t="s">
        <v>347</v>
      </c>
      <c r="C20" s="77"/>
      <c r="D20" s="149"/>
      <c r="E20" s="149"/>
      <c r="F20" s="403">
        <v>28.87433373991211</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75.891514752866001</v>
      </c>
    </row>
    <row r="25" spans="2:8" s="78" customFormat="1" ht="15" customHeight="1">
      <c r="B25" s="400" t="s">
        <v>348</v>
      </c>
      <c r="C25" s="77"/>
      <c r="D25" s="149"/>
      <c r="E25" s="149"/>
      <c r="F25" s="403">
        <v>22.085839127983462</v>
      </c>
    </row>
    <row r="26" spans="2:8" s="78" customFormat="1" ht="15" customHeight="1">
      <c r="B26" s="400" t="s">
        <v>446</v>
      </c>
      <c r="C26" s="77"/>
      <c r="D26" s="149"/>
      <c r="E26" s="149"/>
      <c r="F26" s="403">
        <v>0.27485435068596131</v>
      </c>
    </row>
    <row r="27" spans="2:8" s="78" customFormat="1" ht="15" customHeight="1">
      <c r="B27" s="400" t="s">
        <v>349</v>
      </c>
      <c r="C27" s="77"/>
      <c r="D27" s="149"/>
      <c r="E27" s="149"/>
      <c r="F27" s="403">
        <v>1.7477917684645743</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23.5</v>
      </c>
    </row>
    <row r="32" spans="2:8" s="408" customFormat="1" ht="15" customHeight="1">
      <c r="B32" s="796" t="s">
        <v>423</v>
      </c>
      <c r="C32" s="168"/>
      <c r="D32" s="407"/>
      <c r="E32" s="407"/>
      <c r="F32" s="167"/>
    </row>
    <row r="33" spans="2:8" s="408" customFormat="1" ht="15" customHeight="1">
      <c r="B33" s="348" t="s">
        <v>426</v>
      </c>
      <c r="C33" s="168"/>
      <c r="D33" s="407"/>
      <c r="E33" s="407"/>
      <c r="F33" s="167">
        <v>70.5</v>
      </c>
    </row>
    <row r="34" spans="2:8" s="408" customFormat="1" ht="15" customHeight="1">
      <c r="B34" s="796" t="s">
        <v>425</v>
      </c>
      <c r="C34" s="168"/>
      <c r="D34" s="407"/>
      <c r="E34" s="407"/>
      <c r="F34" s="167"/>
    </row>
    <row r="35" spans="2:8" s="408" customFormat="1" ht="15" customHeight="1">
      <c r="B35" s="348" t="s">
        <v>429</v>
      </c>
      <c r="C35" s="168"/>
      <c r="D35" s="407"/>
      <c r="E35" s="407"/>
      <c r="F35" s="167">
        <v>5.9</v>
      </c>
    </row>
    <row r="36" spans="2:8" s="408" customFormat="1" ht="15" customHeight="1">
      <c r="B36" s="796" t="s">
        <v>427</v>
      </c>
      <c r="C36" s="168"/>
      <c r="D36" s="407"/>
      <c r="E36" s="407"/>
      <c r="F36" s="167"/>
    </row>
    <row r="37" spans="2:8" s="408" customFormat="1" ht="15" customHeight="1">
      <c r="B37" s="348" t="s">
        <v>430</v>
      </c>
      <c r="F37" s="167">
        <v>69.7</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41.8</v>
      </c>
    </row>
    <row r="43" spans="2:8" s="408" customFormat="1" ht="15" customHeight="1">
      <c r="B43" s="348" t="s">
        <v>351</v>
      </c>
      <c r="C43" s="168"/>
      <c r="D43" s="407"/>
      <c r="E43" s="407"/>
      <c r="F43" s="167">
        <v>33.299999999999997</v>
      </c>
    </row>
    <row r="44" spans="2:8" s="408" customFormat="1" ht="15" customHeight="1">
      <c r="B44" s="348" t="s">
        <v>352</v>
      </c>
      <c r="C44" s="168"/>
      <c r="D44" s="407"/>
      <c r="E44" s="407"/>
      <c r="F44" s="167">
        <v>8.4</v>
      </c>
    </row>
    <row r="45" spans="2:8" s="78" customFormat="1" ht="7.5" customHeight="1">
      <c r="C45" s="401"/>
      <c r="D45" s="149"/>
      <c r="E45" s="149"/>
      <c r="F45" s="309"/>
    </row>
    <row r="46" spans="2:8" s="78" customFormat="1" ht="15" customHeight="1">
      <c r="B46" s="75" t="s">
        <v>353</v>
      </c>
      <c r="C46" s="410"/>
      <c r="D46" s="149"/>
      <c r="E46" s="149"/>
      <c r="F46" s="309">
        <v>109</v>
      </c>
      <c r="H46" s="411"/>
    </row>
    <row r="47" spans="2:8" s="78" customFormat="1" ht="8.25" customHeight="1">
      <c r="B47" s="412"/>
      <c r="C47" s="74"/>
      <c r="D47" s="149"/>
      <c r="E47" s="149"/>
      <c r="F47" s="309"/>
    </row>
    <row r="48" spans="2:8" s="78" customFormat="1" ht="15" customHeight="1">
      <c r="B48" s="75" t="s">
        <v>157</v>
      </c>
      <c r="C48" s="74"/>
      <c r="D48" s="149"/>
      <c r="E48" s="149"/>
      <c r="F48" s="309">
        <v>264</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501</v>
      </c>
      <c r="F3" s="829"/>
    </row>
    <row r="4" spans="1:12" ht="16.149999999999999" customHeight="1">
      <c r="B4" s="388" t="s">
        <v>365</v>
      </c>
      <c r="C4" s="26" t="s">
        <v>502</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21873</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21273</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5.5</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503</v>
      </c>
      <c r="C20" s="75"/>
      <c r="D20" s="426"/>
      <c r="E20" s="426"/>
      <c r="F20" s="429">
        <v>710</v>
      </c>
      <c r="G20" s="401"/>
      <c r="L20" s="148"/>
    </row>
    <row r="21" spans="2:12" s="78" customFormat="1" ht="8.1" customHeight="1">
      <c r="B21" s="428"/>
      <c r="C21" s="75"/>
      <c r="D21" s="426"/>
      <c r="E21" s="426"/>
      <c r="F21" s="430"/>
      <c r="G21" s="401"/>
      <c r="L21" s="148"/>
    </row>
    <row r="22" spans="2:12" s="78" customFormat="1" ht="15" customHeight="1">
      <c r="B22" s="431" t="s">
        <v>504</v>
      </c>
      <c r="C22" s="75"/>
      <c r="D22" s="426"/>
      <c r="E22" s="426"/>
      <c r="F22" s="432">
        <v>610</v>
      </c>
      <c r="G22" s="401"/>
      <c r="I22" s="433"/>
      <c r="L22" s="148"/>
    </row>
    <row r="23" spans="2:12" s="78" customFormat="1" ht="8.1" customHeight="1">
      <c r="B23" s="431"/>
      <c r="C23" s="75"/>
      <c r="D23" s="426"/>
      <c r="E23" s="426"/>
      <c r="F23" s="432"/>
      <c r="G23" s="401"/>
      <c r="I23" s="282"/>
    </row>
    <row r="24" spans="2:12" s="78" customFormat="1" ht="15" customHeight="1">
      <c r="B24" s="431" t="s">
        <v>505</v>
      </c>
      <c r="C24" s="75"/>
      <c r="D24" s="426"/>
      <c r="E24" s="426"/>
      <c r="F24" s="432">
        <v>100</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506</v>
      </c>
      <c r="D3" s="126"/>
      <c r="E3" s="126"/>
      <c r="F3" s="126"/>
      <c r="G3" s="126"/>
      <c r="H3" s="126"/>
      <c r="I3" s="841"/>
      <c r="J3" s="126"/>
      <c r="K3" s="126"/>
      <c r="L3" s="98"/>
    </row>
    <row r="4" spans="1:12" ht="16.350000000000001" customHeight="1">
      <c r="B4" s="127" t="s">
        <v>368</v>
      </c>
      <c r="C4" s="166" t="s">
        <v>507</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1750</v>
      </c>
      <c r="J8" s="844">
        <v>1287</v>
      </c>
      <c r="K8" s="844">
        <v>463</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910</v>
      </c>
      <c r="J11" s="839">
        <v>659</v>
      </c>
      <c r="K11" s="839">
        <v>251</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840</v>
      </c>
      <c r="J13" s="839">
        <v>628</v>
      </c>
      <c r="K13" s="839">
        <v>212</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520</v>
      </c>
      <c r="J16" s="844">
        <v>381</v>
      </c>
      <c r="K16" s="844">
        <v>139</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307</v>
      </c>
      <c r="J19" s="839">
        <v>222</v>
      </c>
      <c r="K19" s="839">
        <v>85</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213</v>
      </c>
      <c r="J21" s="839">
        <v>159</v>
      </c>
      <c r="K21" s="839">
        <v>54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508</v>
      </c>
    </row>
    <row r="4" spans="1:7" ht="16.350000000000001" customHeight="1">
      <c r="B4" s="298" t="s">
        <v>293</v>
      </c>
      <c r="C4" s="445" t="s">
        <v>509</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74.2</v>
      </c>
      <c r="G10" s="255"/>
    </row>
    <row r="11" spans="1:7" s="1" customFormat="1" ht="15" customHeight="1">
      <c r="B11" s="458" t="s">
        <v>371</v>
      </c>
      <c r="C11" s="459"/>
      <c r="D11" s="404"/>
      <c r="E11" s="425"/>
      <c r="F11" s="165">
        <v>23.4</v>
      </c>
    </row>
    <row r="12" spans="1:7" s="1" customFormat="1" ht="15" customHeight="1">
      <c r="B12" s="458" t="s">
        <v>274</v>
      </c>
      <c r="C12" s="459"/>
      <c r="D12" s="404"/>
      <c r="E12" s="425"/>
      <c r="F12" s="165">
        <v>2.4</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510</v>
      </c>
      <c r="D3" s="466"/>
      <c r="E3" s="466"/>
    </row>
    <row r="4" spans="1:8" ht="16.350000000000001" customHeight="1">
      <c r="B4" s="97" t="s">
        <v>296</v>
      </c>
      <c r="C4" s="467" t="s">
        <v>511</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78.5</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72.5</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6</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27.2</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74.3</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7.7</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512</v>
      </c>
    </row>
    <row r="4" spans="1:9" ht="16.350000000000001" customHeight="1">
      <c r="B4" s="97" t="s">
        <v>303</v>
      </c>
      <c r="C4" s="502" t="s">
        <v>513</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5017</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6426</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3571</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0.38700000000000001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13.7</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514</v>
      </c>
      <c r="D3" s="539"/>
    </row>
    <row r="4" spans="1:8" ht="16.350000000000001" customHeight="1">
      <c r="B4" s="298" t="s">
        <v>298</v>
      </c>
      <c r="C4" s="540" t="s">
        <v>515</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26</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5</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1081</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709</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372</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13819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9042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4777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516</v>
      </c>
      <c r="D3" s="267"/>
      <c r="E3" s="267"/>
      <c r="F3" s="130"/>
    </row>
    <row r="4" spans="1:8" ht="16.350000000000001" customHeight="1">
      <c r="B4" s="298" t="s">
        <v>300</v>
      </c>
      <c r="C4" s="573" t="s">
        <v>517</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498</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t="s">
        <v>498</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3</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3</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756</v>
      </c>
      <c r="K8" s="881">
        <v>496</v>
      </c>
      <c r="L8" s="881">
        <v>260</v>
      </c>
    </row>
    <row r="9" spans="1:18" s="1" customFormat="1" ht="15" customHeight="1">
      <c r="B9" s="4" t="s">
        <v>133</v>
      </c>
      <c r="C9" s="4"/>
      <c r="D9" s="4"/>
      <c r="E9" s="6"/>
      <c r="F9" s="880"/>
      <c r="G9" s="880"/>
      <c r="H9" s="880"/>
      <c r="I9" s="894">
        <v>2019</v>
      </c>
      <c r="J9" s="881">
        <v>664</v>
      </c>
      <c r="K9" s="881">
        <v>442</v>
      </c>
      <c r="L9" s="881">
        <v>222</v>
      </c>
    </row>
    <row r="10" spans="1:18" s="1" customFormat="1" ht="15" customHeight="1">
      <c r="B10" s="4"/>
      <c r="C10" s="4"/>
      <c r="D10" s="4"/>
      <c r="E10" s="6"/>
      <c r="F10" s="880"/>
      <c r="G10" s="880"/>
      <c r="H10" s="880"/>
      <c r="I10" s="894">
        <v>2020</v>
      </c>
      <c r="J10" s="881">
        <v>680</v>
      </c>
      <c r="K10" s="881">
        <v>455</v>
      </c>
      <c r="L10" s="881">
        <v>225</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356</v>
      </c>
      <c r="K12" s="880">
        <v>251</v>
      </c>
      <c r="L12" s="880">
        <v>105</v>
      </c>
    </row>
    <row r="13" spans="1:18" s="1" customFormat="1" ht="15" customHeight="1">
      <c r="B13" s="291" t="s">
        <v>135</v>
      </c>
      <c r="C13" s="9"/>
      <c r="D13" s="9"/>
      <c r="E13" s="6"/>
      <c r="F13" s="880"/>
      <c r="G13" s="880"/>
      <c r="H13" s="880"/>
      <c r="I13" s="894">
        <v>2019</v>
      </c>
      <c r="J13" s="880">
        <v>227</v>
      </c>
      <c r="K13" s="880">
        <v>155</v>
      </c>
      <c r="L13" s="880">
        <v>72</v>
      </c>
    </row>
    <row r="14" spans="1:18" s="1" customFormat="1" ht="15" customHeight="1">
      <c r="B14" s="7"/>
      <c r="C14" s="9"/>
      <c r="D14" s="9"/>
      <c r="E14" s="6"/>
      <c r="F14" s="880"/>
      <c r="G14" s="880"/>
      <c r="H14" s="880"/>
      <c r="I14" s="894">
        <v>2020</v>
      </c>
      <c r="J14" s="880">
        <v>231</v>
      </c>
      <c r="K14" s="880">
        <v>161</v>
      </c>
      <c r="L14" s="880">
        <v>70</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271</v>
      </c>
      <c r="K16" s="880">
        <v>198</v>
      </c>
      <c r="L16" s="880">
        <v>73</v>
      </c>
      <c r="N16" s="618"/>
      <c r="O16" s="620"/>
      <c r="P16" s="620"/>
      <c r="Q16" s="620"/>
      <c r="R16" s="618"/>
    </row>
    <row r="17" spans="2:18" s="1" customFormat="1" ht="15" customHeight="1">
      <c r="B17" s="621"/>
      <c r="C17" s="9"/>
      <c r="D17" s="9"/>
      <c r="E17" s="6"/>
      <c r="F17" s="880"/>
      <c r="G17" s="880"/>
      <c r="H17" s="880"/>
      <c r="I17" s="894">
        <v>2019</v>
      </c>
      <c r="J17" s="880">
        <v>164</v>
      </c>
      <c r="K17" s="880">
        <v>115</v>
      </c>
      <c r="L17" s="880">
        <v>49</v>
      </c>
      <c r="N17" s="145"/>
      <c r="O17" s="620"/>
      <c r="P17" s="620"/>
      <c r="Q17" s="620"/>
      <c r="R17" s="618"/>
    </row>
    <row r="18" spans="2:18" s="1" customFormat="1" ht="15" customHeight="1">
      <c r="B18" s="621"/>
      <c r="C18" s="9"/>
      <c r="D18" s="9"/>
      <c r="E18" s="6"/>
      <c r="F18" s="880"/>
      <c r="G18" s="880"/>
      <c r="H18" s="880"/>
      <c r="I18" s="894">
        <v>2020</v>
      </c>
      <c r="J18" s="880">
        <v>162</v>
      </c>
      <c r="K18" s="880">
        <v>117</v>
      </c>
      <c r="L18" s="880">
        <v>45</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85</v>
      </c>
      <c r="K20" s="880">
        <v>53</v>
      </c>
      <c r="L20" s="880">
        <v>32</v>
      </c>
      <c r="N20" s="523"/>
      <c r="O20" s="620"/>
      <c r="P20" s="620"/>
      <c r="Q20" s="620"/>
      <c r="R20" s="523"/>
    </row>
    <row r="21" spans="2:18" s="1" customFormat="1" ht="15" customHeight="1">
      <c r="B21" s="35"/>
      <c r="C21" s="9"/>
      <c r="D21" s="9"/>
      <c r="E21" s="6"/>
      <c r="F21" s="880"/>
      <c r="G21" s="880"/>
      <c r="H21" s="880"/>
      <c r="I21" s="894">
        <v>2019</v>
      </c>
      <c r="J21" s="880">
        <v>63</v>
      </c>
      <c r="K21" s="880">
        <v>40</v>
      </c>
      <c r="L21" s="880">
        <v>23</v>
      </c>
      <c r="N21" s="523"/>
      <c r="O21" s="622"/>
      <c r="P21" s="622"/>
      <c r="Q21" s="622"/>
      <c r="R21" s="523"/>
    </row>
    <row r="22" spans="2:18" s="1" customFormat="1" ht="15" customHeight="1">
      <c r="B22" s="4"/>
      <c r="C22" s="9"/>
      <c r="D22" s="9"/>
      <c r="E22" s="6"/>
      <c r="F22" s="880"/>
      <c r="G22" s="880"/>
      <c r="H22" s="880"/>
      <c r="I22" s="894">
        <v>2020</v>
      </c>
      <c r="J22" s="880">
        <v>69</v>
      </c>
      <c r="K22" s="880">
        <v>44</v>
      </c>
      <c r="L22" s="880">
        <v>25</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400</v>
      </c>
      <c r="K24" s="880">
        <v>245</v>
      </c>
      <c r="L24" s="880">
        <v>155</v>
      </c>
      <c r="N24" s="425"/>
      <c r="O24" s="425"/>
      <c r="P24" s="425"/>
      <c r="Q24" s="425"/>
      <c r="R24" s="425"/>
    </row>
    <row r="25" spans="2:18" s="1" customFormat="1" ht="15" customHeight="1">
      <c r="B25" s="291" t="s">
        <v>93</v>
      </c>
      <c r="C25" s="9"/>
      <c r="D25" s="9"/>
      <c r="E25" s="6"/>
      <c r="F25" s="880"/>
      <c r="G25" s="880"/>
      <c r="H25" s="880"/>
      <c r="I25" s="894">
        <v>2019</v>
      </c>
      <c r="J25" s="880">
        <v>437</v>
      </c>
      <c r="K25" s="880">
        <v>287</v>
      </c>
      <c r="L25" s="880">
        <v>150</v>
      </c>
      <c r="N25" s="425"/>
      <c r="O25" s="425"/>
      <c r="P25" s="425"/>
      <c r="Q25" s="425"/>
      <c r="R25" s="425"/>
    </row>
    <row r="26" spans="2:18" s="1" customFormat="1" ht="15" customHeight="1">
      <c r="B26" s="4"/>
      <c r="C26" s="9"/>
      <c r="D26" s="9"/>
      <c r="E26" s="6"/>
      <c r="F26" s="880"/>
      <c r="G26" s="880"/>
      <c r="H26" s="880"/>
      <c r="I26" s="894">
        <v>2020</v>
      </c>
      <c r="J26" s="880">
        <v>449</v>
      </c>
      <c r="K26" s="880">
        <v>294</v>
      </c>
      <c r="L26" s="880">
        <v>155</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312</v>
      </c>
      <c r="K28" s="880">
        <v>201</v>
      </c>
      <c r="L28" s="880">
        <v>111</v>
      </c>
      <c r="N28" s="425"/>
      <c r="O28" s="425"/>
      <c r="P28" s="425"/>
      <c r="Q28" s="425"/>
      <c r="R28" s="425"/>
    </row>
    <row r="29" spans="2:18" s="1" customFormat="1" ht="15" customHeight="1">
      <c r="B29" s="291"/>
      <c r="C29" s="9"/>
      <c r="D29" s="9"/>
      <c r="E29" s="6"/>
      <c r="F29" s="880"/>
      <c r="G29" s="880"/>
      <c r="H29" s="880"/>
      <c r="I29" s="894">
        <v>2019</v>
      </c>
      <c r="J29" s="880">
        <v>337</v>
      </c>
      <c r="K29" s="880">
        <v>233</v>
      </c>
      <c r="L29" s="880">
        <v>104</v>
      </c>
      <c r="N29" s="425"/>
      <c r="O29" s="425"/>
      <c r="P29" s="425"/>
      <c r="Q29" s="425"/>
      <c r="R29" s="425"/>
    </row>
    <row r="30" spans="2:18" s="1" customFormat="1" ht="15" customHeight="1">
      <c r="B30" s="291"/>
      <c r="C30" s="9"/>
      <c r="D30" s="9"/>
      <c r="E30" s="6"/>
      <c r="F30" s="880"/>
      <c r="G30" s="880"/>
      <c r="H30" s="880"/>
      <c r="I30" s="894">
        <v>2020</v>
      </c>
      <c r="J30" s="880">
        <v>344</v>
      </c>
      <c r="K30" s="880">
        <v>235</v>
      </c>
      <c r="L30" s="880">
        <v>109</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88</v>
      </c>
      <c r="K32" s="880">
        <v>44</v>
      </c>
      <c r="L32" s="880">
        <v>44</v>
      </c>
      <c r="N32" s="425"/>
      <c r="O32" s="425"/>
      <c r="P32" s="425"/>
      <c r="Q32" s="425"/>
      <c r="R32" s="425"/>
    </row>
    <row r="33" spans="1:18" s="1" customFormat="1" ht="15" customHeight="1">
      <c r="B33" s="10"/>
      <c r="C33" s="9"/>
      <c r="D33" s="9"/>
      <c r="E33" s="6"/>
      <c r="F33" s="880"/>
      <c r="G33" s="880"/>
      <c r="H33" s="880"/>
      <c r="I33" s="894">
        <v>2019</v>
      </c>
      <c r="J33" s="880">
        <v>100</v>
      </c>
      <c r="K33" s="880">
        <v>54</v>
      </c>
      <c r="L33" s="880">
        <v>46</v>
      </c>
      <c r="N33" s="425"/>
      <c r="O33" s="425"/>
      <c r="P33" s="425"/>
      <c r="Q33" s="425"/>
      <c r="R33" s="425"/>
    </row>
    <row r="34" spans="1:18" s="1" customFormat="1" ht="15" customHeight="1">
      <c r="B34" s="10"/>
      <c r="C34" s="9"/>
      <c r="D34" s="9"/>
      <c r="E34" s="6"/>
      <c r="F34" s="880"/>
      <c r="G34" s="880"/>
      <c r="H34" s="880"/>
      <c r="I34" s="894">
        <v>2020</v>
      </c>
      <c r="J34" s="880">
        <v>105</v>
      </c>
      <c r="K34" s="880">
        <v>59</v>
      </c>
      <c r="L34" s="880">
        <v>46</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756</v>
      </c>
      <c r="K8" s="881">
        <v>496</v>
      </c>
      <c r="L8" s="881">
        <v>260</v>
      </c>
    </row>
    <row r="9" spans="1:17" s="1" customFormat="1" ht="15" customHeight="1">
      <c r="B9" s="7" t="s">
        <v>133</v>
      </c>
      <c r="C9" s="4"/>
      <c r="D9" s="4"/>
      <c r="E9" s="6"/>
      <c r="F9" s="880"/>
      <c r="G9" s="880"/>
      <c r="H9" s="880"/>
      <c r="I9" s="894">
        <v>2019</v>
      </c>
      <c r="J9" s="881">
        <v>664</v>
      </c>
      <c r="K9" s="881">
        <v>442</v>
      </c>
      <c r="L9" s="881">
        <v>222</v>
      </c>
    </row>
    <row r="10" spans="1:17" s="1" customFormat="1" ht="15" customHeight="1">
      <c r="B10" s="7"/>
      <c r="C10" s="4"/>
      <c r="D10" s="4"/>
      <c r="E10" s="6"/>
      <c r="F10" s="880"/>
      <c r="G10" s="880"/>
      <c r="H10" s="880"/>
      <c r="I10" s="894">
        <v>2020</v>
      </c>
      <c r="J10" s="881">
        <v>680</v>
      </c>
      <c r="K10" s="881">
        <v>455</v>
      </c>
      <c r="L10" s="881">
        <v>225</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356</v>
      </c>
      <c r="K12" s="880">
        <v>251</v>
      </c>
      <c r="L12" s="880">
        <v>105</v>
      </c>
    </row>
    <row r="13" spans="1:17" s="1" customFormat="1" ht="15" customHeight="1">
      <c r="B13" s="291" t="s">
        <v>135</v>
      </c>
      <c r="C13" s="9"/>
      <c r="D13" s="9"/>
      <c r="E13" s="6"/>
      <c r="F13" s="880"/>
      <c r="G13" s="880"/>
      <c r="H13" s="880"/>
      <c r="I13" s="894">
        <v>2019</v>
      </c>
      <c r="J13" s="880">
        <v>227</v>
      </c>
      <c r="K13" s="880">
        <v>155</v>
      </c>
      <c r="L13" s="880">
        <v>72</v>
      </c>
    </row>
    <row r="14" spans="1:17" s="1" customFormat="1" ht="15" customHeight="1">
      <c r="B14" s="7"/>
      <c r="C14" s="9"/>
      <c r="D14" s="9"/>
      <c r="E14" s="6"/>
      <c r="F14" s="880"/>
      <c r="G14" s="880"/>
      <c r="H14" s="880"/>
      <c r="I14" s="894">
        <v>2020</v>
      </c>
      <c r="J14" s="880">
        <v>231</v>
      </c>
      <c r="K14" s="880">
        <v>161</v>
      </c>
      <c r="L14" s="880">
        <v>70</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21</v>
      </c>
      <c r="K16" s="880">
        <v>11</v>
      </c>
      <c r="L16" s="880">
        <v>10</v>
      </c>
      <c r="O16" s="620"/>
      <c r="P16" s="620"/>
      <c r="Q16" s="620"/>
    </row>
    <row r="17" spans="1:18" s="1" customFormat="1" ht="15" customHeight="1">
      <c r="B17" s="291"/>
      <c r="C17" s="629"/>
      <c r="D17" s="9"/>
      <c r="E17" s="6"/>
      <c r="F17" s="880"/>
      <c r="G17" s="880"/>
      <c r="H17" s="880"/>
      <c r="I17" s="894">
        <v>2019</v>
      </c>
      <c r="J17" s="880">
        <v>13</v>
      </c>
      <c r="K17" s="880">
        <v>6</v>
      </c>
      <c r="L17" s="880">
        <v>7</v>
      </c>
      <c r="O17" s="620"/>
      <c r="P17" s="620"/>
      <c r="Q17" s="620"/>
      <c r="R17" s="120"/>
    </row>
    <row r="18" spans="1:18" s="1" customFormat="1" ht="15" customHeight="1">
      <c r="B18" s="291"/>
      <c r="C18" s="629"/>
      <c r="D18" s="9"/>
      <c r="E18" s="6"/>
      <c r="F18" s="901"/>
      <c r="G18" s="901"/>
      <c r="H18" s="901"/>
      <c r="I18" s="894">
        <v>2020</v>
      </c>
      <c r="J18" s="901">
        <v>12</v>
      </c>
      <c r="K18" s="901">
        <v>4</v>
      </c>
      <c r="L18" s="901">
        <v>8</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2</v>
      </c>
      <c r="K20" s="880" t="s">
        <v>498</v>
      </c>
      <c r="L20" s="880">
        <v>2</v>
      </c>
      <c r="O20" s="622"/>
      <c r="P20" s="622"/>
      <c r="Q20" s="622"/>
      <c r="R20" s="145"/>
    </row>
    <row r="21" spans="1:18" s="1" customFormat="1" ht="15" customHeight="1">
      <c r="B21" s="291"/>
      <c r="C21" s="629"/>
      <c r="D21" s="9"/>
      <c r="E21" s="6"/>
      <c r="F21" s="880"/>
      <c r="G21" s="880"/>
      <c r="H21" s="880"/>
      <c r="I21" s="894">
        <v>2019</v>
      </c>
      <c r="J21" s="880">
        <v>2</v>
      </c>
      <c r="K21" s="880" t="s">
        <v>498</v>
      </c>
      <c r="L21" s="880">
        <v>2</v>
      </c>
      <c r="O21" s="620"/>
      <c r="P21" s="620"/>
      <c r="Q21" s="620"/>
      <c r="R21" s="618"/>
    </row>
    <row r="22" spans="1:18" s="1" customFormat="1" ht="15" customHeight="1">
      <c r="B22" s="291"/>
      <c r="C22" s="629"/>
      <c r="D22" s="9"/>
      <c r="E22" s="6"/>
      <c r="F22" s="880"/>
      <c r="G22" s="880"/>
      <c r="H22" s="880"/>
      <c r="I22" s="894">
        <v>2020</v>
      </c>
      <c r="J22" s="880">
        <v>2</v>
      </c>
      <c r="K22" s="880" t="s">
        <v>498</v>
      </c>
      <c r="L22" s="880">
        <v>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1</v>
      </c>
      <c r="K24" s="880" t="s">
        <v>498</v>
      </c>
      <c r="L24" s="880">
        <v>1</v>
      </c>
      <c r="O24" s="620"/>
      <c r="P24" s="620"/>
      <c r="Q24" s="620"/>
      <c r="R24" s="618"/>
    </row>
    <row r="25" spans="1:18" s="1" customFormat="1" ht="15" customHeight="1">
      <c r="B25" s="111"/>
      <c r="C25" s="629"/>
      <c r="D25" s="9"/>
      <c r="E25" s="6"/>
      <c r="F25" s="880"/>
      <c r="G25" s="880"/>
      <c r="H25" s="880"/>
      <c r="I25" s="894">
        <v>2019</v>
      </c>
      <c r="J25" s="880">
        <v>1</v>
      </c>
      <c r="K25" s="880" t="s">
        <v>498</v>
      </c>
      <c r="L25" s="880">
        <v>1</v>
      </c>
      <c r="O25" s="622"/>
      <c r="P25" s="622"/>
      <c r="Q25" s="622"/>
      <c r="R25" s="618"/>
    </row>
    <row r="26" spans="1:18" s="1" customFormat="1" ht="15" customHeight="1">
      <c r="B26" s="631"/>
      <c r="C26" s="629"/>
      <c r="D26" s="9"/>
      <c r="E26" s="6"/>
      <c r="F26" s="880"/>
      <c r="G26" s="880"/>
      <c r="H26" s="880"/>
      <c r="I26" s="894">
        <v>2020</v>
      </c>
      <c r="J26" s="880">
        <v>1</v>
      </c>
      <c r="K26" s="880" t="s">
        <v>498</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v>332</v>
      </c>
      <c r="K28" s="880">
        <v>240</v>
      </c>
      <c r="L28" s="880">
        <v>92</v>
      </c>
    </row>
    <row r="29" spans="1:18" s="1" customFormat="1" ht="15" customHeight="1">
      <c r="B29" s="4"/>
      <c r="C29" s="9"/>
      <c r="D29" s="9"/>
      <c r="E29" s="6"/>
      <c r="F29" s="880"/>
      <c r="G29" s="880"/>
      <c r="H29" s="880"/>
      <c r="I29" s="894">
        <v>2019</v>
      </c>
      <c r="J29" s="880">
        <v>211</v>
      </c>
      <c r="K29" s="880">
        <v>149</v>
      </c>
      <c r="L29" s="880">
        <v>62</v>
      </c>
    </row>
    <row r="30" spans="1:18" s="1" customFormat="1" ht="15" customHeight="1">
      <c r="B30" s="4"/>
      <c r="C30" s="9"/>
      <c r="D30" s="9"/>
      <c r="E30" s="6"/>
      <c r="F30" s="880"/>
      <c r="G30" s="880"/>
      <c r="H30" s="880"/>
      <c r="I30" s="894">
        <v>2020</v>
      </c>
      <c r="J30" s="880">
        <v>216</v>
      </c>
      <c r="K30" s="880">
        <v>157</v>
      </c>
      <c r="L30" s="880">
        <v>59</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400</v>
      </c>
      <c r="K32" s="880">
        <v>245</v>
      </c>
      <c r="L32" s="880">
        <v>155</v>
      </c>
    </row>
    <row r="33" spans="2:18" s="1" customFormat="1" ht="15" customHeight="1">
      <c r="B33" s="291" t="s">
        <v>93</v>
      </c>
      <c r="C33" s="9"/>
      <c r="D33" s="9"/>
      <c r="E33" s="6"/>
      <c r="F33" s="880"/>
      <c r="G33" s="880"/>
      <c r="H33" s="880"/>
      <c r="I33" s="894">
        <v>2019</v>
      </c>
      <c r="J33" s="880">
        <v>437</v>
      </c>
      <c r="K33" s="880">
        <v>287</v>
      </c>
      <c r="L33" s="880">
        <v>150</v>
      </c>
    </row>
    <row r="34" spans="2:18" s="1" customFormat="1" ht="15" customHeight="1">
      <c r="B34" s="4"/>
      <c r="C34" s="9"/>
      <c r="D34" s="9"/>
      <c r="E34" s="6"/>
      <c r="F34" s="880"/>
      <c r="G34" s="880"/>
      <c r="H34" s="880"/>
      <c r="I34" s="894">
        <v>2020</v>
      </c>
      <c r="J34" s="880">
        <v>449</v>
      </c>
      <c r="K34" s="880">
        <v>294</v>
      </c>
      <c r="L34" s="880">
        <v>155</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21</v>
      </c>
      <c r="K36" s="880">
        <v>10</v>
      </c>
      <c r="L36" s="880">
        <v>11</v>
      </c>
      <c r="O36" s="618"/>
      <c r="P36" s="618"/>
      <c r="Q36" s="618"/>
      <c r="R36" s="618"/>
    </row>
    <row r="37" spans="2:18" s="1" customFormat="1" ht="15" customHeight="1">
      <c r="B37" s="291"/>
      <c r="C37" s="9"/>
      <c r="D37" s="9"/>
      <c r="E37" s="6"/>
      <c r="F37" s="880"/>
      <c r="G37" s="880"/>
      <c r="H37" s="880"/>
      <c r="I37" s="894">
        <v>2019</v>
      </c>
      <c r="J37" s="880">
        <v>22</v>
      </c>
      <c r="K37" s="880">
        <v>8</v>
      </c>
      <c r="L37" s="880">
        <v>14</v>
      </c>
      <c r="O37" s="618"/>
      <c r="P37" s="618"/>
      <c r="Q37" s="618"/>
      <c r="R37" s="618"/>
    </row>
    <row r="38" spans="2:18" s="1" customFormat="1" ht="15" customHeight="1">
      <c r="B38" s="291"/>
      <c r="C38" s="9"/>
      <c r="D38" s="9"/>
      <c r="E38" s="6"/>
      <c r="F38" s="901"/>
      <c r="G38" s="901"/>
      <c r="H38" s="901"/>
      <c r="I38" s="894">
        <v>2020</v>
      </c>
      <c r="J38" s="901">
        <v>24</v>
      </c>
      <c r="K38" s="901">
        <v>10</v>
      </c>
      <c r="L38" s="901">
        <v>14</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3</v>
      </c>
      <c r="K40" s="880">
        <v>2</v>
      </c>
      <c r="L40" s="880">
        <v>1</v>
      </c>
      <c r="O40" s="523"/>
      <c r="P40" s="620"/>
      <c r="Q40" s="620"/>
      <c r="R40" s="523"/>
    </row>
    <row r="41" spans="2:18" s="1" customFormat="1" ht="15" customHeight="1">
      <c r="B41" s="291"/>
      <c r="C41" s="9"/>
      <c r="D41" s="9"/>
      <c r="E41" s="6"/>
      <c r="F41" s="880"/>
      <c r="G41" s="880"/>
      <c r="H41" s="880"/>
      <c r="I41" s="894">
        <v>2019</v>
      </c>
      <c r="J41" s="880">
        <v>3</v>
      </c>
      <c r="K41" s="880">
        <v>2</v>
      </c>
      <c r="L41" s="880">
        <v>1</v>
      </c>
      <c r="O41" s="523"/>
      <c r="P41" s="620"/>
      <c r="Q41" s="620"/>
      <c r="R41" s="523"/>
    </row>
    <row r="42" spans="2:18" s="1" customFormat="1" ht="15" customHeight="1">
      <c r="B42" s="291"/>
      <c r="C42" s="9"/>
      <c r="D42" s="9"/>
      <c r="E42" s="6"/>
      <c r="F42" s="901"/>
      <c r="G42" s="901"/>
      <c r="H42" s="901"/>
      <c r="I42" s="894">
        <v>2020</v>
      </c>
      <c r="J42" s="901">
        <v>3</v>
      </c>
      <c r="K42" s="901">
        <v>2</v>
      </c>
      <c r="L42" s="901">
        <v>1</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t="s">
        <v>498</v>
      </c>
      <c r="K44" s="880" t="s">
        <v>498</v>
      </c>
      <c r="L44" s="880" t="s">
        <v>498</v>
      </c>
      <c r="O44" s="523"/>
      <c r="P44" s="620"/>
      <c r="Q44" s="620"/>
      <c r="R44" s="618"/>
    </row>
    <row r="45" spans="2:18" s="1" customFormat="1" ht="15" customHeight="1">
      <c r="B45" s="111"/>
      <c r="C45" s="9"/>
      <c r="D45" s="9"/>
      <c r="E45" s="6"/>
      <c r="F45" s="880"/>
      <c r="G45" s="880"/>
      <c r="H45" s="880"/>
      <c r="I45" s="894">
        <v>2019</v>
      </c>
      <c r="J45" s="880" t="s">
        <v>498</v>
      </c>
      <c r="K45" s="880" t="s">
        <v>498</v>
      </c>
      <c r="L45" s="880" t="s">
        <v>498</v>
      </c>
      <c r="O45" s="523"/>
      <c r="P45" s="620"/>
      <c r="Q45" s="620"/>
      <c r="R45" s="618"/>
    </row>
    <row r="46" spans="2:18" s="1" customFormat="1" ht="15" customHeight="1">
      <c r="B46" s="631"/>
      <c r="C46" s="9"/>
      <c r="D46" s="9"/>
      <c r="E46" s="6"/>
      <c r="F46" s="880"/>
      <c r="G46" s="880"/>
      <c r="H46" s="880"/>
      <c r="I46" s="894">
        <v>2020</v>
      </c>
      <c r="J46" s="880" t="s">
        <v>498</v>
      </c>
      <c r="K46" s="880" t="s">
        <v>498</v>
      </c>
      <c r="L46" s="880" t="s">
        <v>498</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376</v>
      </c>
      <c r="K48" s="880">
        <v>233</v>
      </c>
      <c r="L48" s="880">
        <v>143</v>
      </c>
      <c r="O48" s="618"/>
      <c r="P48" s="618"/>
      <c r="Q48" s="618"/>
      <c r="R48" s="618"/>
    </row>
    <row r="49" spans="1:16380" s="1" customFormat="1" ht="15" customHeight="1">
      <c r="B49" s="10"/>
      <c r="C49" s="9"/>
      <c r="D49" s="9"/>
      <c r="E49" s="6"/>
      <c r="F49" s="880"/>
      <c r="G49" s="880"/>
      <c r="H49" s="880"/>
      <c r="I49" s="894">
        <v>2019</v>
      </c>
      <c r="J49" s="880">
        <v>412</v>
      </c>
      <c r="K49" s="880">
        <v>277</v>
      </c>
      <c r="L49" s="880">
        <v>135</v>
      </c>
    </row>
    <row r="50" spans="1:16380" s="1" customFormat="1" ht="15" customHeight="1">
      <c r="B50" s="10"/>
      <c r="C50" s="9"/>
      <c r="D50" s="9"/>
      <c r="E50" s="6"/>
      <c r="F50" s="880"/>
      <c r="G50" s="880"/>
      <c r="H50" s="880"/>
      <c r="I50" s="894">
        <v>2020</v>
      </c>
      <c r="J50" s="880">
        <v>422</v>
      </c>
      <c r="K50" s="880">
        <v>282</v>
      </c>
      <c r="L50" s="880">
        <v>140</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756</v>
      </c>
      <c r="K8" s="881">
        <v>496</v>
      </c>
      <c r="L8" s="881">
        <v>260</v>
      </c>
    </row>
    <row r="9" spans="1:18" s="1" customFormat="1" ht="15" customHeight="1">
      <c r="B9" s="7" t="s">
        <v>133</v>
      </c>
      <c r="C9" s="4"/>
      <c r="D9" s="4"/>
      <c r="E9" s="6"/>
      <c r="F9" s="880"/>
      <c r="G9" s="880"/>
      <c r="H9" s="880"/>
      <c r="I9" s="907">
        <v>2019</v>
      </c>
      <c r="J9" s="881">
        <v>664</v>
      </c>
      <c r="K9" s="881">
        <v>442</v>
      </c>
      <c r="L9" s="881">
        <v>222</v>
      </c>
    </row>
    <row r="10" spans="1:18" s="1" customFormat="1" ht="15" customHeight="1">
      <c r="B10" s="7"/>
      <c r="C10" s="4"/>
      <c r="D10" s="4"/>
      <c r="E10" s="6"/>
      <c r="F10" s="880"/>
      <c r="G10" s="880"/>
      <c r="H10" s="880"/>
      <c r="I10" s="907">
        <v>2020</v>
      </c>
      <c r="J10" s="881">
        <v>680</v>
      </c>
      <c r="K10" s="881">
        <v>455</v>
      </c>
      <c r="L10" s="881">
        <v>225</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356</v>
      </c>
      <c r="K12" s="880">
        <v>251</v>
      </c>
      <c r="L12" s="880">
        <v>105</v>
      </c>
    </row>
    <row r="13" spans="1:18" s="1" customFormat="1" ht="15" customHeight="1">
      <c r="B13" s="291" t="s">
        <v>135</v>
      </c>
      <c r="C13" s="9"/>
      <c r="D13" s="9"/>
      <c r="E13" s="6"/>
      <c r="F13" s="880"/>
      <c r="G13" s="880"/>
      <c r="H13" s="880"/>
      <c r="I13" s="907">
        <v>2019</v>
      </c>
      <c r="J13" s="880">
        <v>227</v>
      </c>
      <c r="K13" s="880">
        <v>155</v>
      </c>
      <c r="L13" s="880">
        <v>72</v>
      </c>
    </row>
    <row r="14" spans="1:18" s="1" customFormat="1" ht="15" customHeight="1">
      <c r="B14" s="7"/>
      <c r="C14" s="9"/>
      <c r="D14" s="9"/>
      <c r="E14" s="6"/>
      <c r="F14" s="880"/>
      <c r="G14" s="880"/>
      <c r="H14" s="880"/>
      <c r="I14" s="907">
        <v>2020</v>
      </c>
      <c r="J14" s="880">
        <v>231</v>
      </c>
      <c r="K14" s="880">
        <v>161</v>
      </c>
      <c r="L14" s="880">
        <v>70</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349</v>
      </c>
      <c r="K16" s="880">
        <v>249</v>
      </c>
      <c r="L16" s="880">
        <v>100</v>
      </c>
      <c r="N16" s="425"/>
      <c r="O16" s="620"/>
      <c r="P16" s="620"/>
      <c r="Q16" s="620"/>
      <c r="R16" s="618"/>
    </row>
    <row r="17" spans="2:18" s="1" customFormat="1" ht="15" customHeight="1">
      <c r="B17" s="291"/>
      <c r="C17" s="9"/>
      <c r="D17" s="9"/>
      <c r="E17" s="6"/>
      <c r="F17" s="880"/>
      <c r="G17" s="880"/>
      <c r="H17" s="880"/>
      <c r="I17" s="907">
        <v>2019</v>
      </c>
      <c r="J17" s="880">
        <v>224</v>
      </c>
      <c r="K17" s="880">
        <v>155</v>
      </c>
      <c r="L17" s="880">
        <v>69</v>
      </c>
      <c r="N17" s="425"/>
      <c r="O17" s="620"/>
      <c r="P17" s="620"/>
      <c r="Q17" s="620"/>
      <c r="R17" s="618"/>
    </row>
    <row r="18" spans="2:18" s="1" customFormat="1" ht="15" customHeight="1">
      <c r="B18" s="291"/>
      <c r="C18" s="9"/>
      <c r="D18" s="9"/>
      <c r="E18" s="6"/>
      <c r="F18" s="901"/>
      <c r="G18" s="901"/>
      <c r="H18" s="901"/>
      <c r="I18" s="907">
        <v>2020</v>
      </c>
      <c r="J18" s="901">
        <v>228</v>
      </c>
      <c r="K18" s="901">
        <v>160</v>
      </c>
      <c r="L18" s="901">
        <v>68</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2</v>
      </c>
      <c r="K20" s="880" t="s">
        <v>498</v>
      </c>
      <c r="L20" s="880">
        <v>2</v>
      </c>
      <c r="N20" s="425"/>
      <c r="O20" s="620"/>
      <c r="P20" s="620"/>
      <c r="Q20" s="620"/>
      <c r="R20" s="618"/>
    </row>
    <row r="21" spans="2:18" s="1" customFormat="1" ht="15" customHeight="1">
      <c r="B21" s="801" t="s">
        <v>452</v>
      </c>
      <c r="C21" s="9"/>
      <c r="D21" s="9"/>
      <c r="E21" s="6"/>
      <c r="F21" s="880"/>
      <c r="G21" s="880"/>
      <c r="H21" s="880"/>
      <c r="I21" s="907">
        <v>2019</v>
      </c>
      <c r="J21" s="880">
        <v>2</v>
      </c>
      <c r="K21" s="880" t="s">
        <v>498</v>
      </c>
      <c r="L21" s="880">
        <v>2</v>
      </c>
      <c r="N21" s="425"/>
      <c r="O21" s="622"/>
      <c r="P21" s="622"/>
      <c r="Q21" s="622"/>
      <c r="R21" s="618"/>
    </row>
    <row r="22" spans="2:18" s="1" customFormat="1" ht="15" customHeight="1">
      <c r="B22" s="291"/>
      <c r="C22" s="9"/>
      <c r="D22" s="9"/>
      <c r="E22" s="6"/>
      <c r="F22" s="880"/>
      <c r="G22" s="880"/>
      <c r="H22" s="880"/>
      <c r="I22" s="907">
        <v>2020</v>
      </c>
      <c r="J22" s="880">
        <v>3</v>
      </c>
      <c r="K22" s="880">
        <v>1</v>
      </c>
      <c r="L22" s="880">
        <v>2</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t="s">
        <v>498</v>
      </c>
      <c r="K24" s="880" t="s">
        <v>498</v>
      </c>
      <c r="L24" s="880" t="s">
        <v>498</v>
      </c>
      <c r="N24" s="425"/>
      <c r="O24" s="620"/>
      <c r="P24" s="620"/>
      <c r="Q24" s="620"/>
      <c r="R24" s="618"/>
    </row>
    <row r="25" spans="2:18" s="1" customFormat="1" ht="15" customHeight="1">
      <c r="B25" s="802" t="s">
        <v>455</v>
      </c>
      <c r="C25" s="9"/>
      <c r="D25" s="9"/>
      <c r="E25" s="6"/>
      <c r="F25" s="880"/>
      <c r="G25" s="880"/>
      <c r="H25" s="880"/>
      <c r="I25" s="907">
        <v>2019</v>
      </c>
      <c r="J25" s="880" t="s">
        <v>498</v>
      </c>
      <c r="K25" s="880" t="s">
        <v>498</v>
      </c>
      <c r="L25" s="880" t="s">
        <v>498</v>
      </c>
      <c r="N25" s="425"/>
      <c r="O25" s="620"/>
      <c r="P25" s="620"/>
      <c r="Q25" s="620"/>
      <c r="R25" s="618"/>
    </row>
    <row r="26" spans="2:18" s="1" customFormat="1" ht="15" customHeight="1">
      <c r="B26" s="631"/>
      <c r="C26" s="9"/>
      <c r="D26" s="9"/>
      <c r="E26" s="6"/>
      <c r="F26" s="880"/>
      <c r="G26" s="880"/>
      <c r="H26" s="880"/>
      <c r="I26" s="907">
        <v>2020</v>
      </c>
      <c r="J26" s="880" t="s">
        <v>498</v>
      </c>
      <c r="K26" s="880" t="s">
        <v>498</v>
      </c>
      <c r="L26" s="880" t="s">
        <v>498</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498</v>
      </c>
      <c r="K28" s="880" t="s">
        <v>498</v>
      </c>
      <c r="L28" s="880" t="s">
        <v>498</v>
      </c>
      <c r="N28" s="425"/>
      <c r="O28" s="622"/>
      <c r="P28" s="622"/>
      <c r="Q28" s="622"/>
      <c r="R28" s="618"/>
    </row>
    <row r="29" spans="2:18" s="1" customFormat="1" ht="15" customHeight="1">
      <c r="B29" s="802" t="s">
        <v>457</v>
      </c>
      <c r="C29" s="9"/>
      <c r="D29" s="9"/>
      <c r="E29" s="6"/>
      <c r="F29" s="880"/>
      <c r="G29" s="880"/>
      <c r="H29" s="880"/>
      <c r="I29" s="907">
        <v>2019</v>
      </c>
      <c r="J29" s="880" t="s">
        <v>498</v>
      </c>
      <c r="K29" s="880" t="s">
        <v>498</v>
      </c>
      <c r="L29" s="880" t="s">
        <v>498</v>
      </c>
    </row>
    <row r="30" spans="2:18" s="1" customFormat="1" ht="15" customHeight="1">
      <c r="B30" s="631"/>
      <c r="C30" s="9"/>
      <c r="D30" s="9"/>
      <c r="E30" s="6"/>
      <c r="F30" s="880"/>
      <c r="G30" s="880"/>
      <c r="H30" s="880"/>
      <c r="I30" s="907">
        <v>2020</v>
      </c>
      <c r="J30" s="880" t="s">
        <v>498</v>
      </c>
      <c r="K30" s="880" t="s">
        <v>498</v>
      </c>
      <c r="L30" s="880" t="s">
        <v>498</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v>5</v>
      </c>
      <c r="K32" s="880">
        <v>2</v>
      </c>
      <c r="L32" s="880">
        <v>3</v>
      </c>
      <c r="P32" s="618"/>
      <c r="Q32" s="618"/>
    </row>
    <row r="33" spans="2:19" s="1" customFormat="1" ht="15" customHeight="1">
      <c r="B33" s="803" t="s">
        <v>459</v>
      </c>
      <c r="C33" s="9"/>
      <c r="D33" s="9"/>
      <c r="E33" s="6"/>
      <c r="F33" s="880"/>
      <c r="G33" s="880"/>
      <c r="H33" s="880"/>
      <c r="I33" s="907">
        <v>2019</v>
      </c>
      <c r="J33" s="880">
        <v>1</v>
      </c>
      <c r="K33" s="880" t="s">
        <v>498</v>
      </c>
      <c r="L33" s="880">
        <v>1</v>
      </c>
      <c r="N33" s="618"/>
      <c r="O33" s="618"/>
      <c r="P33" s="618"/>
      <c r="Q33" s="618"/>
      <c r="R33" s="618"/>
      <c r="S33" s="618"/>
    </row>
    <row r="34" spans="2:19" s="1" customFormat="1" ht="15" customHeight="1">
      <c r="B34" s="4"/>
      <c r="C34" s="9"/>
      <c r="D34" s="9"/>
      <c r="E34" s="6"/>
      <c r="F34" s="880"/>
      <c r="G34" s="880"/>
      <c r="H34" s="880"/>
      <c r="I34" s="907">
        <v>2020</v>
      </c>
      <c r="J34" s="880" t="s">
        <v>498</v>
      </c>
      <c r="K34" s="880" t="s">
        <v>498</v>
      </c>
      <c r="L34" s="880" t="s">
        <v>498</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400</v>
      </c>
      <c r="K36" s="880">
        <v>245</v>
      </c>
      <c r="L36" s="880">
        <v>155</v>
      </c>
      <c r="M36" s="33"/>
    </row>
    <row r="37" spans="2:19" s="1" customFormat="1" ht="15" customHeight="1">
      <c r="B37" s="291" t="s">
        <v>93</v>
      </c>
      <c r="C37" s="9"/>
      <c r="D37" s="9"/>
      <c r="E37" s="6"/>
      <c r="F37" s="880"/>
      <c r="G37" s="880"/>
      <c r="H37" s="880"/>
      <c r="I37" s="907">
        <v>2019</v>
      </c>
      <c r="J37" s="880">
        <v>437</v>
      </c>
      <c r="K37" s="880">
        <v>287</v>
      </c>
      <c r="L37" s="880">
        <v>150</v>
      </c>
      <c r="M37" s="33"/>
    </row>
    <row r="38" spans="2:19" s="1" customFormat="1" ht="15" customHeight="1">
      <c r="B38" s="4"/>
      <c r="C38" s="9"/>
      <c r="D38" s="9"/>
      <c r="E38" s="6"/>
      <c r="F38" s="880"/>
      <c r="G38" s="880"/>
      <c r="H38" s="880"/>
      <c r="I38" s="907">
        <v>2020</v>
      </c>
      <c r="J38" s="880">
        <v>449</v>
      </c>
      <c r="K38" s="880">
        <v>294</v>
      </c>
      <c r="L38" s="880">
        <v>155</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393</v>
      </c>
      <c r="K40" s="880">
        <v>241</v>
      </c>
      <c r="L40" s="880">
        <v>152</v>
      </c>
    </row>
    <row r="41" spans="2:19" s="1" customFormat="1" ht="15" customHeight="1">
      <c r="B41" s="291"/>
      <c r="C41" s="629"/>
      <c r="D41" s="9"/>
      <c r="E41" s="6"/>
      <c r="F41" s="880"/>
      <c r="G41" s="880"/>
      <c r="H41" s="880"/>
      <c r="I41" s="907">
        <v>2019</v>
      </c>
      <c r="J41" s="880">
        <v>432</v>
      </c>
      <c r="K41" s="880">
        <v>285</v>
      </c>
      <c r="L41" s="880">
        <v>147</v>
      </c>
    </row>
    <row r="42" spans="2:19" s="1" customFormat="1" ht="15" customHeight="1">
      <c r="B42" s="291"/>
      <c r="C42" s="629"/>
      <c r="D42" s="9"/>
      <c r="E42" s="6"/>
      <c r="F42" s="880"/>
      <c r="G42" s="880"/>
      <c r="H42" s="880"/>
      <c r="I42" s="907">
        <v>2020</v>
      </c>
      <c r="J42" s="880">
        <v>444</v>
      </c>
      <c r="K42" s="880">
        <v>292</v>
      </c>
      <c r="L42" s="880">
        <v>152</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3</v>
      </c>
      <c r="K44" s="880">
        <v>1</v>
      </c>
      <c r="L44" s="880">
        <v>2</v>
      </c>
    </row>
    <row r="45" spans="2:19" s="1" customFormat="1" ht="15" customHeight="1">
      <c r="B45" s="801" t="s">
        <v>452</v>
      </c>
      <c r="C45" s="629"/>
      <c r="D45" s="9"/>
      <c r="E45" s="6"/>
      <c r="F45" s="880"/>
      <c r="G45" s="880"/>
      <c r="H45" s="880"/>
      <c r="I45" s="907">
        <v>2019</v>
      </c>
      <c r="J45" s="880">
        <v>3</v>
      </c>
      <c r="K45" s="880">
        <v>1</v>
      </c>
      <c r="L45" s="880">
        <v>2</v>
      </c>
    </row>
    <row r="46" spans="2:19" s="1" customFormat="1" ht="15" customHeight="1">
      <c r="B46" s="291"/>
      <c r="C46" s="629"/>
      <c r="D46" s="9"/>
      <c r="E46" s="6"/>
      <c r="F46" s="880"/>
      <c r="G46" s="880"/>
      <c r="H46" s="880"/>
      <c r="I46" s="907">
        <v>2020</v>
      </c>
      <c r="J46" s="880">
        <v>3</v>
      </c>
      <c r="K46" s="880">
        <v>1</v>
      </c>
      <c r="L46" s="880">
        <v>2</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2</v>
      </c>
      <c r="K48" s="880">
        <v>1</v>
      </c>
      <c r="L48" s="880">
        <v>1</v>
      </c>
    </row>
    <row r="49" spans="1:13" s="1" customFormat="1" ht="15" customHeight="1">
      <c r="B49" s="802" t="s">
        <v>455</v>
      </c>
      <c r="C49" s="629"/>
      <c r="D49" s="9"/>
      <c r="E49" s="6"/>
      <c r="F49" s="880"/>
      <c r="G49" s="880"/>
      <c r="H49" s="880"/>
      <c r="I49" s="907">
        <v>2019</v>
      </c>
      <c r="J49" s="880">
        <v>2</v>
      </c>
      <c r="K49" s="880">
        <v>1</v>
      </c>
      <c r="L49" s="880">
        <v>1</v>
      </c>
    </row>
    <row r="50" spans="1:13" s="1" customFormat="1" ht="15" customHeight="1">
      <c r="B50" s="631"/>
      <c r="C50" s="629"/>
      <c r="D50" s="9"/>
      <c r="E50" s="6"/>
      <c r="F50" s="880"/>
      <c r="G50" s="880"/>
      <c r="H50" s="880"/>
      <c r="I50" s="907">
        <v>2020</v>
      </c>
      <c r="J50" s="880">
        <v>2</v>
      </c>
      <c r="K50" s="880">
        <v>1</v>
      </c>
      <c r="L50" s="880">
        <v>1</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t="s">
        <v>498</v>
      </c>
      <c r="K52" s="880" t="s">
        <v>498</v>
      </c>
      <c r="L52" s="880" t="s">
        <v>498</v>
      </c>
    </row>
    <row r="53" spans="1:13" s="1" customFormat="1" ht="15" customHeight="1">
      <c r="B53" s="802" t="s">
        <v>457</v>
      </c>
      <c r="C53" s="629"/>
      <c r="D53" s="9"/>
      <c r="E53" s="6"/>
      <c r="F53" s="880"/>
      <c r="G53" s="880"/>
      <c r="H53" s="880"/>
      <c r="I53" s="907">
        <v>2019</v>
      </c>
      <c r="J53" s="880" t="s">
        <v>498</v>
      </c>
      <c r="K53" s="880" t="s">
        <v>498</v>
      </c>
      <c r="L53" s="880" t="s">
        <v>498</v>
      </c>
    </row>
    <row r="54" spans="1:13" s="1" customFormat="1" ht="15" customHeight="1">
      <c r="B54" s="631"/>
      <c r="C54" s="629"/>
      <c r="D54" s="9"/>
      <c r="E54" s="6"/>
      <c r="F54" s="880"/>
      <c r="G54" s="880"/>
      <c r="H54" s="880"/>
      <c r="I54" s="907">
        <v>2020</v>
      </c>
      <c r="J54" s="880" t="s">
        <v>498</v>
      </c>
      <c r="K54" s="880" t="s">
        <v>498</v>
      </c>
      <c r="L54" s="880" t="s">
        <v>498</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2</v>
      </c>
      <c r="K56" s="880">
        <v>2</v>
      </c>
      <c r="L56" s="880" t="s">
        <v>498</v>
      </c>
    </row>
    <row r="57" spans="1:13" s="1" customFormat="1" ht="15" customHeight="1">
      <c r="B57" s="803" t="s">
        <v>459</v>
      </c>
      <c r="C57" s="9"/>
      <c r="D57" s="9"/>
      <c r="E57" s="6"/>
      <c r="F57" s="880"/>
      <c r="G57" s="880"/>
      <c r="H57" s="880"/>
      <c r="I57" s="907">
        <v>2019</v>
      </c>
      <c r="J57" s="880" t="s">
        <v>498</v>
      </c>
      <c r="K57" s="880" t="s">
        <v>498</v>
      </c>
      <c r="L57" s="880" t="s">
        <v>498</v>
      </c>
    </row>
    <row r="58" spans="1:13" s="1" customFormat="1" ht="15" customHeight="1">
      <c r="B58" s="10"/>
      <c r="C58" s="9"/>
      <c r="D58" s="9"/>
      <c r="E58" s="6"/>
      <c r="F58" s="880"/>
      <c r="G58" s="880"/>
      <c r="H58" s="880"/>
      <c r="I58" s="907">
        <v>2020</v>
      </c>
      <c r="J58" s="880" t="s">
        <v>498</v>
      </c>
      <c r="K58" s="880" t="s">
        <v>498</v>
      </c>
      <c r="L58" s="880" t="s">
        <v>498</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756</v>
      </c>
      <c r="K8" s="881">
        <v>496</v>
      </c>
      <c r="L8" s="881">
        <v>260</v>
      </c>
    </row>
    <row r="9" spans="1:19" s="1" customFormat="1" ht="15" customHeight="1">
      <c r="B9" s="4" t="s">
        <v>133</v>
      </c>
      <c r="C9" s="4"/>
      <c r="D9" s="4"/>
      <c r="E9" s="6"/>
      <c r="F9" s="880"/>
      <c r="G9" s="880"/>
      <c r="H9" s="880"/>
      <c r="I9" s="907">
        <v>2019</v>
      </c>
      <c r="J9" s="881">
        <v>664</v>
      </c>
      <c r="K9" s="881">
        <v>442</v>
      </c>
      <c r="L9" s="881">
        <v>222</v>
      </c>
    </row>
    <row r="10" spans="1:19" s="1" customFormat="1" ht="15" customHeight="1">
      <c r="B10" s="4"/>
      <c r="C10" s="4"/>
      <c r="D10" s="4"/>
      <c r="E10" s="6"/>
      <c r="F10" s="880"/>
      <c r="G10" s="880"/>
      <c r="H10" s="880"/>
      <c r="I10" s="907">
        <v>2020</v>
      </c>
      <c r="J10" s="881">
        <v>680</v>
      </c>
      <c r="K10" s="881">
        <v>455</v>
      </c>
      <c r="L10" s="881">
        <v>225</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356</v>
      </c>
      <c r="K12" s="880">
        <v>251</v>
      </c>
      <c r="L12" s="880">
        <v>105</v>
      </c>
      <c r="N12" s="618"/>
      <c r="O12" s="425"/>
      <c r="P12" s="425"/>
      <c r="Q12" s="425"/>
      <c r="R12" s="425"/>
      <c r="S12" s="425"/>
    </row>
    <row r="13" spans="1:19" s="1" customFormat="1" ht="15" customHeight="1">
      <c r="B13" s="291" t="s">
        <v>135</v>
      </c>
      <c r="C13" s="9"/>
      <c r="D13" s="9"/>
      <c r="E13" s="6"/>
      <c r="F13" s="880"/>
      <c r="G13" s="880"/>
      <c r="H13" s="880"/>
      <c r="I13" s="907">
        <v>2019</v>
      </c>
      <c r="J13" s="880">
        <v>227</v>
      </c>
      <c r="K13" s="880">
        <v>155</v>
      </c>
      <c r="L13" s="880">
        <v>72</v>
      </c>
      <c r="N13" s="120"/>
      <c r="O13" s="425"/>
      <c r="P13" s="425"/>
      <c r="Q13" s="425"/>
      <c r="R13" s="425"/>
      <c r="S13" s="425"/>
    </row>
    <row r="14" spans="1:19" s="1" customFormat="1" ht="15" customHeight="1">
      <c r="B14" s="7"/>
      <c r="C14" s="9"/>
      <c r="D14" s="9"/>
      <c r="E14" s="6"/>
      <c r="F14" s="880"/>
      <c r="G14" s="880"/>
      <c r="H14" s="880"/>
      <c r="I14" s="907">
        <v>2020</v>
      </c>
      <c r="J14" s="880">
        <v>231</v>
      </c>
      <c r="K14" s="880">
        <v>161</v>
      </c>
      <c r="L14" s="880">
        <v>70</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498</v>
      </c>
      <c r="K16" s="880" t="s">
        <v>498</v>
      </c>
      <c r="L16" s="880" t="s">
        <v>498</v>
      </c>
      <c r="N16" s="618"/>
      <c r="O16" s="620"/>
      <c r="P16" s="620"/>
      <c r="Q16" s="620"/>
      <c r="R16" s="425"/>
      <c r="S16" s="425"/>
    </row>
    <row r="17" spans="2:19" s="162" customFormat="1" ht="15" customHeight="1">
      <c r="B17" s="801" t="s">
        <v>461</v>
      </c>
      <c r="C17" s="9"/>
      <c r="D17" s="9"/>
      <c r="E17" s="6"/>
      <c r="F17" s="880"/>
      <c r="G17" s="880"/>
      <c r="H17" s="880"/>
      <c r="I17" s="907">
        <v>2019</v>
      </c>
      <c r="J17" s="880" t="s">
        <v>498</v>
      </c>
      <c r="K17" s="880" t="s">
        <v>498</v>
      </c>
      <c r="L17" s="880" t="s">
        <v>498</v>
      </c>
      <c r="N17" s="637"/>
      <c r="O17" s="638"/>
      <c r="P17" s="638"/>
      <c r="Q17" s="638"/>
      <c r="R17" s="436"/>
      <c r="S17" s="436"/>
    </row>
    <row r="18" spans="2:19" s="162" customFormat="1" ht="15" customHeight="1">
      <c r="B18" s="291"/>
      <c r="C18" s="9"/>
      <c r="D18" s="9"/>
      <c r="E18" s="6"/>
      <c r="F18" s="880"/>
      <c r="G18" s="880"/>
      <c r="H18" s="880"/>
      <c r="I18" s="907">
        <v>2020</v>
      </c>
      <c r="J18" s="880" t="s">
        <v>498</v>
      </c>
      <c r="K18" s="880" t="s">
        <v>498</v>
      </c>
      <c r="L18" s="880" t="s">
        <v>498</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15</v>
      </c>
      <c r="K20" s="880">
        <v>13</v>
      </c>
      <c r="L20" s="880">
        <v>2</v>
      </c>
      <c r="N20" s="639"/>
      <c r="O20" s="639"/>
      <c r="P20" s="639"/>
      <c r="Q20" s="639"/>
      <c r="R20" s="436"/>
      <c r="S20" s="436"/>
    </row>
    <row r="21" spans="2:19" s="162" customFormat="1" ht="15" customHeight="1">
      <c r="B21" s="801" t="s">
        <v>463</v>
      </c>
      <c r="C21" s="9"/>
      <c r="D21" s="9"/>
      <c r="E21" s="6"/>
      <c r="F21" s="880"/>
      <c r="G21" s="880"/>
      <c r="H21" s="880"/>
      <c r="I21" s="907">
        <v>2019</v>
      </c>
      <c r="J21" s="880">
        <v>8</v>
      </c>
      <c r="K21" s="880">
        <v>5</v>
      </c>
      <c r="L21" s="880">
        <v>3</v>
      </c>
      <c r="N21" s="638"/>
      <c r="O21" s="638"/>
      <c r="P21" s="638"/>
      <c r="Q21" s="638"/>
      <c r="R21" s="436"/>
      <c r="S21" s="436"/>
    </row>
    <row r="22" spans="2:19" s="162" customFormat="1" ht="15" customHeight="1">
      <c r="B22" s="291"/>
      <c r="C22" s="9"/>
      <c r="D22" s="9"/>
      <c r="E22" s="6"/>
      <c r="F22" s="880"/>
      <c r="G22" s="880"/>
      <c r="H22" s="880"/>
      <c r="I22" s="907">
        <v>2020</v>
      </c>
      <c r="J22" s="880">
        <v>4</v>
      </c>
      <c r="K22" s="880">
        <v>2</v>
      </c>
      <c r="L22" s="880">
        <v>2</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274</v>
      </c>
      <c r="K24" s="880">
        <v>199</v>
      </c>
      <c r="L24" s="880">
        <v>75</v>
      </c>
      <c r="N24" s="638"/>
      <c r="O24" s="638"/>
      <c r="P24" s="638"/>
      <c r="Q24" s="638"/>
      <c r="R24" s="436"/>
      <c r="S24" s="436"/>
    </row>
    <row r="25" spans="2:19" s="162" customFormat="1" ht="15" customHeight="1">
      <c r="B25" s="802" t="s">
        <v>465</v>
      </c>
      <c r="C25" s="9"/>
      <c r="D25" s="9"/>
      <c r="E25" s="6"/>
      <c r="F25" s="880"/>
      <c r="G25" s="880"/>
      <c r="H25" s="880"/>
      <c r="I25" s="907">
        <v>2019</v>
      </c>
      <c r="J25" s="880">
        <v>183</v>
      </c>
      <c r="K25" s="880">
        <v>131</v>
      </c>
      <c r="L25" s="880">
        <v>52</v>
      </c>
      <c r="N25" s="639"/>
      <c r="O25" s="639"/>
      <c r="P25" s="639"/>
      <c r="Q25" s="639"/>
      <c r="R25" s="436"/>
      <c r="S25" s="436"/>
    </row>
    <row r="26" spans="2:19" s="162" customFormat="1" ht="15" customHeight="1">
      <c r="B26" s="631"/>
      <c r="C26" s="9"/>
      <c r="D26" s="9"/>
      <c r="E26" s="6"/>
      <c r="F26" s="880"/>
      <c r="G26" s="880"/>
      <c r="H26" s="880"/>
      <c r="I26" s="907">
        <v>2020</v>
      </c>
      <c r="J26" s="880">
        <v>189</v>
      </c>
      <c r="K26" s="880">
        <v>137</v>
      </c>
      <c r="L26" s="880">
        <v>52</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67</v>
      </c>
      <c r="K28" s="880">
        <v>39</v>
      </c>
      <c r="L28" s="880">
        <v>28</v>
      </c>
      <c r="N28" s="637"/>
      <c r="O28" s="637"/>
      <c r="P28" s="637"/>
      <c r="Q28" s="637"/>
      <c r="R28" s="637"/>
    </row>
    <row r="29" spans="2:19" s="162" customFormat="1" ht="15" customHeight="1">
      <c r="B29" s="802" t="s">
        <v>467</v>
      </c>
      <c r="C29" s="9"/>
      <c r="D29" s="9"/>
      <c r="E29" s="6"/>
      <c r="F29" s="880"/>
      <c r="G29" s="880"/>
      <c r="H29" s="880"/>
      <c r="I29" s="907">
        <v>2019</v>
      </c>
      <c r="J29" s="880">
        <v>36</v>
      </c>
      <c r="K29" s="880">
        <v>19</v>
      </c>
      <c r="L29" s="880">
        <v>17</v>
      </c>
      <c r="N29" s="637"/>
      <c r="O29" s="637"/>
      <c r="P29" s="637"/>
      <c r="Q29" s="637"/>
      <c r="R29" s="637"/>
    </row>
    <row r="30" spans="2:19" s="162" customFormat="1" ht="15" customHeight="1">
      <c r="B30" s="4"/>
      <c r="C30" s="9"/>
      <c r="D30" s="9"/>
      <c r="E30" s="6"/>
      <c r="F30" s="880"/>
      <c r="G30" s="880"/>
      <c r="H30" s="880"/>
      <c r="I30" s="907">
        <v>2020</v>
      </c>
      <c r="J30" s="880">
        <v>38</v>
      </c>
      <c r="K30" s="880">
        <v>22</v>
      </c>
      <c r="L30" s="880">
        <v>16</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400</v>
      </c>
      <c r="K32" s="880">
        <v>245</v>
      </c>
      <c r="L32" s="880">
        <v>155</v>
      </c>
    </row>
    <row r="33" spans="2:14" s="162" customFormat="1" ht="15" customHeight="1">
      <c r="B33" s="291" t="s">
        <v>93</v>
      </c>
      <c r="C33" s="9"/>
      <c r="D33" s="9"/>
      <c r="E33" s="6"/>
      <c r="F33" s="880"/>
      <c r="G33" s="880"/>
      <c r="H33" s="880"/>
      <c r="I33" s="907">
        <v>2019</v>
      </c>
      <c r="J33" s="880">
        <v>437</v>
      </c>
      <c r="K33" s="880">
        <v>287</v>
      </c>
      <c r="L33" s="880">
        <v>150</v>
      </c>
    </row>
    <row r="34" spans="2:14" s="162" customFormat="1" ht="15" customHeight="1">
      <c r="B34" s="4"/>
      <c r="C34" s="9"/>
      <c r="D34" s="9"/>
      <c r="E34" s="6"/>
      <c r="F34" s="880"/>
      <c r="G34" s="880"/>
      <c r="H34" s="880"/>
      <c r="I34" s="907">
        <v>2020</v>
      </c>
      <c r="J34" s="880">
        <v>449</v>
      </c>
      <c r="K34" s="880">
        <v>294</v>
      </c>
      <c r="L34" s="880">
        <v>155</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498</v>
      </c>
      <c r="K36" s="880" t="s">
        <v>498</v>
      </c>
      <c r="L36" s="880" t="s">
        <v>498</v>
      </c>
    </row>
    <row r="37" spans="2:14" s="162" customFormat="1" ht="15" customHeight="1">
      <c r="B37" s="801" t="s">
        <v>461</v>
      </c>
      <c r="C37" s="9"/>
      <c r="D37" s="9"/>
      <c r="E37" s="6"/>
      <c r="F37" s="880"/>
      <c r="G37" s="880"/>
      <c r="H37" s="880"/>
      <c r="I37" s="907">
        <v>2019</v>
      </c>
      <c r="J37" s="880" t="s">
        <v>498</v>
      </c>
      <c r="K37" s="880" t="s">
        <v>498</v>
      </c>
      <c r="L37" s="880" t="s">
        <v>498</v>
      </c>
      <c r="N37" s="638"/>
    </row>
    <row r="38" spans="2:14" s="162" customFormat="1" ht="15" customHeight="1">
      <c r="B38" s="291"/>
      <c r="C38" s="9"/>
      <c r="D38" s="9"/>
      <c r="E38" s="6"/>
      <c r="F38" s="880"/>
      <c r="G38" s="880"/>
      <c r="H38" s="880"/>
      <c r="I38" s="907">
        <v>2020</v>
      </c>
      <c r="J38" s="880" t="s">
        <v>498</v>
      </c>
      <c r="K38" s="880" t="s">
        <v>498</v>
      </c>
      <c r="L38" s="880" t="s">
        <v>498</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18</v>
      </c>
      <c r="K40" s="880">
        <v>11</v>
      </c>
      <c r="L40" s="880">
        <v>7</v>
      </c>
      <c r="N40" s="638"/>
    </row>
    <row r="41" spans="2:14" s="162" customFormat="1" ht="15" customHeight="1">
      <c r="B41" s="801" t="s">
        <v>463</v>
      </c>
      <c r="C41" s="9"/>
      <c r="D41" s="9"/>
      <c r="E41" s="6"/>
      <c r="F41" s="880"/>
      <c r="G41" s="880"/>
      <c r="H41" s="880"/>
      <c r="I41" s="907">
        <v>2019</v>
      </c>
      <c r="J41" s="880">
        <v>12</v>
      </c>
      <c r="K41" s="880">
        <v>8</v>
      </c>
      <c r="L41" s="880">
        <v>4</v>
      </c>
    </row>
    <row r="42" spans="2:14" s="162" customFormat="1" ht="15" customHeight="1">
      <c r="B42" s="291"/>
      <c r="C42" s="9"/>
      <c r="D42" s="9"/>
      <c r="E42" s="6"/>
      <c r="F42" s="880"/>
      <c r="G42" s="880"/>
      <c r="H42" s="880"/>
      <c r="I42" s="907">
        <v>2020</v>
      </c>
      <c r="J42" s="880">
        <v>7</v>
      </c>
      <c r="K42" s="880">
        <v>6</v>
      </c>
      <c r="L42" s="880">
        <v>1</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298</v>
      </c>
      <c r="K44" s="880">
        <v>182</v>
      </c>
      <c r="L44" s="880">
        <v>116</v>
      </c>
    </row>
    <row r="45" spans="2:14" s="162" customFormat="1" ht="15" customHeight="1">
      <c r="B45" s="802" t="s">
        <v>465</v>
      </c>
      <c r="C45" s="9"/>
      <c r="D45" s="9"/>
      <c r="E45" s="6"/>
      <c r="F45" s="880"/>
      <c r="G45" s="880"/>
      <c r="H45" s="880"/>
      <c r="I45" s="907">
        <v>2019</v>
      </c>
      <c r="J45" s="880">
        <v>321</v>
      </c>
      <c r="K45" s="880">
        <v>211</v>
      </c>
      <c r="L45" s="880">
        <v>110</v>
      </c>
    </row>
    <row r="46" spans="2:14" s="162" customFormat="1" ht="15" customHeight="1">
      <c r="B46" s="631"/>
      <c r="C46" s="9"/>
      <c r="D46" s="9"/>
      <c r="E46" s="6"/>
      <c r="F46" s="880"/>
      <c r="G46" s="880"/>
      <c r="H46" s="880"/>
      <c r="I46" s="907">
        <v>2020</v>
      </c>
      <c r="J46" s="880">
        <v>338</v>
      </c>
      <c r="K46" s="880">
        <v>216</v>
      </c>
      <c r="L46" s="880">
        <v>122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84</v>
      </c>
      <c r="K48" s="880">
        <v>52</v>
      </c>
      <c r="L48" s="880">
        <v>32</v>
      </c>
    </row>
    <row r="49" spans="1:14" s="162" customFormat="1" ht="15" customHeight="1">
      <c r="B49" s="802" t="s">
        <v>467</v>
      </c>
      <c r="C49" s="9"/>
      <c r="D49" s="9"/>
      <c r="E49" s="6"/>
      <c r="F49" s="880"/>
      <c r="G49" s="880"/>
      <c r="H49" s="880"/>
      <c r="I49" s="907">
        <v>2019</v>
      </c>
      <c r="J49" s="880">
        <v>104</v>
      </c>
      <c r="K49" s="880">
        <v>68</v>
      </c>
      <c r="L49" s="880">
        <v>36</v>
      </c>
    </row>
    <row r="50" spans="1:14" s="162" customFormat="1" ht="15" customHeight="1">
      <c r="B50" s="10"/>
      <c r="C50" s="9"/>
      <c r="D50" s="9"/>
      <c r="E50" s="6"/>
      <c r="F50" s="880"/>
      <c r="G50" s="880"/>
      <c r="H50" s="880"/>
      <c r="I50" s="907">
        <v>2020</v>
      </c>
      <c r="J50" s="880">
        <v>104</v>
      </c>
      <c r="K50" s="880">
        <v>72</v>
      </c>
      <c r="L50" s="880">
        <v>32</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t="s">
        <v>498</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t="s">
        <v>498</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t="s">
        <v>498</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67.7</v>
      </c>
      <c r="H26" s="715"/>
    </row>
    <row r="27" spans="1:9" s="685" customFormat="1" ht="15" customHeight="1">
      <c r="B27" s="697" t="s">
        <v>5</v>
      </c>
      <c r="C27" s="716"/>
      <c r="D27" s="716"/>
      <c r="G27" s="306"/>
      <c r="H27" s="699"/>
    </row>
    <row r="28" spans="1:9" s="685" customFormat="1" ht="15" customHeight="1">
      <c r="B28" s="717" t="s">
        <v>400</v>
      </c>
      <c r="C28" s="718"/>
      <c r="D28" s="718"/>
      <c r="E28" s="712"/>
      <c r="G28" s="669">
        <v>30.6</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1.7</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212</v>
      </c>
      <c r="L11" s="934">
        <v>80</v>
      </c>
      <c r="M11" s="934">
        <v>132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161</v>
      </c>
      <c r="L14" s="935">
        <v>64</v>
      </c>
      <c r="M14" s="935">
        <v>97</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5</v>
      </c>
      <c r="L17" s="935" t="s">
        <v>534</v>
      </c>
      <c r="M17" s="935">
        <v>3</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14</v>
      </c>
      <c r="L20" s="935" t="s">
        <v>534</v>
      </c>
      <c r="M20" s="935">
        <v>12</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32</v>
      </c>
      <c r="L23" s="935">
        <v>12</v>
      </c>
      <c r="M23" s="935">
        <v>20</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4</v>
      </c>
      <c r="L26" s="935" t="s">
        <v>493</v>
      </c>
      <c r="M26" s="935">
        <v>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90</v>
      </c>
      <c r="L29" s="935">
        <v>31</v>
      </c>
      <c r="M29" s="935">
        <v>59</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163</v>
      </c>
      <c r="L32" s="935">
        <v>40</v>
      </c>
      <c r="M32" s="935">
        <v>123</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2341</v>
      </c>
      <c r="L35" s="935">
        <v>700</v>
      </c>
      <c r="M35" s="935">
        <v>1641</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535</v>
      </c>
      <c r="D3" s="150"/>
      <c r="E3" s="150"/>
      <c r="F3" s="150"/>
      <c r="G3" s="150"/>
      <c r="H3" s="150"/>
      <c r="I3" s="150"/>
      <c r="J3" s="150"/>
      <c r="K3" s="150"/>
    </row>
    <row r="4" spans="1:16" s="189" customFormat="1" ht="16.350000000000001" customHeight="1">
      <c r="B4" s="271" t="s">
        <v>408</v>
      </c>
      <c r="C4" s="272" t="s">
        <v>536</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2341</v>
      </c>
      <c r="L12" s="938">
        <v>700</v>
      </c>
      <c r="M12" s="938">
        <v>1641</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5</v>
      </c>
      <c r="L15" s="937" t="s">
        <v>534</v>
      </c>
      <c r="M15" s="937">
        <v>3</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t="s">
        <v>534</v>
      </c>
      <c r="L18" s="937" t="s">
        <v>493</v>
      </c>
      <c r="M18" s="937" t="s">
        <v>534</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909</v>
      </c>
      <c r="L21" s="937">
        <v>416</v>
      </c>
      <c r="M21" s="937">
        <v>493</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247</v>
      </c>
      <c r="L25" s="937">
        <v>178</v>
      </c>
      <c r="M25" s="937">
        <v>69</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38</v>
      </c>
      <c r="L28" s="937">
        <v>6</v>
      </c>
      <c r="M28" s="937">
        <v>32</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t="s">
        <v>534</v>
      </c>
      <c r="L31" s="937" t="s">
        <v>534</v>
      </c>
      <c r="M31" s="937" t="s">
        <v>534</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622</v>
      </c>
      <c r="L34" s="937">
        <v>231</v>
      </c>
      <c r="M34" s="937">
        <v>391</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535</v>
      </c>
      <c r="L37" s="937">
        <v>363</v>
      </c>
      <c r="M37" s="937">
        <v>172</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23</v>
      </c>
      <c r="L43" s="937">
        <v>6</v>
      </c>
      <c r="M43" s="937">
        <v>17</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167</v>
      </c>
      <c r="L46" s="937">
        <v>77</v>
      </c>
      <c r="M46" s="937">
        <v>90</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58</v>
      </c>
      <c r="L49" s="937">
        <v>21</v>
      </c>
      <c r="M49" s="937">
        <v>37</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65</v>
      </c>
      <c r="L52" s="937">
        <v>37</v>
      </c>
      <c r="M52" s="937">
        <v>28</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44</v>
      </c>
      <c r="L55" s="937">
        <v>19</v>
      </c>
      <c r="M55" s="937">
        <v>25</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548</v>
      </c>
      <c r="L58" s="937">
        <v>86</v>
      </c>
      <c r="M58" s="937">
        <v>462</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62</v>
      </c>
      <c r="L63" s="937">
        <v>22</v>
      </c>
      <c r="M63" s="937">
        <v>40</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117</v>
      </c>
      <c r="L66" s="937">
        <v>32</v>
      </c>
      <c r="M66" s="937">
        <v>85</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4</v>
      </c>
      <c r="L69" s="937" t="s">
        <v>534</v>
      </c>
      <c r="M69" s="937" t="s">
        <v>534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24</v>
      </c>
      <c r="L72" s="937">
        <v>3</v>
      </c>
      <c r="M72" s="937">
        <v>21</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89</v>
      </c>
      <c r="L75" s="939">
        <v>27</v>
      </c>
      <c r="M75" s="939">
        <v>62</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536</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10</v>
      </c>
      <c r="J8" s="198">
        <v>2</v>
      </c>
      <c r="K8" s="935">
        <v>8</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v>
      </c>
      <c r="J11" s="198">
        <v>2</v>
      </c>
      <c r="K11" s="935">
        <v>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4</v>
      </c>
      <c r="J14" s="198">
        <v>2</v>
      </c>
      <c r="K14" s="935">
        <v>2</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247</v>
      </c>
      <c r="J17" s="198">
        <v>178</v>
      </c>
      <c r="K17" s="935">
        <v>69</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38</v>
      </c>
      <c r="J20" s="198">
        <v>6</v>
      </c>
      <c r="K20" s="935">
        <v>32</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v>
      </c>
      <c r="J23" s="198">
        <v>1</v>
      </c>
      <c r="K23" s="935">
        <v>2</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370EAC6-521B-45F9-BF81-716C48F266F2}">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7" width="8.85546875" style="974" customWidth="1"/>
    <col min="8" max="8" width="6.85546875" style="974" customWidth="1"/>
    <col min="9" max="9" width="8.85546875" style="974" customWidth="1"/>
    <col min="10" max="10" width="11.71093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c r="A4" s="975"/>
      <c r="B4" s="976"/>
      <c r="C4" s="977"/>
      <c r="D4" s="977"/>
      <c r="E4" s="977"/>
      <c r="F4" s="977"/>
      <c r="G4" s="977"/>
      <c r="H4" s="977"/>
      <c r="I4" s="977"/>
      <c r="J4" s="977"/>
      <c r="K4" s="978"/>
    </row>
    <row r="5" spans="1:12" ht="16.5" customHeight="1">
      <c r="A5" s="978"/>
      <c r="B5" s="979" t="s">
        <v>546</v>
      </c>
      <c r="C5" s="980" t="s">
        <v>547</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548</v>
      </c>
      <c r="C9" s="983"/>
      <c r="G9" s="984"/>
      <c r="H9" s="985" t="s">
        <v>549</v>
      </c>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c r="G11" s="991"/>
      <c r="H11" s="991" t="s">
        <v>550</v>
      </c>
      <c r="I11" s="991"/>
      <c r="J11" s="991" t="s">
        <v>551</v>
      </c>
      <c r="K11" s="992"/>
      <c r="L11" s="987"/>
    </row>
    <row r="12" spans="1:12" ht="22.5" customHeight="1">
      <c r="B12" s="993"/>
      <c r="C12" s="987"/>
      <c r="D12" s="987"/>
      <c r="E12" s="982"/>
      <c r="F12" s="994"/>
      <c r="G12" s="994"/>
      <c r="H12" s="994"/>
      <c r="J12" s="994"/>
      <c r="L12" s="987"/>
    </row>
    <row r="13" spans="1:12" ht="15" customHeight="1">
      <c r="B13" s="995" t="s">
        <v>552</v>
      </c>
      <c r="C13" s="987"/>
      <c r="D13" s="987"/>
      <c r="E13" s="982"/>
      <c r="F13" s="994"/>
      <c r="G13" s="994"/>
      <c r="H13" s="994"/>
      <c r="J13" s="994"/>
      <c r="L13" s="987"/>
    </row>
    <row r="14" spans="1:12" ht="15" customHeight="1">
      <c r="B14" s="996" t="s">
        <v>553</v>
      </c>
      <c r="C14" s="987"/>
      <c r="D14" s="987"/>
      <c r="E14" s="982"/>
      <c r="F14" s="994"/>
      <c r="G14" s="994"/>
      <c r="H14" s="994"/>
      <c r="J14" s="994"/>
      <c r="L14" s="987"/>
    </row>
    <row r="15" spans="1:12" ht="15" customHeight="1">
      <c r="D15" s="978"/>
      <c r="E15" s="975"/>
      <c r="F15" s="975"/>
      <c r="G15" s="975"/>
      <c r="H15" s="975"/>
      <c r="J15" s="975"/>
      <c r="K15" s="997"/>
      <c r="L15" s="997"/>
    </row>
    <row r="16" spans="1:12" ht="15" customHeight="1">
      <c r="B16" s="995" t="s">
        <v>554</v>
      </c>
      <c r="C16" s="998"/>
      <c r="D16" s="999"/>
      <c r="E16" s="999"/>
      <c r="F16" s="999"/>
      <c r="G16" s="999"/>
      <c r="H16" s="999">
        <v>14.3</v>
      </c>
      <c r="J16" s="999">
        <v>6.6</v>
      </c>
      <c r="K16" s="1000"/>
      <c r="L16" s="1001"/>
    </row>
    <row r="17" spans="2:12" ht="15" customHeight="1">
      <c r="B17" s="996"/>
      <c r="C17" s="998"/>
      <c r="D17" s="975"/>
      <c r="E17" s="975"/>
      <c r="F17" s="975"/>
      <c r="G17" s="975"/>
      <c r="H17" s="975"/>
      <c r="J17" s="999"/>
      <c r="K17" s="1000"/>
      <c r="L17" s="1001"/>
    </row>
    <row r="18" spans="2:12" ht="15" customHeight="1">
      <c r="B18" s="995" t="s">
        <v>555</v>
      </c>
      <c r="C18" s="998"/>
      <c r="D18" s="999"/>
      <c r="E18" s="999"/>
      <c r="F18" s="999"/>
      <c r="G18" s="999"/>
      <c r="H18" s="999">
        <v>0.9</v>
      </c>
      <c r="J18" s="999">
        <v>0.8</v>
      </c>
      <c r="K18" s="1000"/>
      <c r="L18" s="1001"/>
    </row>
    <row r="19" spans="2:12" ht="15" customHeight="1">
      <c r="B19" s="996" t="s">
        <v>556</v>
      </c>
      <c r="C19" s="998"/>
      <c r="D19" s="975"/>
      <c r="E19" s="975"/>
      <c r="F19" s="975"/>
      <c r="G19" s="975"/>
      <c r="H19" s="975"/>
      <c r="J19" s="975"/>
      <c r="K19" s="1000"/>
      <c r="L19" s="1001"/>
    </row>
    <row r="20" spans="2:12" ht="15" customHeight="1">
      <c r="B20" s="996"/>
      <c r="C20" s="998"/>
      <c r="D20" s="975"/>
      <c r="E20" s="975"/>
      <c r="F20" s="975"/>
      <c r="G20" s="975"/>
      <c r="H20" s="975"/>
      <c r="J20" s="975"/>
      <c r="K20" s="1000"/>
      <c r="L20" s="1001"/>
    </row>
    <row r="21" spans="2:12" ht="15" customHeight="1">
      <c r="B21" s="995" t="s">
        <v>557</v>
      </c>
      <c r="C21" s="998"/>
      <c r="D21" s="999"/>
      <c r="E21" s="999"/>
      <c r="F21" s="999"/>
      <c r="G21" s="999"/>
      <c r="H21" s="999">
        <v>1.5</v>
      </c>
      <c r="J21" s="999">
        <v>2.6</v>
      </c>
      <c r="K21" s="1000"/>
      <c r="L21" s="1001"/>
    </row>
    <row r="22" spans="2:12" ht="15" customHeight="1">
      <c r="B22" s="996" t="s">
        <v>558</v>
      </c>
      <c r="C22" s="998"/>
      <c r="D22" s="975"/>
      <c r="E22" s="975"/>
      <c r="F22" s="975"/>
      <c r="G22" s="975"/>
      <c r="H22" s="975"/>
      <c r="J22" s="975"/>
      <c r="K22" s="1000"/>
      <c r="L22" s="1001"/>
    </row>
    <row r="23" spans="2:12" ht="15" customHeight="1">
      <c r="B23" s="996"/>
      <c r="C23" s="998"/>
      <c r="D23" s="975"/>
      <c r="E23" s="975"/>
      <c r="F23" s="975"/>
      <c r="G23" s="975"/>
      <c r="H23" s="975"/>
      <c r="J23" s="975"/>
      <c r="K23" s="1000"/>
      <c r="L23" s="1001"/>
    </row>
    <row r="24" spans="2:12" ht="15" customHeight="1">
      <c r="B24" s="995" t="s">
        <v>559</v>
      </c>
      <c r="C24" s="998"/>
      <c r="D24" s="999"/>
      <c r="E24" s="999"/>
      <c r="F24" s="999"/>
      <c r="G24" s="999"/>
      <c r="H24" s="999">
        <v>0.2</v>
      </c>
      <c r="J24" s="999">
        <v>0.3</v>
      </c>
      <c r="K24" s="1000"/>
      <c r="L24" s="1001"/>
    </row>
    <row r="25" spans="2:12" ht="15" customHeight="1">
      <c r="B25" s="996" t="s">
        <v>560</v>
      </c>
      <c r="C25" s="998"/>
      <c r="D25" s="975"/>
      <c r="E25" s="975"/>
      <c r="F25" s="975"/>
      <c r="G25" s="975"/>
      <c r="H25" s="975"/>
      <c r="J25" s="975"/>
      <c r="K25" s="1000"/>
      <c r="L25" s="1001"/>
    </row>
    <row r="26" spans="2:12" ht="15" customHeight="1">
      <c r="B26" s="996"/>
      <c r="C26" s="998"/>
      <c r="D26" s="975"/>
      <c r="E26" s="975"/>
      <c r="F26" s="975"/>
      <c r="G26" s="975"/>
      <c r="H26" s="975"/>
      <c r="J26" s="975"/>
      <c r="K26" s="1000"/>
      <c r="L26" s="1001"/>
    </row>
    <row r="27" spans="2:12" ht="15" customHeight="1">
      <c r="B27" s="995" t="s">
        <v>561</v>
      </c>
      <c r="C27" s="998"/>
      <c r="D27" s="999"/>
      <c r="E27" s="999"/>
      <c r="F27" s="999"/>
      <c r="G27" s="999"/>
      <c r="H27" s="999">
        <v>5.8</v>
      </c>
      <c r="J27" s="999">
        <v>5.7</v>
      </c>
      <c r="K27" s="1000"/>
      <c r="L27" s="1001"/>
    </row>
    <row r="28" spans="2:12" ht="15" customHeight="1">
      <c r="B28" s="996" t="s">
        <v>562</v>
      </c>
      <c r="C28" s="998"/>
      <c r="D28" s="975"/>
      <c r="E28" s="975"/>
      <c r="F28" s="975"/>
      <c r="G28" s="975"/>
      <c r="H28" s="975"/>
      <c r="J28" s="975"/>
      <c r="K28" s="1000"/>
      <c r="L28" s="1001"/>
    </row>
    <row r="29" spans="2:12" ht="15" customHeight="1">
      <c r="B29" s="996"/>
      <c r="C29" s="998"/>
      <c r="D29" s="975"/>
      <c r="E29" s="975"/>
      <c r="F29" s="975"/>
      <c r="G29" s="975"/>
      <c r="H29" s="975"/>
      <c r="J29" s="975"/>
      <c r="K29" s="1000"/>
      <c r="L29" s="1001"/>
    </row>
    <row r="30" spans="2:12" ht="15" customHeight="1">
      <c r="B30" s="995" t="s">
        <v>563</v>
      </c>
      <c r="C30" s="998"/>
      <c r="D30" s="999"/>
      <c r="E30" s="999"/>
      <c r="F30" s="999"/>
      <c r="G30" s="999"/>
      <c r="H30" s="999">
        <v>1.5</v>
      </c>
      <c r="J30" s="999">
        <v>2.2000000000000002</v>
      </c>
      <c r="K30" s="1000"/>
      <c r="L30" s="1001"/>
    </row>
    <row r="31" spans="2:12" ht="15" customHeight="1">
      <c r="B31" s="996" t="s">
        <v>564</v>
      </c>
      <c r="C31" s="998"/>
      <c r="D31" s="978"/>
      <c r="E31" s="978"/>
      <c r="F31" s="978"/>
      <c r="G31" s="978"/>
      <c r="H31" s="978"/>
      <c r="J31" s="978"/>
      <c r="K31" s="1000"/>
      <c r="L31" s="1001"/>
    </row>
    <row r="32" spans="2:12" ht="15" customHeight="1">
      <c r="B32" s="996"/>
      <c r="C32" s="998"/>
      <c r="D32" s="978"/>
      <c r="E32" s="978"/>
      <c r="F32" s="978"/>
      <c r="G32" s="978"/>
      <c r="H32" s="978"/>
      <c r="J32" s="978"/>
      <c r="K32" s="1000"/>
      <c r="L32" s="1001"/>
    </row>
    <row r="33" spans="1:15" ht="15" customHeight="1">
      <c r="B33" s="995" t="s">
        <v>565</v>
      </c>
      <c r="C33" s="998"/>
      <c r="D33" s="998"/>
      <c r="E33" s="998"/>
      <c r="F33" s="998"/>
      <c r="G33" s="998"/>
      <c r="H33" s="998">
        <v>1.8</v>
      </c>
      <c r="J33" s="998">
        <v>1.2</v>
      </c>
      <c r="K33" s="1000"/>
      <c r="L33" s="1001"/>
    </row>
    <row r="34" spans="1:15" ht="15" customHeight="1">
      <c r="B34" s="996"/>
      <c r="C34" s="998"/>
      <c r="D34" s="975"/>
      <c r="E34" s="975"/>
      <c r="F34" s="975"/>
      <c r="G34" s="975"/>
      <c r="H34" s="975"/>
      <c r="J34" s="975"/>
      <c r="K34" s="1000"/>
      <c r="L34" s="1001"/>
    </row>
    <row r="35" spans="1:15" ht="15" customHeight="1">
      <c r="B35" s="995" t="s">
        <v>566</v>
      </c>
      <c r="C35" s="998"/>
      <c r="D35" s="999"/>
      <c r="E35" s="999"/>
      <c r="F35" s="999"/>
      <c r="G35" s="999"/>
      <c r="H35" s="999">
        <v>2</v>
      </c>
      <c r="J35" s="999">
        <v>2.6</v>
      </c>
      <c r="K35" s="1000"/>
      <c r="L35" s="1001"/>
    </row>
    <row r="36" spans="1:15" ht="15" customHeight="1">
      <c r="B36" s="996" t="s">
        <v>567</v>
      </c>
      <c r="C36" s="998"/>
      <c r="D36" s="978"/>
      <c r="E36" s="978"/>
      <c r="F36" s="978"/>
      <c r="G36" s="978"/>
      <c r="H36" s="978"/>
      <c r="I36" s="978"/>
      <c r="J36" s="975"/>
      <c r="K36" s="1000"/>
      <c r="L36" s="1001"/>
    </row>
    <row r="37" spans="1:15" ht="7.5" customHeight="1">
      <c r="B37" s="996"/>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97"/>
    </row>
    <row r="39" spans="1:15" ht="13.5" customHeight="1" thickTop="1">
      <c r="A39" s="1003"/>
      <c r="B39" s="1003"/>
      <c r="C39" s="1003"/>
      <c r="D39" s="1003"/>
      <c r="E39" s="1003"/>
      <c r="F39" s="1004"/>
      <c r="G39" s="1004"/>
      <c r="H39" s="1004"/>
      <c r="I39" s="1004"/>
      <c r="J39" s="1004"/>
      <c r="K39" s="1005" t="s">
        <v>3</v>
      </c>
      <c r="L39" s="997"/>
    </row>
    <row r="40" spans="1:15" ht="13.5" customHeight="1">
      <c r="A40" s="1003"/>
      <c r="B40" s="1003"/>
      <c r="C40" s="1003"/>
      <c r="D40" s="1003"/>
      <c r="E40" s="1003"/>
      <c r="F40" s="1004"/>
      <c r="G40" s="1004"/>
      <c r="H40" s="1004"/>
      <c r="I40" s="1004"/>
      <c r="J40" s="1004"/>
      <c r="K40" s="1006" t="s">
        <v>4</v>
      </c>
      <c r="L40" s="997"/>
    </row>
    <row r="41" spans="1:15" ht="13.5" customHeight="1">
      <c r="A41" s="1003"/>
      <c r="B41" s="1007" t="s">
        <v>568</v>
      </c>
      <c r="C41" s="1003"/>
      <c r="D41" s="1003"/>
      <c r="E41" s="1003"/>
      <c r="F41" s="1004"/>
      <c r="G41" s="1004"/>
      <c r="H41" s="1004"/>
      <c r="I41" s="1004"/>
      <c r="J41" s="1004"/>
      <c r="K41" s="1008"/>
      <c r="L41" s="997"/>
    </row>
    <row r="42" spans="1:15" ht="13.5" customHeight="1">
      <c r="A42" s="1003"/>
      <c r="B42" s="1007"/>
      <c r="C42" s="1003"/>
      <c r="D42" s="1003"/>
      <c r="E42" s="1003"/>
      <c r="F42" s="1004"/>
      <c r="G42" s="1004"/>
      <c r="H42" s="1004"/>
      <c r="I42" s="1004"/>
      <c r="J42" s="1004"/>
      <c r="K42" s="1008"/>
      <c r="L42" s="997"/>
    </row>
    <row r="43" spans="1:15" ht="13.5" customHeight="1">
      <c r="A43" s="1003"/>
      <c r="B43" s="1009" t="s">
        <v>569</v>
      </c>
      <c r="C43" s="1003"/>
      <c r="D43" s="1003"/>
      <c r="E43" s="1003"/>
      <c r="F43" s="1004"/>
      <c r="G43" s="1004"/>
      <c r="H43" s="1004"/>
      <c r="I43" s="1004"/>
      <c r="J43" s="1004"/>
      <c r="K43" s="1008"/>
      <c r="L43" s="997"/>
    </row>
    <row r="44" spans="1:15" ht="15" customHeight="1">
      <c r="A44" s="1003"/>
      <c r="B44" s="1010" t="s">
        <v>570</v>
      </c>
      <c r="C44" s="1003"/>
      <c r="D44" s="1003"/>
      <c r="E44" s="1003"/>
      <c r="F44" s="1004"/>
      <c r="G44" s="1004"/>
      <c r="H44" s="1004"/>
      <c r="I44" s="1004"/>
      <c r="J44" s="1004"/>
      <c r="K44" s="1004"/>
      <c r="L44" s="997"/>
    </row>
    <row r="45" spans="1:15" ht="15" customHeight="1">
      <c r="A45" s="1003"/>
      <c r="B45" s="1011"/>
      <c r="C45" s="1003"/>
      <c r="D45" s="1003"/>
      <c r="E45" s="1003"/>
      <c r="F45" s="1004"/>
      <c r="G45" s="1004"/>
      <c r="H45" s="1004"/>
      <c r="I45" s="1004"/>
      <c r="J45" s="1004"/>
      <c r="K45" s="1004"/>
      <c r="L45" s="997"/>
    </row>
    <row r="46" spans="1:15" ht="15" customHeight="1">
      <c r="A46" s="1003"/>
      <c r="B46" s="1012" t="s">
        <v>571</v>
      </c>
      <c r="C46" s="1012"/>
      <c r="D46" s="1012"/>
      <c r="E46" s="1012"/>
      <c r="F46" s="1012"/>
      <c r="G46" s="1012"/>
      <c r="H46" s="1012"/>
      <c r="I46" s="1012"/>
      <c r="J46" s="1012"/>
      <c r="K46" s="1004"/>
      <c r="L46" s="997"/>
    </row>
    <row r="47" spans="1:15" ht="15" customHeight="1">
      <c r="A47" s="1004"/>
      <c r="B47" s="1012"/>
      <c r="C47" s="1012"/>
      <c r="D47" s="1012"/>
      <c r="E47" s="1012"/>
      <c r="F47" s="1012"/>
      <c r="G47" s="1012"/>
      <c r="H47" s="1012"/>
      <c r="I47" s="1012"/>
      <c r="J47" s="1012"/>
      <c r="K47" s="1013"/>
      <c r="L47" s="988"/>
      <c r="M47" s="988"/>
      <c r="N47" s="1008"/>
      <c r="O47" s="997"/>
    </row>
    <row r="48" spans="1:15" ht="15" customHeight="1">
      <c r="A48" s="1004"/>
      <c r="B48" s="1014" t="s">
        <v>572</v>
      </c>
      <c r="C48" s="1014"/>
      <c r="D48" s="1014"/>
      <c r="E48" s="1014"/>
      <c r="F48" s="1014"/>
      <c r="G48" s="1014"/>
      <c r="H48" s="1014"/>
      <c r="I48" s="1014"/>
      <c r="J48" s="1014"/>
      <c r="K48" s="1004"/>
      <c r="L48" s="988"/>
      <c r="M48" s="988"/>
      <c r="N48" s="997"/>
      <c r="O48" s="997"/>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573</v>
      </c>
    </row>
    <row r="52" spans="2:12" ht="15.75" customHeight="1">
      <c r="B52" s="1017" t="s">
        <v>574</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H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CA16341-CDC1-42B4-9A1B-014C903EDC49}">
  <sheetPr codeName="Sheet28">
    <pageSetUpPr fitToPage="1"/>
  </sheetPr>
  <dimension ref="B2:J23"/>
  <sheetViews>
    <sheetView tabSelected="1" view="pageBreakPreview" zoomScaleNormal="80" zoomScaleSheetLayoutView="100" workbookViewId="0">
      <selection sqref="A1:XFD1048576"/>
    </sheetView>
  </sheetViews>
  <sheetFormatPr defaultRowHeight="16.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0">
      <c r="B2" s="1018" t="s">
        <v>575</v>
      </c>
      <c r="C2" s="1019" t="s">
        <v>576</v>
      </c>
      <c r="E2" s="1021"/>
      <c r="F2" s="1021"/>
      <c r="G2" s="1021"/>
      <c r="H2" s="1021"/>
      <c r="I2" s="1021"/>
    </row>
    <row r="3" spans="2:10" ht="29.45" customHeight="1">
      <c r="B3" s="1022" t="s">
        <v>577</v>
      </c>
      <c r="C3" s="1023" t="s">
        <v>578</v>
      </c>
      <c r="D3" s="1023"/>
      <c r="E3" s="1023"/>
      <c r="F3" s="1023"/>
      <c r="G3" s="1023"/>
      <c r="H3" s="1023"/>
      <c r="I3" s="1023"/>
    </row>
    <row r="4" spans="2:10" ht="17.25" thickBot="1">
      <c r="D4" s="1021"/>
      <c r="E4" s="1021"/>
      <c r="F4" s="1021"/>
      <c r="G4" s="1021"/>
      <c r="H4" s="1021"/>
      <c r="I4" s="1021"/>
    </row>
    <row r="5" spans="2:10" ht="99" customHeight="1" thickTop="1" thickBot="1">
      <c r="B5" s="1024" t="s">
        <v>579</v>
      </c>
      <c r="C5" s="1024"/>
      <c r="D5" s="1025" t="s">
        <v>580</v>
      </c>
      <c r="E5" s="1026">
        <v>2016</v>
      </c>
      <c r="F5" s="1026">
        <v>2017</v>
      </c>
      <c r="G5" s="1026">
        <v>2018</v>
      </c>
      <c r="H5" s="1026">
        <v>2019</v>
      </c>
      <c r="I5" s="1026">
        <v>2020</v>
      </c>
    </row>
    <row r="6" spans="2:10" ht="30" customHeight="1">
      <c r="B6" s="1027" t="s">
        <v>581</v>
      </c>
      <c r="C6" s="1028" t="s">
        <v>582</v>
      </c>
      <c r="D6" s="1029" t="s">
        <v>583</v>
      </c>
      <c r="E6" s="1030">
        <v>25.1</v>
      </c>
      <c r="F6" s="1030">
        <v>24.6</v>
      </c>
      <c r="G6" s="1030">
        <v>24.7</v>
      </c>
      <c r="H6" s="1030">
        <v>24.5</v>
      </c>
      <c r="I6" s="1030">
        <v>24.9</v>
      </c>
    </row>
    <row r="7" spans="2:10" ht="30" customHeight="1">
      <c r="B7" s="1027"/>
      <c r="C7" s="1031"/>
      <c r="D7" s="1032" t="s">
        <v>584</v>
      </c>
      <c r="E7" s="1033">
        <v>32.200000000000003</v>
      </c>
      <c r="F7" s="1033">
        <v>30.7</v>
      </c>
      <c r="G7" s="1033">
        <v>31.8</v>
      </c>
      <c r="H7" s="1033">
        <v>31.7</v>
      </c>
      <c r="I7" s="1033">
        <v>31.4</v>
      </c>
    </row>
    <row r="8" spans="2:10" ht="42.6" customHeight="1">
      <c r="B8" s="1027"/>
      <c r="C8" s="1034" t="s">
        <v>585</v>
      </c>
      <c r="D8" s="1035" t="s">
        <v>586</v>
      </c>
      <c r="E8" s="1036">
        <v>2875.1</v>
      </c>
      <c r="F8" s="1036">
        <v>4177.6000000000004</v>
      </c>
      <c r="G8" s="1036">
        <v>3114.4</v>
      </c>
      <c r="H8" s="1036">
        <v>2912.7</v>
      </c>
      <c r="I8" s="1036">
        <v>2380.3000000000002</v>
      </c>
    </row>
    <row r="9" spans="2:10" ht="30" customHeight="1">
      <c r="B9" s="1027"/>
      <c r="C9" s="1031"/>
      <c r="D9" s="1037" t="s">
        <v>587</v>
      </c>
      <c r="E9" s="1033">
        <v>178</v>
      </c>
      <c r="F9" s="1033">
        <v>221</v>
      </c>
      <c r="G9" s="1033">
        <v>203</v>
      </c>
      <c r="H9" s="1033">
        <v>163</v>
      </c>
      <c r="I9" s="1033">
        <v>168</v>
      </c>
    </row>
    <row r="10" spans="2:10" ht="39.6" customHeight="1" thickBot="1">
      <c r="B10" s="1038"/>
      <c r="C10" s="1039" t="s">
        <v>588</v>
      </c>
      <c r="D10" s="1040" t="s">
        <v>589</v>
      </c>
      <c r="E10" s="1041">
        <v>82.5</v>
      </c>
      <c r="F10" s="1041">
        <v>83.1</v>
      </c>
      <c r="G10" s="1041">
        <v>82.8</v>
      </c>
      <c r="H10" s="1041">
        <v>80.900000000000006</v>
      </c>
      <c r="I10" s="1041">
        <v>82.3</v>
      </c>
    </row>
    <row r="11" spans="2:10">
      <c r="I11" s="1042"/>
      <c r="J11" s="1042" t="s">
        <v>590</v>
      </c>
    </row>
    <row r="12" spans="2:10">
      <c r="I12" s="1043"/>
      <c r="J12" s="1043" t="s">
        <v>591</v>
      </c>
    </row>
    <row r="14" spans="2:10">
      <c r="B14" s="1044" t="s">
        <v>592</v>
      </c>
      <c r="C14" s="1045"/>
    </row>
    <row r="15" spans="2:10">
      <c r="B15" s="1044"/>
      <c r="C15" s="1045"/>
    </row>
    <row r="16" spans="2:10" ht="30" customHeight="1">
      <c r="B16" s="1046" t="s">
        <v>593</v>
      </c>
      <c r="C16" s="1046"/>
      <c r="D16" s="1046"/>
      <c r="E16" s="1046"/>
      <c r="F16" s="1046"/>
      <c r="G16" s="1046"/>
      <c r="H16" s="1046"/>
      <c r="I16" s="1046"/>
    </row>
    <row r="17" spans="2:3">
      <c r="B17" s="1047" t="s">
        <v>594</v>
      </c>
      <c r="C17" s="1047"/>
    </row>
    <row r="19" spans="2:3">
      <c r="B19" s="1044"/>
    </row>
    <row r="20" spans="2:3">
      <c r="B20" s="1047"/>
    </row>
    <row r="22" spans="2:3">
      <c r="B22" s="1044"/>
    </row>
    <row r="23" spans="2:3">
      <c r="B23" s="1047"/>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paperSize="9" scale="83" orientation="portrait" horizontalDpi="4294967293"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2022-03-03T12:20:07Z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